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71" r:id="rId5"/>
    <p:sldId id="267" r:id="rId6"/>
    <p:sldId id="275" r:id="rId7"/>
    <p:sldId id="259" r:id="rId8"/>
    <p:sldId id="270" r:id="rId9"/>
    <p:sldId id="264" r:id="rId10"/>
    <p:sldId id="265" r:id="rId11"/>
    <p:sldId id="266" r:id="rId12"/>
    <p:sldId id="260" r:id="rId13"/>
    <p:sldId id="274" r:id="rId14"/>
    <p:sldId id="276" r:id="rId15"/>
    <p:sldId id="268" r:id="rId16"/>
    <p:sldId id="261" r:id="rId17"/>
    <p:sldId id="272" r:id="rId18"/>
    <p:sldId id="269" r:id="rId19"/>
    <p:sldId id="273" r:id="rId20"/>
    <p:sldId id="262" r:id="rId21"/>
    <p:sldId id="278" r:id="rId22"/>
    <p:sldId id="279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4" pos="551" userDrawn="1">
          <p15:clr>
            <a:srgbClr val="A4A3A4"/>
          </p15:clr>
        </p15:guide>
        <p15:guide id="15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2ADC"/>
    <a:srgbClr val="EDA68D"/>
    <a:srgbClr val="F7F8FA"/>
    <a:srgbClr val="FDFDFE"/>
    <a:srgbClr val="FAFBFC"/>
    <a:srgbClr val="F8F9FB"/>
    <a:srgbClr val="0071FA"/>
    <a:srgbClr val="F27900"/>
    <a:srgbClr val="FAFAF3"/>
    <a:srgbClr val="FAFA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19" autoAdjust="0"/>
    <p:restoredTop sz="95253" autoAdjust="0"/>
  </p:normalViewPr>
  <p:slideViewPr>
    <p:cSldViewPr snapToGrid="0" showGuides="1">
      <p:cViewPr varScale="1">
        <p:scale>
          <a:sx n="83" d="100"/>
          <a:sy n="83" d="100"/>
        </p:scale>
        <p:origin x="96" y="138"/>
      </p:cViewPr>
      <p:guideLst>
        <p:guide pos="551"/>
        <p:guide orient="horz" pos="216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FEECB-D083-4523-B10F-023CE357BB11}" type="datetimeFigureOut">
              <a:rPr lang="zh-CN" altLang="en-US" smtClean="0"/>
              <a:t>2022/12/22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7FAFE-CDAF-403B-A73D-03F099EBF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423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97FAFE-CDAF-403B-A73D-03F099EBF44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78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319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3E50BD-3E65-2E16-C2D0-B2B9416C2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20002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476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tags" Target="../tags/tag27.xml"/><Relationship Id="rId18" Type="http://schemas.openxmlformats.org/officeDocument/2006/relationships/tags" Target="../tags/tag32.xml"/><Relationship Id="rId26" Type="http://schemas.openxmlformats.org/officeDocument/2006/relationships/tags" Target="../tags/tag40.xml"/><Relationship Id="rId3" Type="http://schemas.openxmlformats.org/officeDocument/2006/relationships/tags" Target="../tags/tag17.xml"/><Relationship Id="rId21" Type="http://schemas.openxmlformats.org/officeDocument/2006/relationships/tags" Target="../tags/tag35.xml"/><Relationship Id="rId7" Type="http://schemas.openxmlformats.org/officeDocument/2006/relationships/tags" Target="../tags/tag21.xml"/><Relationship Id="rId12" Type="http://schemas.openxmlformats.org/officeDocument/2006/relationships/tags" Target="../tags/tag26.xml"/><Relationship Id="rId17" Type="http://schemas.openxmlformats.org/officeDocument/2006/relationships/tags" Target="../tags/tag31.xml"/><Relationship Id="rId25" Type="http://schemas.openxmlformats.org/officeDocument/2006/relationships/tags" Target="../tags/tag39.xml"/><Relationship Id="rId2" Type="http://schemas.openxmlformats.org/officeDocument/2006/relationships/tags" Target="../tags/tag16.xml"/><Relationship Id="rId16" Type="http://schemas.openxmlformats.org/officeDocument/2006/relationships/tags" Target="../tags/tag30.xml"/><Relationship Id="rId20" Type="http://schemas.openxmlformats.org/officeDocument/2006/relationships/tags" Target="../tags/tag34.xml"/><Relationship Id="rId29" Type="http://schemas.openxmlformats.org/officeDocument/2006/relationships/tags" Target="../tags/tag43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24" Type="http://schemas.openxmlformats.org/officeDocument/2006/relationships/tags" Target="../tags/tag38.xml"/><Relationship Id="rId32" Type="http://schemas.openxmlformats.org/officeDocument/2006/relationships/image" Target="../media/image1.png"/><Relationship Id="rId5" Type="http://schemas.openxmlformats.org/officeDocument/2006/relationships/tags" Target="../tags/tag19.xml"/><Relationship Id="rId15" Type="http://schemas.openxmlformats.org/officeDocument/2006/relationships/tags" Target="../tags/tag29.xml"/><Relationship Id="rId23" Type="http://schemas.openxmlformats.org/officeDocument/2006/relationships/tags" Target="../tags/tag37.xml"/><Relationship Id="rId28" Type="http://schemas.openxmlformats.org/officeDocument/2006/relationships/tags" Target="../tags/tag42.xml"/><Relationship Id="rId10" Type="http://schemas.openxmlformats.org/officeDocument/2006/relationships/tags" Target="../tags/tag24.xml"/><Relationship Id="rId19" Type="http://schemas.openxmlformats.org/officeDocument/2006/relationships/tags" Target="../tags/tag33.xml"/><Relationship Id="rId31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tags" Target="../tags/tag28.xml"/><Relationship Id="rId22" Type="http://schemas.openxmlformats.org/officeDocument/2006/relationships/tags" Target="../tags/tag36.xml"/><Relationship Id="rId27" Type="http://schemas.openxmlformats.org/officeDocument/2006/relationships/tags" Target="../tags/tag41.xml"/><Relationship Id="rId30" Type="http://schemas.openxmlformats.org/officeDocument/2006/relationships/tags" Target="../tags/tag4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5.jpe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1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爱设计-1">
            <a:extLst>
              <a:ext uri="{FF2B5EF4-FFF2-40B4-BE49-F238E27FC236}">
                <a16:creationId xmlns:a16="http://schemas.microsoft.com/office/drawing/2014/main" id="{C49A2BAB-0D85-8A41-E080-586C0222757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39438"/>
            <a:ext cx="12217400" cy="6897437"/>
            <a:chOff x="0" y="-39437"/>
            <a:chExt cx="12217400" cy="685800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5072833-BAF4-FBB8-A841-D58D805AD643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0" y="304799"/>
              <a:ext cx="12217400" cy="6248401"/>
              <a:chOff x="0" y="304799"/>
              <a:chExt cx="12217400" cy="6248401"/>
            </a:xfrm>
          </p:grpSpPr>
          <p:cxnSp>
            <p:nvCxnSpPr>
              <p:cNvPr id="5" name="爱设计-1-1">
                <a:extLst>
                  <a:ext uri="{FF2B5EF4-FFF2-40B4-BE49-F238E27FC236}">
                    <a16:creationId xmlns:a16="http://schemas.microsoft.com/office/drawing/2014/main" id="{61CC3792-8FDE-0F3A-28DC-09BF2EBB4F3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04799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爱设计-1-2">
                <a:extLst>
                  <a:ext uri="{FF2B5EF4-FFF2-40B4-BE49-F238E27FC236}">
                    <a16:creationId xmlns:a16="http://schemas.microsoft.com/office/drawing/2014/main" id="{020CB990-FDB9-638D-9B70-FD9A5B4DC830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633662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爱设计-1-3">
                <a:extLst>
                  <a:ext uri="{FF2B5EF4-FFF2-40B4-BE49-F238E27FC236}">
                    <a16:creationId xmlns:a16="http://schemas.microsoft.com/office/drawing/2014/main" id="{B52525CF-0AA0-915D-5A46-C06C5F67F54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962525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爱设计-1-4">
                <a:extLst>
                  <a:ext uri="{FF2B5EF4-FFF2-40B4-BE49-F238E27FC236}">
                    <a16:creationId xmlns:a16="http://schemas.microsoft.com/office/drawing/2014/main" id="{CD012E1C-B652-A5A7-80E0-2E13B122F83C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291388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爱设计-1-5">
                <a:extLst>
                  <a:ext uri="{FF2B5EF4-FFF2-40B4-BE49-F238E27FC236}">
                    <a16:creationId xmlns:a16="http://schemas.microsoft.com/office/drawing/2014/main" id="{2CCE3C33-2BE5-12DF-34D9-83B46114819F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620251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爱设计-1-6">
                <a:extLst>
                  <a:ext uri="{FF2B5EF4-FFF2-40B4-BE49-F238E27FC236}">
                    <a16:creationId xmlns:a16="http://schemas.microsoft.com/office/drawing/2014/main" id="{258E7BE1-D8F6-573F-5438-91E793C44B03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949114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爱设计-1-7">
                <a:extLst>
                  <a:ext uri="{FF2B5EF4-FFF2-40B4-BE49-F238E27FC236}">
                    <a16:creationId xmlns:a16="http://schemas.microsoft.com/office/drawing/2014/main" id="{7460F342-815C-6019-C596-FFD3FDC23C31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277977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爱设计-1-8">
                <a:extLst>
                  <a:ext uri="{FF2B5EF4-FFF2-40B4-BE49-F238E27FC236}">
                    <a16:creationId xmlns:a16="http://schemas.microsoft.com/office/drawing/2014/main" id="{618B6DA4-F276-2396-B4C5-80E947C205D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60684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爱设计-1-9">
                <a:extLst>
                  <a:ext uri="{FF2B5EF4-FFF2-40B4-BE49-F238E27FC236}">
                    <a16:creationId xmlns:a16="http://schemas.microsoft.com/office/drawing/2014/main" id="{FED7CC60-AEFA-DCB1-3A33-596EC0B92A7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935703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爱设计-1-10">
                <a:extLst>
                  <a:ext uri="{FF2B5EF4-FFF2-40B4-BE49-F238E27FC236}">
                    <a16:creationId xmlns:a16="http://schemas.microsoft.com/office/drawing/2014/main" id="{9CC86DEC-59A5-09FC-D8EA-020DC226BC51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264566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爱设计-1-11">
                <a:extLst>
                  <a:ext uri="{FF2B5EF4-FFF2-40B4-BE49-F238E27FC236}">
                    <a16:creationId xmlns:a16="http://schemas.microsoft.com/office/drawing/2014/main" id="{E84BA718-8A9E-5A4A-CD31-F0886B90B223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593429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爱设计-1-12">
                <a:extLst>
                  <a:ext uri="{FF2B5EF4-FFF2-40B4-BE49-F238E27FC236}">
                    <a16:creationId xmlns:a16="http://schemas.microsoft.com/office/drawing/2014/main" id="{B6F66CFF-4D64-9813-FB8E-5992CD2EEF8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922292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爱设计-1-13">
                <a:extLst>
                  <a:ext uri="{FF2B5EF4-FFF2-40B4-BE49-F238E27FC236}">
                    <a16:creationId xmlns:a16="http://schemas.microsoft.com/office/drawing/2014/main" id="{1834A70F-0006-9651-38A4-D7297828C34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251155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爱设计-1-14">
                <a:extLst>
                  <a:ext uri="{FF2B5EF4-FFF2-40B4-BE49-F238E27FC236}">
                    <a16:creationId xmlns:a16="http://schemas.microsoft.com/office/drawing/2014/main" id="{6AD4B06F-B768-BB39-AFA8-A971A798DB0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580018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爱设计-1-15">
                <a:extLst>
                  <a:ext uri="{FF2B5EF4-FFF2-40B4-BE49-F238E27FC236}">
                    <a16:creationId xmlns:a16="http://schemas.microsoft.com/office/drawing/2014/main" id="{3EFC3744-33BE-C930-3ECF-F621999B097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908881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爱设计-1-16">
                <a:extLst>
                  <a:ext uri="{FF2B5EF4-FFF2-40B4-BE49-F238E27FC236}">
                    <a16:creationId xmlns:a16="http://schemas.microsoft.com/office/drawing/2014/main" id="{786B0590-AC86-F988-9DF3-FBA6989FDC2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237744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爱设计-1-17">
                <a:extLst>
                  <a:ext uri="{FF2B5EF4-FFF2-40B4-BE49-F238E27FC236}">
                    <a16:creationId xmlns:a16="http://schemas.microsoft.com/office/drawing/2014/main" id="{F7923E2B-8DD2-6943-73A6-D1A267C5378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566607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爱设计-1-18">
                <a:extLst>
                  <a:ext uri="{FF2B5EF4-FFF2-40B4-BE49-F238E27FC236}">
                    <a16:creationId xmlns:a16="http://schemas.microsoft.com/office/drawing/2014/main" id="{B43D3865-C70B-E488-7561-655EED5533C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89547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爱设计-1-19">
                <a:extLst>
                  <a:ext uri="{FF2B5EF4-FFF2-40B4-BE49-F238E27FC236}">
                    <a16:creationId xmlns:a16="http://schemas.microsoft.com/office/drawing/2014/main" id="{B1D02823-BCC4-4FB5-1D62-EE51A07FB8F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6224333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爱设计-1-20">
                <a:extLst>
                  <a:ext uri="{FF2B5EF4-FFF2-40B4-BE49-F238E27FC236}">
                    <a16:creationId xmlns:a16="http://schemas.microsoft.com/office/drawing/2014/main" id="{806DDAE0-0272-CA2E-B23B-87C4EE1E406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25400" y="655320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爱设计-1-21">
              <a:extLst>
                <a:ext uri="{FF2B5EF4-FFF2-40B4-BE49-F238E27FC236}">
                  <a16:creationId xmlns:a16="http://schemas.microsoft.com/office/drawing/2014/main" id="{F17D5298-6331-CDE9-AE75-93F517E9FFF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39130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爱设计-1-22">
              <a:extLst>
                <a:ext uri="{FF2B5EF4-FFF2-40B4-BE49-F238E27FC236}">
                  <a16:creationId xmlns:a16="http://schemas.microsoft.com/office/drawing/2014/main" id="{9388607F-2E9B-B7F8-CB27-B556527E0E2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03271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爱设计-1-23">
              <a:extLst>
                <a:ext uri="{FF2B5EF4-FFF2-40B4-BE49-F238E27FC236}">
                  <a16:creationId xmlns:a16="http://schemas.microsoft.com/office/drawing/2014/main" id="{28861BF3-CDFD-5D63-A1AA-B7787E7C5B0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267412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爱设计-1-24">
              <a:extLst>
                <a:ext uri="{FF2B5EF4-FFF2-40B4-BE49-F238E27FC236}">
                  <a16:creationId xmlns:a16="http://schemas.microsoft.com/office/drawing/2014/main" id="{608B2948-0C2C-121F-206E-CCA55F756F4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231553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爱设计-1-25">
              <a:extLst>
                <a:ext uri="{FF2B5EF4-FFF2-40B4-BE49-F238E27FC236}">
                  <a16:creationId xmlns:a16="http://schemas.microsoft.com/office/drawing/2014/main" id="{8041CFF4-5AF4-CB03-2654-A93BF987CB8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95694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爱设计-1-26">
              <a:extLst>
                <a:ext uri="{FF2B5EF4-FFF2-40B4-BE49-F238E27FC236}">
                  <a16:creationId xmlns:a16="http://schemas.microsoft.com/office/drawing/2014/main" id="{B5FDBB0B-461A-BED6-8015-9C41E3B7CD4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59836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爱设计-1-27">
              <a:extLst>
                <a:ext uri="{FF2B5EF4-FFF2-40B4-BE49-F238E27FC236}">
                  <a16:creationId xmlns:a16="http://schemas.microsoft.com/office/drawing/2014/main" id="{3EA5427A-9FA1-8A35-590A-5192B2D617A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23977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爱设计-1-28">
              <a:extLst>
                <a:ext uri="{FF2B5EF4-FFF2-40B4-BE49-F238E27FC236}">
                  <a16:creationId xmlns:a16="http://schemas.microsoft.com/office/drawing/2014/main" id="{09DC4F4F-AE90-14DF-513B-F7B52E6F343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8118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爱设计-1-29">
              <a:extLst>
                <a:ext uri="{FF2B5EF4-FFF2-40B4-BE49-F238E27FC236}">
                  <a16:creationId xmlns:a16="http://schemas.microsoft.com/office/drawing/2014/main" id="{A0FAB6BD-95AF-D5D3-A187-0D4CE648A34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2259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爱设计-1-30">
              <a:extLst>
                <a:ext uri="{FF2B5EF4-FFF2-40B4-BE49-F238E27FC236}">
                  <a16:creationId xmlns:a16="http://schemas.microsoft.com/office/drawing/2014/main" id="{892DC6F1-1C55-5C4A-273F-1753071F3037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6400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爱设计-1-31">
              <a:extLst>
                <a:ext uri="{FF2B5EF4-FFF2-40B4-BE49-F238E27FC236}">
                  <a16:creationId xmlns:a16="http://schemas.microsoft.com/office/drawing/2014/main" id="{01D4858C-3DF8-D0AC-C805-11AA7E83C2B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9458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爱设计-1-32">
              <a:extLst>
                <a:ext uri="{FF2B5EF4-FFF2-40B4-BE49-F238E27FC236}">
                  <a16:creationId xmlns:a16="http://schemas.microsoft.com/office/drawing/2014/main" id="{111D37CC-F519-D200-1F87-CB4E65F76AB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55316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爱设计-1-33">
              <a:extLst>
                <a:ext uri="{FF2B5EF4-FFF2-40B4-BE49-F238E27FC236}">
                  <a16:creationId xmlns:a16="http://schemas.microsoft.com/office/drawing/2014/main" id="{FA3824E1-CD1A-0A2B-53F3-635A93E74BDC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91175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爱设计-1-34">
              <a:extLst>
                <a:ext uri="{FF2B5EF4-FFF2-40B4-BE49-F238E27FC236}">
                  <a16:creationId xmlns:a16="http://schemas.microsoft.com/office/drawing/2014/main" id="{A36346DD-88E6-21CA-1B7C-914CC591032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27034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爱设计-1-35">
              <a:extLst>
                <a:ext uri="{FF2B5EF4-FFF2-40B4-BE49-F238E27FC236}">
                  <a16:creationId xmlns:a16="http://schemas.microsoft.com/office/drawing/2014/main" id="{C8C852CC-FFBA-529C-B1F8-0BA92C6E221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62893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爱设计-1-36">
              <a:extLst>
                <a:ext uri="{FF2B5EF4-FFF2-40B4-BE49-F238E27FC236}">
                  <a16:creationId xmlns:a16="http://schemas.microsoft.com/office/drawing/2014/main" id="{DF144AB7-04BB-B520-ECC0-618D604C66E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98752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爱设计-1-37">
              <a:extLst>
                <a:ext uri="{FF2B5EF4-FFF2-40B4-BE49-F238E27FC236}">
                  <a16:creationId xmlns:a16="http://schemas.microsoft.com/office/drawing/2014/main" id="{091B8179-EF30-1DCB-CD6C-63E4B602913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234610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爱设计-1-38">
              <a:extLst>
                <a:ext uri="{FF2B5EF4-FFF2-40B4-BE49-F238E27FC236}">
                  <a16:creationId xmlns:a16="http://schemas.microsoft.com/office/drawing/2014/main" id="{A101CAEB-BFA6-94E2-4579-1FA64EBCC54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270469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爱设计-1-39">
              <a:extLst>
                <a:ext uri="{FF2B5EF4-FFF2-40B4-BE49-F238E27FC236}">
                  <a16:creationId xmlns:a16="http://schemas.microsoft.com/office/drawing/2014/main" id="{1604F9F8-5C24-63CD-83ED-293AD0F55B9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306328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爱设计-1-40">
              <a:extLst>
                <a:ext uri="{FF2B5EF4-FFF2-40B4-BE49-F238E27FC236}">
                  <a16:creationId xmlns:a16="http://schemas.microsoft.com/office/drawing/2014/main" id="{DBA840FE-95B4-B72C-4076-31AAC15E1AB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3421872" y="3396692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爱设计-1-41">
              <a:extLst>
                <a:ext uri="{FF2B5EF4-FFF2-40B4-BE49-F238E27FC236}">
                  <a16:creationId xmlns:a16="http://schemas.microsoft.com/office/drawing/2014/main" id="{109547F0-2B87-C067-BB97-BB328AB73D9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77013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爱设计-1-42">
              <a:extLst>
                <a:ext uri="{FF2B5EF4-FFF2-40B4-BE49-F238E27FC236}">
                  <a16:creationId xmlns:a16="http://schemas.microsoft.com/office/drawing/2014/main" id="{AB5C6B7F-A45C-9E94-6B48-D0996095DB5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41153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爱设计-1-43">
              <a:extLst>
                <a:ext uri="{FF2B5EF4-FFF2-40B4-BE49-F238E27FC236}">
                  <a16:creationId xmlns:a16="http://schemas.microsoft.com/office/drawing/2014/main" id="{41F0B625-C09B-1145-2E13-DC5B2AC8D60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05294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爱设计-1-44">
              <a:extLst>
                <a:ext uri="{FF2B5EF4-FFF2-40B4-BE49-F238E27FC236}">
                  <a16:creationId xmlns:a16="http://schemas.microsoft.com/office/drawing/2014/main" id="{75051802-A4D2-CC4F-D087-879EF682AD6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69435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爱设计-1-45">
              <a:extLst>
                <a:ext uri="{FF2B5EF4-FFF2-40B4-BE49-F238E27FC236}">
                  <a16:creationId xmlns:a16="http://schemas.microsoft.com/office/drawing/2014/main" id="{BF399A72-D975-A6E0-8DD1-7978C9BAB0B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33576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爱设计-1-46">
              <a:extLst>
                <a:ext uri="{FF2B5EF4-FFF2-40B4-BE49-F238E27FC236}">
                  <a16:creationId xmlns:a16="http://schemas.microsoft.com/office/drawing/2014/main" id="{AB14F332-895B-7CEB-5165-335A31078587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97718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爱设计-1-47">
              <a:extLst>
                <a:ext uri="{FF2B5EF4-FFF2-40B4-BE49-F238E27FC236}">
                  <a16:creationId xmlns:a16="http://schemas.microsoft.com/office/drawing/2014/main" id="{86600E13-5AA8-E431-A247-8A8625CE1E42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61859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爱设计-1-48">
              <a:extLst>
                <a:ext uri="{FF2B5EF4-FFF2-40B4-BE49-F238E27FC236}">
                  <a16:creationId xmlns:a16="http://schemas.microsoft.com/office/drawing/2014/main" id="{E50C61DA-2561-420D-7248-5DE6A17F9C1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26000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爱设计-1-49">
              <a:extLst>
                <a:ext uri="{FF2B5EF4-FFF2-40B4-BE49-F238E27FC236}">
                  <a16:creationId xmlns:a16="http://schemas.microsoft.com/office/drawing/2014/main" id="{CABF38C8-0FFD-0785-94C0-5AC27AAFDB9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90141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爱设计-1-50">
              <a:extLst>
                <a:ext uri="{FF2B5EF4-FFF2-40B4-BE49-F238E27FC236}">
                  <a16:creationId xmlns:a16="http://schemas.microsoft.com/office/drawing/2014/main" id="{5746DEBC-4CCD-CCF7-63E8-1A362B282F8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54282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爱设计-1-51">
              <a:extLst>
                <a:ext uri="{FF2B5EF4-FFF2-40B4-BE49-F238E27FC236}">
                  <a16:creationId xmlns:a16="http://schemas.microsoft.com/office/drawing/2014/main" id="{D86B024D-B1BC-D2AD-2A09-7868B82F8DA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18424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爱设计-1-52">
              <a:extLst>
                <a:ext uri="{FF2B5EF4-FFF2-40B4-BE49-F238E27FC236}">
                  <a16:creationId xmlns:a16="http://schemas.microsoft.com/office/drawing/2014/main" id="{30CD740E-2887-88ED-12D2-77989A2D028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82565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爱设计-1-53">
              <a:extLst>
                <a:ext uri="{FF2B5EF4-FFF2-40B4-BE49-F238E27FC236}">
                  <a16:creationId xmlns:a16="http://schemas.microsoft.com/office/drawing/2014/main" id="{FE7C8B5A-E162-F907-39BE-C0CF2A61F20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46706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爱设计-1-54">
              <a:extLst>
                <a:ext uri="{FF2B5EF4-FFF2-40B4-BE49-F238E27FC236}">
                  <a16:creationId xmlns:a16="http://schemas.microsoft.com/office/drawing/2014/main" id="{32A62C5E-568D-6357-7587-A056ABFC154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10847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爱设计-1-55">
              <a:extLst>
                <a:ext uri="{FF2B5EF4-FFF2-40B4-BE49-F238E27FC236}">
                  <a16:creationId xmlns:a16="http://schemas.microsoft.com/office/drawing/2014/main" id="{315D4E29-90C3-B767-C35C-F4D1D20C8D1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749888" y="3396692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爱设计-2">
            <a:extLst>
              <a:ext uri="{FF2B5EF4-FFF2-40B4-BE49-F238E27FC236}">
                <a16:creationId xmlns:a16="http://schemas.microsoft.com/office/drawing/2014/main" id="{56336783-E878-4923-6C6B-5DDDFF8BC255}"/>
              </a:ext>
            </a:extLst>
          </p:cNvPr>
          <p:cNvGrpSpPr/>
          <p:nvPr/>
        </p:nvGrpSpPr>
        <p:grpSpPr>
          <a:xfrm>
            <a:off x="10167464" y="649036"/>
            <a:ext cx="1378223" cy="402673"/>
            <a:chOff x="10346364" y="649036"/>
            <a:chExt cx="1378223" cy="402673"/>
          </a:xfrm>
          <a:solidFill>
            <a:schemeClr val="accent2"/>
          </a:solidFill>
        </p:grpSpPr>
        <p:sp>
          <p:nvSpPr>
            <p:cNvPr id="115" name="爱设计-2-1">
              <a:extLst>
                <a:ext uri="{FF2B5EF4-FFF2-40B4-BE49-F238E27FC236}">
                  <a16:creationId xmlns:a16="http://schemas.microsoft.com/office/drawing/2014/main" id="{995FB084-2768-E7C8-B735-67A430E9B430}"/>
                </a:ext>
              </a:extLst>
            </p:cNvPr>
            <p:cNvSpPr/>
            <p:nvPr/>
          </p:nvSpPr>
          <p:spPr>
            <a:xfrm rot="16200000">
              <a:off x="11349684" y="676807"/>
              <a:ext cx="402673" cy="3471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爱设计-2-2">
              <a:extLst>
                <a:ext uri="{FF2B5EF4-FFF2-40B4-BE49-F238E27FC236}">
                  <a16:creationId xmlns:a16="http://schemas.microsoft.com/office/drawing/2014/main" id="{4DAD7B0D-A6EA-DEA7-002A-24E992720092}"/>
                </a:ext>
              </a:extLst>
            </p:cNvPr>
            <p:cNvSpPr/>
            <p:nvPr/>
          </p:nvSpPr>
          <p:spPr>
            <a:xfrm rot="16200000">
              <a:off x="11012005" y="676807"/>
              <a:ext cx="402673" cy="3471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爱设计-2-3">
              <a:extLst>
                <a:ext uri="{FF2B5EF4-FFF2-40B4-BE49-F238E27FC236}">
                  <a16:creationId xmlns:a16="http://schemas.microsoft.com/office/drawing/2014/main" id="{E752310A-B98F-0AC0-D332-F87993C4180E}"/>
                </a:ext>
              </a:extLst>
            </p:cNvPr>
            <p:cNvSpPr/>
            <p:nvPr/>
          </p:nvSpPr>
          <p:spPr>
            <a:xfrm rot="16200000">
              <a:off x="10736755" y="732376"/>
              <a:ext cx="402673" cy="23599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爱设计-2-4">
              <a:extLst>
                <a:ext uri="{FF2B5EF4-FFF2-40B4-BE49-F238E27FC236}">
                  <a16:creationId xmlns:a16="http://schemas.microsoft.com/office/drawing/2014/main" id="{AD86B508-8948-91E9-42B7-C2549770889B}"/>
                </a:ext>
              </a:extLst>
            </p:cNvPr>
            <p:cNvSpPr/>
            <p:nvPr/>
          </p:nvSpPr>
          <p:spPr>
            <a:xfrm rot="16200000">
              <a:off x="10499599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爱设计-2-5">
              <a:extLst>
                <a:ext uri="{FF2B5EF4-FFF2-40B4-BE49-F238E27FC236}">
                  <a16:creationId xmlns:a16="http://schemas.microsoft.com/office/drawing/2014/main" id="{3B69249B-3460-6C9C-59D5-154319EB4607}"/>
                </a:ext>
              </a:extLst>
            </p:cNvPr>
            <p:cNvSpPr/>
            <p:nvPr/>
          </p:nvSpPr>
          <p:spPr>
            <a:xfrm rot="16200000">
              <a:off x="10263024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爱设计-3">
            <a:extLst>
              <a:ext uri="{FF2B5EF4-FFF2-40B4-BE49-F238E27FC236}">
                <a16:creationId xmlns:a16="http://schemas.microsoft.com/office/drawing/2014/main" id="{7CF31000-73DC-7A1D-A336-3CCF9DD487D0}"/>
              </a:ext>
            </a:extLst>
          </p:cNvPr>
          <p:cNvGrpSpPr/>
          <p:nvPr/>
        </p:nvGrpSpPr>
        <p:grpSpPr>
          <a:xfrm>
            <a:off x="557317" y="187883"/>
            <a:ext cx="11057214" cy="261610"/>
            <a:chOff x="557317" y="187883"/>
            <a:chExt cx="11057214" cy="261610"/>
          </a:xfrm>
        </p:grpSpPr>
        <p:sp>
          <p:nvSpPr>
            <p:cNvPr id="121" name="爱设计-3-1">
              <a:extLst>
                <a:ext uri="{FF2B5EF4-FFF2-40B4-BE49-F238E27FC236}">
                  <a16:creationId xmlns:a16="http://schemas.microsoft.com/office/drawing/2014/main" id="{DCE91955-5D83-5B0E-1B99-7E5AC15E3342}"/>
                </a:ext>
              </a:extLst>
            </p:cNvPr>
            <p:cNvSpPr txBox="1"/>
            <p:nvPr/>
          </p:nvSpPr>
          <p:spPr>
            <a:xfrm>
              <a:off x="10586590" y="187883"/>
              <a:ext cx="10279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bg1"/>
                  </a:solidFill>
                </a:rPr>
                <a:t>20XX-20XX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22" name="爱设计-3-2">
              <a:extLst>
                <a:ext uri="{FF2B5EF4-FFF2-40B4-BE49-F238E27FC236}">
                  <a16:creationId xmlns:a16="http://schemas.microsoft.com/office/drawing/2014/main" id="{1DE5FE1B-C9F5-569F-8FEF-6A3F448B3B6E}"/>
                </a:ext>
              </a:extLst>
            </p:cNvPr>
            <p:cNvSpPr txBox="1"/>
            <p:nvPr/>
          </p:nvSpPr>
          <p:spPr>
            <a:xfrm>
              <a:off x="557317" y="187883"/>
              <a:ext cx="247036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</a:rPr>
                <a:t>20XX Year End Summary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4" name="爱设计-4">
            <a:extLst>
              <a:ext uri="{FF2B5EF4-FFF2-40B4-BE49-F238E27FC236}">
                <a16:creationId xmlns:a16="http://schemas.microsoft.com/office/drawing/2014/main" id="{4ACD516B-358C-E4E6-FCF4-2F21A19BFC64}"/>
              </a:ext>
            </a:extLst>
          </p:cNvPr>
          <p:cNvGrpSpPr/>
          <p:nvPr/>
        </p:nvGrpSpPr>
        <p:grpSpPr>
          <a:xfrm>
            <a:off x="2372955" y="304799"/>
            <a:ext cx="417361" cy="45719"/>
            <a:chOff x="2372955" y="304799"/>
            <a:chExt cx="417361" cy="45719"/>
          </a:xfrm>
        </p:grpSpPr>
        <p:sp>
          <p:nvSpPr>
            <p:cNvPr id="125" name="爱设计-4-1">
              <a:extLst>
                <a:ext uri="{FF2B5EF4-FFF2-40B4-BE49-F238E27FC236}">
                  <a16:creationId xmlns:a16="http://schemas.microsoft.com/office/drawing/2014/main" id="{7AC38F76-3552-22AA-FAED-3C7C9D2FF309}"/>
                </a:ext>
              </a:extLst>
            </p:cNvPr>
            <p:cNvSpPr/>
            <p:nvPr/>
          </p:nvSpPr>
          <p:spPr>
            <a:xfrm>
              <a:off x="2372955" y="304799"/>
              <a:ext cx="14802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爱设计-4-2">
              <a:extLst>
                <a:ext uri="{FF2B5EF4-FFF2-40B4-BE49-F238E27FC236}">
                  <a16:creationId xmlns:a16="http://schemas.microsoft.com/office/drawing/2014/main" id="{9F758DFD-BAE4-323C-5462-0AE5C80C942E}"/>
                </a:ext>
              </a:extLst>
            </p:cNvPr>
            <p:cNvSpPr/>
            <p:nvPr/>
          </p:nvSpPr>
          <p:spPr>
            <a:xfrm>
              <a:off x="2642293" y="304799"/>
              <a:ext cx="14802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爱设计-5">
            <a:extLst>
              <a:ext uri="{FF2B5EF4-FFF2-40B4-BE49-F238E27FC236}">
                <a16:creationId xmlns:a16="http://schemas.microsoft.com/office/drawing/2014/main" id="{C0CDD2D7-D879-E099-B5C4-2C4D7EBF5175}"/>
              </a:ext>
            </a:extLst>
          </p:cNvPr>
          <p:cNvGrpSpPr/>
          <p:nvPr/>
        </p:nvGrpSpPr>
        <p:grpSpPr>
          <a:xfrm>
            <a:off x="660400" y="3465513"/>
            <a:ext cx="0" cy="1639887"/>
            <a:chOff x="660400" y="3465513"/>
            <a:chExt cx="0" cy="1639887"/>
          </a:xfrm>
        </p:grpSpPr>
        <p:cxnSp>
          <p:nvCxnSpPr>
            <p:cNvPr id="135" name="爱设计-5-1">
              <a:extLst>
                <a:ext uri="{FF2B5EF4-FFF2-40B4-BE49-F238E27FC236}">
                  <a16:creationId xmlns:a16="http://schemas.microsoft.com/office/drawing/2014/main" id="{9A0F67FD-83D8-4E66-7CC3-8DC8076AC2EB}"/>
                </a:ext>
              </a:extLst>
            </p:cNvPr>
            <p:cNvCxnSpPr/>
            <p:nvPr/>
          </p:nvCxnSpPr>
          <p:spPr>
            <a:xfrm>
              <a:off x="660400" y="3465513"/>
              <a:ext cx="0" cy="45677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爱设计-5-2">
              <a:extLst>
                <a:ext uri="{FF2B5EF4-FFF2-40B4-BE49-F238E27FC236}">
                  <a16:creationId xmlns:a16="http://schemas.microsoft.com/office/drawing/2014/main" id="{F1674345-B0E8-A69A-52EE-983D7AADDE66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4159720"/>
              <a:ext cx="0" cy="27096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爱设计-5-3">
              <a:extLst>
                <a:ext uri="{FF2B5EF4-FFF2-40B4-BE49-F238E27FC236}">
                  <a16:creationId xmlns:a16="http://schemas.microsoft.com/office/drawing/2014/main" id="{DA5AA724-6B7E-9A6E-5CB4-34CC010083DC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4668109"/>
              <a:ext cx="0" cy="1380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爱设计-5-4">
              <a:extLst>
                <a:ext uri="{FF2B5EF4-FFF2-40B4-BE49-F238E27FC236}">
                  <a16:creationId xmlns:a16="http://schemas.microsoft.com/office/drawing/2014/main" id="{7237B9B4-2B93-CB79-2799-CB83F3A0D9B6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5043568"/>
              <a:ext cx="0" cy="618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6" name="爱设计-6">
            <a:extLst>
              <a:ext uri="{FF2B5EF4-FFF2-40B4-BE49-F238E27FC236}">
                <a16:creationId xmlns:a16="http://schemas.microsoft.com/office/drawing/2014/main" id="{7FCC7712-2AD7-1BF5-173B-F2C2B19CB4C0}"/>
              </a:ext>
            </a:extLst>
          </p:cNvPr>
          <p:cNvCxnSpPr/>
          <p:nvPr/>
        </p:nvCxnSpPr>
        <p:spPr>
          <a:xfrm>
            <a:off x="660400" y="6389435"/>
            <a:ext cx="1081441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爱设计-7">
            <a:extLst>
              <a:ext uri="{FF2B5EF4-FFF2-40B4-BE49-F238E27FC236}">
                <a16:creationId xmlns:a16="http://schemas.microsoft.com/office/drawing/2014/main" id="{FAEFAD2A-53D4-860C-747D-DBFC9C2B9B7E}"/>
              </a:ext>
            </a:extLst>
          </p:cNvPr>
          <p:cNvSpPr txBox="1"/>
          <p:nvPr/>
        </p:nvSpPr>
        <p:spPr>
          <a:xfrm>
            <a:off x="833620" y="3310119"/>
            <a:ext cx="428224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spc="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年终总结汇报</a:t>
            </a:r>
          </a:p>
        </p:txBody>
      </p:sp>
      <p:sp>
        <p:nvSpPr>
          <p:cNvPr id="148" name="爱设计-8">
            <a:extLst>
              <a:ext uri="{FF2B5EF4-FFF2-40B4-BE49-F238E27FC236}">
                <a16:creationId xmlns:a16="http://schemas.microsoft.com/office/drawing/2014/main" id="{D9B97405-DCFA-FFED-086F-E088D5A6978D}"/>
              </a:ext>
            </a:extLst>
          </p:cNvPr>
          <p:cNvSpPr txBox="1"/>
          <p:nvPr/>
        </p:nvSpPr>
        <p:spPr>
          <a:xfrm>
            <a:off x="833620" y="4195105"/>
            <a:ext cx="23368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spc="0" dirty="0">
                <a:solidFill>
                  <a:schemeClr val="bg1">
                    <a:alpha val="70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Project Re Offer</a:t>
            </a:r>
          </a:p>
        </p:txBody>
      </p:sp>
      <p:grpSp>
        <p:nvGrpSpPr>
          <p:cNvPr id="183" name="爱设计-9">
            <a:extLst>
              <a:ext uri="{FF2B5EF4-FFF2-40B4-BE49-F238E27FC236}">
                <a16:creationId xmlns:a16="http://schemas.microsoft.com/office/drawing/2014/main" id="{FE33FCE4-562A-FC6A-D86A-7D1D9532223B}"/>
              </a:ext>
            </a:extLst>
          </p:cNvPr>
          <p:cNvGrpSpPr/>
          <p:nvPr/>
        </p:nvGrpSpPr>
        <p:grpSpPr>
          <a:xfrm>
            <a:off x="813523" y="5076784"/>
            <a:ext cx="4627060" cy="554546"/>
            <a:chOff x="813523" y="5076784"/>
            <a:chExt cx="4627060" cy="554546"/>
          </a:xfrm>
        </p:grpSpPr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84CA599E-0EB0-60DD-DC4C-73B682596476}"/>
                </a:ext>
              </a:extLst>
            </p:cNvPr>
            <p:cNvGrpSpPr/>
            <p:nvPr/>
          </p:nvGrpSpPr>
          <p:grpSpPr>
            <a:xfrm>
              <a:off x="813523" y="5076784"/>
              <a:ext cx="4627060" cy="554546"/>
              <a:chOff x="813523" y="5336489"/>
              <a:chExt cx="4627060" cy="554546"/>
            </a:xfrm>
          </p:grpSpPr>
          <p:sp>
            <p:nvSpPr>
              <p:cNvPr id="149" name="爱设计-9-1">
                <a:extLst>
                  <a:ext uri="{FF2B5EF4-FFF2-40B4-BE49-F238E27FC236}">
                    <a16:creationId xmlns:a16="http://schemas.microsoft.com/office/drawing/2014/main" id="{487D7A67-FA51-BAD7-4DFF-97DDB3859C5F}"/>
                  </a:ext>
                </a:extLst>
              </p:cNvPr>
              <p:cNvSpPr/>
              <p:nvPr/>
            </p:nvSpPr>
            <p:spPr>
              <a:xfrm>
                <a:off x="874714" y="5397500"/>
                <a:ext cx="4509094" cy="434468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爱设计-9-2">
                <a:extLst>
                  <a:ext uri="{FF2B5EF4-FFF2-40B4-BE49-F238E27FC236}">
                    <a16:creationId xmlns:a16="http://schemas.microsoft.com/office/drawing/2014/main" id="{F9746552-6EF1-30E2-938B-92A165889F4C}"/>
                  </a:ext>
                </a:extLst>
              </p:cNvPr>
              <p:cNvSpPr/>
              <p:nvPr/>
            </p:nvSpPr>
            <p:spPr>
              <a:xfrm>
                <a:off x="5322449" y="5336489"/>
                <a:ext cx="118134" cy="11813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爱设计-9-3">
                <a:extLst>
                  <a:ext uri="{FF2B5EF4-FFF2-40B4-BE49-F238E27FC236}">
                    <a16:creationId xmlns:a16="http://schemas.microsoft.com/office/drawing/2014/main" id="{83B57F30-C24A-8B2C-3DD3-A4CAA190BC38}"/>
                  </a:ext>
                </a:extLst>
              </p:cNvPr>
              <p:cNvSpPr/>
              <p:nvPr/>
            </p:nvSpPr>
            <p:spPr>
              <a:xfrm>
                <a:off x="5322449" y="5772901"/>
                <a:ext cx="118134" cy="11813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爱设计-9-4">
                <a:extLst>
                  <a:ext uri="{FF2B5EF4-FFF2-40B4-BE49-F238E27FC236}">
                    <a16:creationId xmlns:a16="http://schemas.microsoft.com/office/drawing/2014/main" id="{A52CEB54-D31B-A089-9970-FA495B728B39}"/>
                  </a:ext>
                </a:extLst>
              </p:cNvPr>
              <p:cNvSpPr/>
              <p:nvPr/>
            </p:nvSpPr>
            <p:spPr>
              <a:xfrm>
                <a:off x="813523" y="5336489"/>
                <a:ext cx="118134" cy="11813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爱设计-9-5">
                <a:extLst>
                  <a:ext uri="{FF2B5EF4-FFF2-40B4-BE49-F238E27FC236}">
                    <a16:creationId xmlns:a16="http://schemas.microsoft.com/office/drawing/2014/main" id="{D67CB217-EE88-16C6-998E-6986ED1E529F}"/>
                  </a:ext>
                </a:extLst>
              </p:cNvPr>
              <p:cNvSpPr/>
              <p:nvPr/>
            </p:nvSpPr>
            <p:spPr>
              <a:xfrm>
                <a:off x="813523" y="5772901"/>
                <a:ext cx="118134" cy="11813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4EAEE126-0EF1-CF51-9A2F-E7027DB577EC}"/>
                </a:ext>
              </a:extLst>
            </p:cNvPr>
            <p:cNvGrpSpPr/>
            <p:nvPr/>
          </p:nvGrpSpPr>
          <p:grpSpPr>
            <a:xfrm>
              <a:off x="1086094" y="5230947"/>
              <a:ext cx="4081919" cy="246221"/>
              <a:chOff x="973748" y="5338981"/>
              <a:chExt cx="4081919" cy="246221"/>
            </a:xfrm>
          </p:grpSpPr>
          <p:sp>
            <p:nvSpPr>
              <p:cNvPr id="156" name="爱设计-9-6">
                <a:extLst>
                  <a:ext uri="{FF2B5EF4-FFF2-40B4-BE49-F238E27FC236}">
                    <a16:creationId xmlns:a16="http://schemas.microsoft.com/office/drawing/2014/main" id="{596B1742-5BDA-3ACE-1F64-12EA325ED856}"/>
                  </a:ext>
                </a:extLst>
              </p:cNvPr>
              <p:cNvSpPr txBox="1"/>
              <p:nvPr/>
            </p:nvSpPr>
            <p:spPr>
              <a:xfrm>
                <a:off x="973748" y="5338981"/>
                <a:ext cx="875561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spc="0" dirty="0">
                    <a:solidFill>
                      <a:schemeClr val="bg1"/>
                    </a:solidFill>
                    <a:latin typeface="+mn-ea"/>
                    <a:ea typeface="+mn-ea"/>
                    <a:cs typeface="OPPOSans H" panose="00020600040101010101" pitchFamily="18" charset="-122"/>
                  </a:rPr>
                  <a:t>项目复盘</a:t>
                </a:r>
                <a:endParaRPr lang="en-US" altLang="zh-CN" sz="1600" spc="0" dirty="0">
                  <a:solidFill>
                    <a:schemeClr val="bg1"/>
                  </a:solidFill>
                  <a:latin typeface="+mn-ea"/>
                  <a:ea typeface="+mn-ea"/>
                  <a:cs typeface="OPPOSans H" panose="00020600040101010101" pitchFamily="18" charset="-122"/>
                </a:endParaRPr>
              </a:p>
            </p:txBody>
          </p:sp>
          <p:sp>
            <p:nvSpPr>
              <p:cNvPr id="157" name="爱设计-9-7">
                <a:extLst>
                  <a:ext uri="{FF2B5EF4-FFF2-40B4-BE49-F238E27FC236}">
                    <a16:creationId xmlns:a16="http://schemas.microsoft.com/office/drawing/2014/main" id="{EA700CB5-FA67-D435-44BE-39D1B7DCC596}"/>
                  </a:ext>
                </a:extLst>
              </p:cNvPr>
              <p:cNvSpPr txBox="1"/>
              <p:nvPr/>
            </p:nvSpPr>
            <p:spPr>
              <a:xfrm>
                <a:off x="2042534" y="5338981"/>
                <a:ext cx="875561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spc="0" dirty="0">
                    <a:solidFill>
                      <a:schemeClr val="bg1"/>
                    </a:solidFill>
                    <a:latin typeface="+mn-ea"/>
                    <a:ea typeface="+mn-ea"/>
                    <a:cs typeface="OPPOSans H" panose="00020600040101010101" pitchFamily="18" charset="-122"/>
                  </a:rPr>
                  <a:t>工作计划</a:t>
                </a:r>
                <a:endParaRPr lang="en-US" altLang="zh-CN" sz="1600" spc="0" dirty="0">
                  <a:solidFill>
                    <a:schemeClr val="bg1"/>
                  </a:solidFill>
                  <a:latin typeface="+mn-ea"/>
                  <a:ea typeface="+mn-ea"/>
                  <a:cs typeface="OPPOSans H" panose="00020600040101010101" pitchFamily="18" charset="-122"/>
                </a:endParaRPr>
              </a:p>
            </p:txBody>
          </p:sp>
          <p:sp>
            <p:nvSpPr>
              <p:cNvPr id="158" name="爱设计-9-8">
                <a:extLst>
                  <a:ext uri="{FF2B5EF4-FFF2-40B4-BE49-F238E27FC236}">
                    <a16:creationId xmlns:a16="http://schemas.microsoft.com/office/drawing/2014/main" id="{BC571487-983A-61B6-03F8-C5B58589A703}"/>
                  </a:ext>
                </a:extLst>
              </p:cNvPr>
              <p:cNvSpPr txBox="1"/>
              <p:nvPr/>
            </p:nvSpPr>
            <p:spPr>
              <a:xfrm>
                <a:off x="3111320" y="5338981"/>
                <a:ext cx="875561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spc="0" dirty="0">
                    <a:solidFill>
                      <a:schemeClr val="bg1"/>
                    </a:solidFill>
                    <a:latin typeface="+mn-ea"/>
                    <a:ea typeface="+mn-ea"/>
                    <a:cs typeface="OPPOSans H" panose="00020600040101010101" pitchFamily="18" charset="-122"/>
                  </a:rPr>
                  <a:t>工作汇报</a:t>
                </a:r>
                <a:endParaRPr lang="en-US" altLang="zh-CN" sz="1600" spc="0" dirty="0">
                  <a:solidFill>
                    <a:schemeClr val="bg1"/>
                  </a:solidFill>
                  <a:latin typeface="+mn-ea"/>
                  <a:ea typeface="+mn-ea"/>
                  <a:cs typeface="OPPOSans H" panose="00020600040101010101" pitchFamily="18" charset="-122"/>
                </a:endParaRPr>
              </a:p>
            </p:txBody>
          </p:sp>
          <p:sp>
            <p:nvSpPr>
              <p:cNvPr id="159" name="爱设计-9-9">
                <a:extLst>
                  <a:ext uri="{FF2B5EF4-FFF2-40B4-BE49-F238E27FC236}">
                    <a16:creationId xmlns:a16="http://schemas.microsoft.com/office/drawing/2014/main" id="{8E1C97B2-45A5-F399-8AB8-EA49850BBB60}"/>
                  </a:ext>
                </a:extLst>
              </p:cNvPr>
              <p:cNvSpPr txBox="1"/>
              <p:nvPr/>
            </p:nvSpPr>
            <p:spPr>
              <a:xfrm>
                <a:off x="4180106" y="5338981"/>
                <a:ext cx="875561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spc="0" dirty="0">
                    <a:solidFill>
                      <a:schemeClr val="bg1"/>
                    </a:solidFill>
                    <a:latin typeface="+mn-ea"/>
                    <a:ea typeface="+mn-ea"/>
                    <a:cs typeface="OPPOSans H" panose="00020600040101010101" pitchFamily="18" charset="-122"/>
                  </a:rPr>
                  <a:t>工作总结</a:t>
                </a:r>
                <a:endParaRPr lang="en-US" altLang="zh-CN" sz="1600" spc="0" dirty="0">
                  <a:solidFill>
                    <a:schemeClr val="bg1"/>
                  </a:solidFill>
                  <a:latin typeface="+mn-ea"/>
                  <a:ea typeface="+mn-ea"/>
                  <a:cs typeface="OPPOSans H" panose="00020600040101010101" pitchFamily="18" charset="-122"/>
                </a:endParaRPr>
              </a:p>
            </p:txBody>
          </p:sp>
        </p:grpSp>
      </p:grpSp>
      <p:grpSp>
        <p:nvGrpSpPr>
          <p:cNvPr id="161" name="爱设计-10">
            <a:extLst>
              <a:ext uri="{FF2B5EF4-FFF2-40B4-BE49-F238E27FC236}">
                <a16:creationId xmlns:a16="http://schemas.microsoft.com/office/drawing/2014/main" id="{7FDC5B8F-A8C9-C95F-4DE4-CCA2BE889ADB}"/>
              </a:ext>
            </a:extLst>
          </p:cNvPr>
          <p:cNvGrpSpPr/>
          <p:nvPr/>
        </p:nvGrpSpPr>
        <p:grpSpPr>
          <a:xfrm>
            <a:off x="862856" y="732639"/>
            <a:ext cx="852654" cy="650177"/>
            <a:chOff x="10539246" y="468403"/>
            <a:chExt cx="979654" cy="747019"/>
          </a:xfrm>
          <a:solidFill>
            <a:schemeClr val="bg1"/>
          </a:solidFill>
        </p:grpSpPr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442A457B-98C0-255A-D9BD-DED013F0FC1C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64" name="爱设计-10-1">
                <a:extLst>
                  <a:ext uri="{FF2B5EF4-FFF2-40B4-BE49-F238E27FC236}">
                    <a16:creationId xmlns:a16="http://schemas.microsoft.com/office/drawing/2014/main" id="{5E639B1A-D552-44BA-8C89-2CD7845B6ADA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爱设计-10-2">
                <a:extLst>
                  <a:ext uri="{FF2B5EF4-FFF2-40B4-BE49-F238E27FC236}">
                    <a16:creationId xmlns:a16="http://schemas.microsoft.com/office/drawing/2014/main" id="{625408F1-74CC-E94C-714C-31AD0EE63984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6" name="爱设计-10-3">
                <a:extLst>
                  <a:ext uri="{FF2B5EF4-FFF2-40B4-BE49-F238E27FC236}">
                    <a16:creationId xmlns:a16="http://schemas.microsoft.com/office/drawing/2014/main" id="{4A5F26A2-667B-AA88-6025-F86E7E5F7EDE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7" name="爱设计-10-4">
                <a:extLst>
                  <a:ext uri="{FF2B5EF4-FFF2-40B4-BE49-F238E27FC236}">
                    <a16:creationId xmlns:a16="http://schemas.microsoft.com/office/drawing/2014/main" id="{051B0236-5713-23E9-D53C-EE0D0176066C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8" name="爱设计-10-5">
                <a:extLst>
                  <a:ext uri="{FF2B5EF4-FFF2-40B4-BE49-F238E27FC236}">
                    <a16:creationId xmlns:a16="http://schemas.microsoft.com/office/drawing/2014/main" id="{080DD5E3-9468-DBC0-ECDC-D6040505EB5C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9" name="爱设计-10-6">
                <a:extLst>
                  <a:ext uri="{FF2B5EF4-FFF2-40B4-BE49-F238E27FC236}">
                    <a16:creationId xmlns:a16="http://schemas.microsoft.com/office/drawing/2014/main" id="{2BB4C618-7ABF-33A9-5183-4943B517D755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0" name="爱设计-10-7">
                <a:extLst>
                  <a:ext uri="{FF2B5EF4-FFF2-40B4-BE49-F238E27FC236}">
                    <a16:creationId xmlns:a16="http://schemas.microsoft.com/office/drawing/2014/main" id="{E2C00E93-4EB7-C66E-C246-35E6508BBDDB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1" name="爱设计-10-8">
                <a:extLst>
                  <a:ext uri="{FF2B5EF4-FFF2-40B4-BE49-F238E27FC236}">
                    <a16:creationId xmlns:a16="http://schemas.microsoft.com/office/drawing/2014/main" id="{EF69847C-4C17-B024-6DC5-6D75EF22A616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3" name="爱设计-10-9">
              <a:extLst>
                <a:ext uri="{FF2B5EF4-FFF2-40B4-BE49-F238E27FC236}">
                  <a16:creationId xmlns:a16="http://schemas.microsoft.com/office/drawing/2014/main" id="{06D328FD-3884-FE77-849F-8D3EAC83C857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72" name="爱设计-11">
            <a:extLst>
              <a:ext uri="{FF2B5EF4-FFF2-40B4-BE49-F238E27FC236}">
                <a16:creationId xmlns:a16="http://schemas.microsoft.com/office/drawing/2014/main" id="{E8D6F3BD-95D4-47EA-9CB6-D2D1046C1481}"/>
              </a:ext>
            </a:extLst>
          </p:cNvPr>
          <p:cNvSpPr txBox="1"/>
          <p:nvPr/>
        </p:nvSpPr>
        <p:spPr>
          <a:xfrm>
            <a:off x="11271512" y="1276337"/>
            <a:ext cx="346249" cy="50114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/>
                </a:solidFill>
              </a:rPr>
              <a:t>DESIGNAISHEJI</a:t>
            </a:r>
          </a:p>
        </p:txBody>
      </p:sp>
      <p:grpSp>
        <p:nvGrpSpPr>
          <p:cNvPr id="176" name="爱设计-12">
            <a:extLst>
              <a:ext uri="{FF2B5EF4-FFF2-40B4-BE49-F238E27FC236}">
                <a16:creationId xmlns:a16="http://schemas.microsoft.com/office/drawing/2014/main" id="{9FDF9C2E-3F65-C5CC-08B1-13474660E769}"/>
              </a:ext>
            </a:extLst>
          </p:cNvPr>
          <p:cNvGrpSpPr/>
          <p:nvPr/>
        </p:nvGrpSpPr>
        <p:grpSpPr>
          <a:xfrm>
            <a:off x="621543" y="6443371"/>
            <a:ext cx="10922285" cy="276999"/>
            <a:chOff x="621543" y="6443371"/>
            <a:chExt cx="10922285" cy="276999"/>
          </a:xfrm>
        </p:grpSpPr>
        <p:sp>
          <p:nvSpPr>
            <p:cNvPr id="173" name="爱设计-12-1">
              <a:extLst>
                <a:ext uri="{FF2B5EF4-FFF2-40B4-BE49-F238E27FC236}">
                  <a16:creationId xmlns:a16="http://schemas.microsoft.com/office/drawing/2014/main" id="{4A78C09D-A5E9-8577-EA0F-888460D6361E}"/>
                </a:ext>
              </a:extLst>
            </p:cNvPr>
            <p:cNvSpPr txBox="1"/>
            <p:nvPr/>
          </p:nvSpPr>
          <p:spPr>
            <a:xfrm>
              <a:off x="8827918" y="6443371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Aisheji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Powerpoint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 Design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4" name="爱设计-12-2">
              <a:extLst>
                <a:ext uri="{FF2B5EF4-FFF2-40B4-BE49-F238E27FC236}">
                  <a16:creationId xmlns:a16="http://schemas.microsoft.com/office/drawing/2014/main" id="{C13C189E-EFFF-5EA6-BC9A-996DE235188A}"/>
                </a:ext>
              </a:extLst>
            </p:cNvPr>
            <p:cNvSpPr txBox="1"/>
            <p:nvPr/>
          </p:nvSpPr>
          <p:spPr>
            <a:xfrm>
              <a:off x="621543" y="6443371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Advertising annual summary report</a:t>
              </a:r>
            </a:p>
          </p:txBody>
        </p:sp>
      </p:grpSp>
      <p:sp>
        <p:nvSpPr>
          <p:cNvPr id="177" name="爱设计-13">
            <a:extLst>
              <a:ext uri="{FF2B5EF4-FFF2-40B4-BE49-F238E27FC236}">
                <a16:creationId xmlns:a16="http://schemas.microsoft.com/office/drawing/2014/main" id="{E5182552-36EE-262F-56D6-D0AF8BC95963}"/>
              </a:ext>
            </a:extLst>
          </p:cNvPr>
          <p:cNvSpPr/>
          <p:nvPr/>
        </p:nvSpPr>
        <p:spPr>
          <a:xfrm>
            <a:off x="8590483" y="1781504"/>
            <a:ext cx="1183968" cy="1183968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爱设计-14">
            <a:extLst>
              <a:ext uri="{FF2B5EF4-FFF2-40B4-BE49-F238E27FC236}">
                <a16:creationId xmlns:a16="http://schemas.microsoft.com/office/drawing/2014/main" id="{38CF7698-115A-6957-565C-F93395370034}"/>
              </a:ext>
            </a:extLst>
          </p:cNvPr>
          <p:cNvSpPr txBox="1"/>
          <p:nvPr/>
        </p:nvSpPr>
        <p:spPr>
          <a:xfrm>
            <a:off x="691775" y="1924336"/>
            <a:ext cx="9465133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0" i="1" spc="0" dirty="0">
                <a:solidFill>
                  <a:schemeClr val="bg1"/>
                </a:solidFill>
                <a:latin typeface="字由文艺黑" panose="00020600040101010101" pitchFamily="18" charset="-122"/>
                <a:ea typeface="字由文艺黑" panose="00020600040101010101" pitchFamily="18" charset="-122"/>
                <a:cs typeface="阿里巴巴普惠体 2.0 95 ExtraBold" panose="00020600040101010101" pitchFamily="18" charset="-122"/>
              </a:rPr>
              <a:t>Work Summary</a:t>
            </a:r>
            <a:endParaRPr kumimoji="0" lang="zh-CN" altLang="en-US" sz="800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由文艺黑" panose="00020600040101010101" pitchFamily="18" charset="-122"/>
              <a:ea typeface="字由文艺黑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0" name="爱设计-15">
            <a:extLst>
              <a:ext uri="{FF2B5EF4-FFF2-40B4-BE49-F238E27FC236}">
                <a16:creationId xmlns:a16="http://schemas.microsoft.com/office/drawing/2014/main" id="{DAA9C2EE-D197-BF84-BEE3-A09873F5A790}"/>
              </a:ext>
            </a:extLst>
          </p:cNvPr>
          <p:cNvSpPr/>
          <p:nvPr/>
        </p:nvSpPr>
        <p:spPr>
          <a:xfrm>
            <a:off x="10068555" y="4928486"/>
            <a:ext cx="673048" cy="673048"/>
          </a:xfrm>
          <a:prstGeom prst="ellipse">
            <a:avLst/>
          </a:prstGeom>
          <a:gradFill flip="none" rotWithShape="1">
            <a:gsLst>
              <a:gs pos="0">
                <a:schemeClr val="accent6"/>
              </a:gs>
              <a:gs pos="88000">
                <a:schemeClr val="accent2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outerShdw blurRad="254000" dist="127000" dir="5400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爱设计-16">
            <a:extLst>
              <a:ext uri="{FF2B5EF4-FFF2-40B4-BE49-F238E27FC236}">
                <a16:creationId xmlns:a16="http://schemas.microsoft.com/office/drawing/2014/main" id="{F7942AB3-0207-317F-7C8E-FA8F6AFE651B}"/>
              </a:ext>
            </a:extLst>
          </p:cNvPr>
          <p:cNvSpPr/>
          <p:nvPr/>
        </p:nvSpPr>
        <p:spPr>
          <a:xfrm>
            <a:off x="3872915" y="2429368"/>
            <a:ext cx="305394" cy="30538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461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爱设计-1">
            <a:extLst>
              <a:ext uri="{FF2B5EF4-FFF2-40B4-BE49-F238E27FC236}">
                <a16:creationId xmlns:a16="http://schemas.microsoft.com/office/drawing/2014/main" id="{5B63DAEC-D00C-2CED-44CF-965895CC4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6"/>
            <a:ext cx="12193057" cy="6858594"/>
          </a:xfrm>
          <a:prstGeom prst="rect">
            <a:avLst/>
          </a:prstGeom>
        </p:spPr>
      </p:pic>
      <p:grpSp>
        <p:nvGrpSpPr>
          <p:cNvPr id="2" name="爱设计-2">
            <a:extLst>
              <a:ext uri="{FF2B5EF4-FFF2-40B4-BE49-F238E27FC236}">
                <a16:creationId xmlns:a16="http://schemas.microsoft.com/office/drawing/2014/main" id="{F1D5889A-5917-34EC-AFA5-91DB19B5DE3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7E3740E8-B4A8-93E1-49AF-E1DCEF612B0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2-2">
              <a:extLst>
                <a:ext uri="{FF2B5EF4-FFF2-40B4-BE49-F238E27FC236}">
                  <a16:creationId xmlns:a16="http://schemas.microsoft.com/office/drawing/2014/main" id="{098726B2-4F3A-E91F-12A6-EA1E76B2968F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6" name="爱设计-3">
            <a:extLst>
              <a:ext uri="{FF2B5EF4-FFF2-40B4-BE49-F238E27FC236}">
                <a16:creationId xmlns:a16="http://schemas.microsoft.com/office/drawing/2014/main" id="{786CBAF0-C399-077A-C64B-47F4A4367ADA}"/>
              </a:ext>
            </a:extLst>
          </p:cNvPr>
          <p:cNvSpPr/>
          <p:nvPr/>
        </p:nvSpPr>
        <p:spPr>
          <a:xfrm>
            <a:off x="977902" y="5128205"/>
            <a:ext cx="10261598" cy="1299374"/>
          </a:xfrm>
          <a:prstGeom prst="ellipse">
            <a:avLst/>
          </a:prstGeom>
          <a:noFill/>
          <a:ln w="47625" cap="flat" cmpd="sng" algn="ctr">
            <a:gradFill>
              <a:gsLst>
                <a:gs pos="26000">
                  <a:schemeClr val="accent1">
                    <a:alpha val="0"/>
                  </a:schemeClr>
                </a:gs>
                <a:gs pos="100000">
                  <a:schemeClr val="accent1">
                    <a:alpha val="86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7" name="爱设计-4">
            <a:extLst>
              <a:ext uri="{FF2B5EF4-FFF2-40B4-BE49-F238E27FC236}">
                <a16:creationId xmlns:a16="http://schemas.microsoft.com/office/drawing/2014/main" id="{FFCE3EFE-A966-AA1B-680E-AB12E0652891}"/>
              </a:ext>
            </a:extLst>
          </p:cNvPr>
          <p:cNvSpPr/>
          <p:nvPr/>
        </p:nvSpPr>
        <p:spPr>
          <a:xfrm>
            <a:off x="838201" y="4900965"/>
            <a:ext cx="10541000" cy="1334754"/>
          </a:xfrm>
          <a:prstGeom prst="ellipse">
            <a:avLst/>
          </a:prstGeom>
          <a:noFill/>
          <a:ln w="47625" cap="flat" cmpd="sng" algn="ctr">
            <a:gradFill>
              <a:gsLst>
                <a:gs pos="26000">
                  <a:schemeClr val="accent1">
                    <a:alpha val="0"/>
                  </a:schemeClr>
                </a:gs>
                <a:gs pos="100000">
                  <a:schemeClr val="accent1">
                    <a:alpha val="86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8" name="爱设计-5">
            <a:extLst>
              <a:ext uri="{FF2B5EF4-FFF2-40B4-BE49-F238E27FC236}">
                <a16:creationId xmlns:a16="http://schemas.microsoft.com/office/drawing/2014/main" id="{DA0DBCF4-2A1B-DE7C-2F4C-C6E4E5BC476B}"/>
              </a:ext>
            </a:extLst>
          </p:cNvPr>
          <p:cNvSpPr/>
          <p:nvPr/>
        </p:nvSpPr>
        <p:spPr>
          <a:xfrm>
            <a:off x="5048726" y="3174163"/>
            <a:ext cx="2094551" cy="2883737"/>
          </a:xfrm>
          <a:prstGeom prst="rect">
            <a:avLst/>
          </a:prstGeom>
          <a:gradFill>
            <a:gsLst>
              <a:gs pos="0">
                <a:schemeClr val="accent1">
                  <a:alpha val="18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28575" cap="flat" cmpd="sng" algn="ctr">
            <a:gradFill>
              <a:gsLst>
                <a:gs pos="0">
                  <a:schemeClr val="accent1">
                    <a:alpha val="7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9" name="爱设计-6">
            <a:extLst>
              <a:ext uri="{FF2B5EF4-FFF2-40B4-BE49-F238E27FC236}">
                <a16:creationId xmlns:a16="http://schemas.microsoft.com/office/drawing/2014/main" id="{92A1DCBD-638D-5F01-FC57-84EBF32E3ADA}"/>
              </a:ext>
            </a:extLst>
          </p:cNvPr>
          <p:cNvSpPr/>
          <p:nvPr/>
        </p:nvSpPr>
        <p:spPr>
          <a:xfrm>
            <a:off x="4943244" y="3067050"/>
            <a:ext cx="2305515" cy="2703500"/>
          </a:xfrm>
          <a:prstGeom prst="rect">
            <a:avLst/>
          </a:prstGeom>
          <a:noFill/>
          <a:ln w="12700" cap="flat" cmpd="sng" algn="ctr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0" name="爱设计-7">
            <a:extLst>
              <a:ext uri="{FF2B5EF4-FFF2-40B4-BE49-F238E27FC236}">
                <a16:creationId xmlns:a16="http://schemas.microsoft.com/office/drawing/2014/main" id="{040A6C3D-E51B-7D16-2F34-2230D1BE0829}"/>
              </a:ext>
            </a:extLst>
          </p:cNvPr>
          <p:cNvSpPr txBox="1"/>
          <p:nvPr/>
        </p:nvSpPr>
        <p:spPr>
          <a:xfrm>
            <a:off x="5256451" y="4076876"/>
            <a:ext cx="1679100" cy="968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1" name="爱设计-8">
            <a:extLst>
              <a:ext uri="{FF2B5EF4-FFF2-40B4-BE49-F238E27FC236}">
                <a16:creationId xmlns:a16="http://schemas.microsoft.com/office/drawing/2014/main" id="{1A396586-1AA6-E7A5-1C73-42153A3B4BAA}"/>
              </a:ext>
            </a:extLst>
          </p:cNvPr>
          <p:cNvSpPr txBox="1"/>
          <p:nvPr/>
        </p:nvSpPr>
        <p:spPr>
          <a:xfrm>
            <a:off x="5465058" y="3735687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12" name="爱设计-9">
            <a:extLst>
              <a:ext uri="{FF2B5EF4-FFF2-40B4-BE49-F238E27FC236}">
                <a16:creationId xmlns:a16="http://schemas.microsoft.com/office/drawing/2014/main" id="{E3AB7F65-8BD8-2539-B603-73F790BEE9F5}"/>
              </a:ext>
            </a:extLst>
          </p:cNvPr>
          <p:cNvSpPr/>
          <p:nvPr/>
        </p:nvSpPr>
        <p:spPr>
          <a:xfrm>
            <a:off x="3175559" y="3526090"/>
            <a:ext cx="1880108" cy="2320285"/>
          </a:xfrm>
          <a:prstGeom prst="rect">
            <a:avLst/>
          </a:prstGeom>
          <a:gradFill>
            <a:gsLst>
              <a:gs pos="0">
                <a:schemeClr val="accent1">
                  <a:alpha val="18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5875" cap="flat" cmpd="sng" algn="ctr">
            <a:gradFill>
              <a:gsLst>
                <a:gs pos="0">
                  <a:schemeClr val="accent1">
                    <a:alpha val="7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3" name="爱设计-10">
            <a:extLst>
              <a:ext uri="{FF2B5EF4-FFF2-40B4-BE49-F238E27FC236}">
                <a16:creationId xmlns:a16="http://schemas.microsoft.com/office/drawing/2014/main" id="{ECFAC4A8-B2DD-7386-733F-56252026F82B}"/>
              </a:ext>
            </a:extLst>
          </p:cNvPr>
          <p:cNvSpPr/>
          <p:nvPr/>
        </p:nvSpPr>
        <p:spPr>
          <a:xfrm>
            <a:off x="3080001" y="3411542"/>
            <a:ext cx="1975666" cy="2207175"/>
          </a:xfrm>
          <a:custGeom>
            <a:avLst/>
            <a:gdLst>
              <a:gd name="connsiteX0" fmla="*/ 1470660 w 1470660"/>
              <a:gd name="connsiteY0" fmla="*/ 0 h 1844040"/>
              <a:gd name="connsiteX1" fmla="*/ 0 w 1470660"/>
              <a:gd name="connsiteY1" fmla="*/ 0 h 1844040"/>
              <a:gd name="connsiteX2" fmla="*/ 0 w 1470660"/>
              <a:gd name="connsiteY2" fmla="*/ 1844040 h 1844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0660" h="1844040">
                <a:moveTo>
                  <a:pt x="1470660" y="0"/>
                </a:moveTo>
                <a:lnTo>
                  <a:pt x="0" y="0"/>
                </a:lnTo>
                <a:lnTo>
                  <a:pt x="0" y="184404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4" name="爱设计-11">
            <a:extLst>
              <a:ext uri="{FF2B5EF4-FFF2-40B4-BE49-F238E27FC236}">
                <a16:creationId xmlns:a16="http://schemas.microsoft.com/office/drawing/2014/main" id="{D16F3C00-D932-27A6-906E-EE682D2900C8}"/>
              </a:ext>
            </a:extLst>
          </p:cNvPr>
          <p:cNvSpPr txBox="1"/>
          <p:nvPr/>
        </p:nvSpPr>
        <p:spPr>
          <a:xfrm>
            <a:off x="3241862" y="4269010"/>
            <a:ext cx="1679100" cy="968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5" name="爱设计-12">
            <a:extLst>
              <a:ext uri="{FF2B5EF4-FFF2-40B4-BE49-F238E27FC236}">
                <a16:creationId xmlns:a16="http://schemas.microsoft.com/office/drawing/2014/main" id="{EAE0B1A3-A366-3C21-B22D-B264D1D18DF9}"/>
              </a:ext>
            </a:extLst>
          </p:cNvPr>
          <p:cNvSpPr txBox="1"/>
          <p:nvPr/>
        </p:nvSpPr>
        <p:spPr>
          <a:xfrm>
            <a:off x="3450469" y="392782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6" name="爱设计-13">
            <a:extLst>
              <a:ext uri="{FF2B5EF4-FFF2-40B4-BE49-F238E27FC236}">
                <a16:creationId xmlns:a16="http://schemas.microsoft.com/office/drawing/2014/main" id="{0639B7CF-3252-8A53-5CF4-8345C7AAFC4A}"/>
              </a:ext>
            </a:extLst>
          </p:cNvPr>
          <p:cNvSpPr/>
          <p:nvPr/>
        </p:nvSpPr>
        <p:spPr>
          <a:xfrm flipH="1">
            <a:off x="7136335" y="3526090"/>
            <a:ext cx="1880108" cy="2320285"/>
          </a:xfrm>
          <a:prstGeom prst="rect">
            <a:avLst/>
          </a:prstGeom>
          <a:gradFill>
            <a:gsLst>
              <a:gs pos="0">
                <a:schemeClr val="accent1">
                  <a:alpha val="18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5875" cap="flat" cmpd="sng" algn="ctr">
            <a:gradFill>
              <a:gsLst>
                <a:gs pos="0">
                  <a:schemeClr val="accent1">
                    <a:alpha val="7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7" name="爱设计-14">
            <a:extLst>
              <a:ext uri="{FF2B5EF4-FFF2-40B4-BE49-F238E27FC236}">
                <a16:creationId xmlns:a16="http://schemas.microsoft.com/office/drawing/2014/main" id="{AE588C02-A513-2B16-4622-F7DA818ADBC8}"/>
              </a:ext>
            </a:extLst>
          </p:cNvPr>
          <p:cNvSpPr/>
          <p:nvPr/>
        </p:nvSpPr>
        <p:spPr>
          <a:xfrm flipH="1">
            <a:off x="7136335" y="3411542"/>
            <a:ext cx="1975666" cy="2207175"/>
          </a:xfrm>
          <a:custGeom>
            <a:avLst/>
            <a:gdLst>
              <a:gd name="connsiteX0" fmla="*/ 1470660 w 1470660"/>
              <a:gd name="connsiteY0" fmla="*/ 0 h 1844040"/>
              <a:gd name="connsiteX1" fmla="*/ 0 w 1470660"/>
              <a:gd name="connsiteY1" fmla="*/ 0 h 1844040"/>
              <a:gd name="connsiteX2" fmla="*/ 0 w 1470660"/>
              <a:gd name="connsiteY2" fmla="*/ 1844040 h 1844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0660" h="1844040">
                <a:moveTo>
                  <a:pt x="1470660" y="0"/>
                </a:moveTo>
                <a:lnTo>
                  <a:pt x="0" y="0"/>
                </a:lnTo>
                <a:lnTo>
                  <a:pt x="0" y="184404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8" name="爱设计-15">
            <a:extLst>
              <a:ext uri="{FF2B5EF4-FFF2-40B4-BE49-F238E27FC236}">
                <a16:creationId xmlns:a16="http://schemas.microsoft.com/office/drawing/2014/main" id="{385C98BF-606B-1BB0-E6C1-8F60738BF588}"/>
              </a:ext>
            </a:extLst>
          </p:cNvPr>
          <p:cNvSpPr txBox="1"/>
          <p:nvPr/>
        </p:nvSpPr>
        <p:spPr>
          <a:xfrm flipH="1">
            <a:off x="7271040" y="4269010"/>
            <a:ext cx="1679100" cy="1189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19" name="爱设计-16">
            <a:extLst>
              <a:ext uri="{FF2B5EF4-FFF2-40B4-BE49-F238E27FC236}">
                <a16:creationId xmlns:a16="http://schemas.microsoft.com/office/drawing/2014/main" id="{28CC2480-3823-7FC2-9770-8959389CCF60}"/>
              </a:ext>
            </a:extLst>
          </p:cNvPr>
          <p:cNvSpPr txBox="1"/>
          <p:nvPr/>
        </p:nvSpPr>
        <p:spPr>
          <a:xfrm flipH="1">
            <a:off x="7479649" y="392782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20" name="爱设计-17">
            <a:extLst>
              <a:ext uri="{FF2B5EF4-FFF2-40B4-BE49-F238E27FC236}">
                <a16:creationId xmlns:a16="http://schemas.microsoft.com/office/drawing/2014/main" id="{556B6981-AA3E-909B-83EF-5F4FB41E7C87}"/>
              </a:ext>
            </a:extLst>
          </p:cNvPr>
          <p:cNvSpPr/>
          <p:nvPr/>
        </p:nvSpPr>
        <p:spPr>
          <a:xfrm>
            <a:off x="1290035" y="3738672"/>
            <a:ext cx="1880108" cy="1985170"/>
          </a:xfrm>
          <a:prstGeom prst="rect">
            <a:avLst/>
          </a:prstGeom>
          <a:gradFill>
            <a:gsLst>
              <a:gs pos="0">
                <a:schemeClr val="accent1">
                  <a:alpha val="18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5875" cap="flat" cmpd="sng" algn="ctr">
            <a:gradFill>
              <a:gsLst>
                <a:gs pos="0">
                  <a:schemeClr val="accent1">
                    <a:alpha val="7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1" name="爱设计-18">
            <a:extLst>
              <a:ext uri="{FF2B5EF4-FFF2-40B4-BE49-F238E27FC236}">
                <a16:creationId xmlns:a16="http://schemas.microsoft.com/office/drawing/2014/main" id="{2A4BEF1C-8159-30E8-0C1F-F2A9869543A3}"/>
              </a:ext>
            </a:extLst>
          </p:cNvPr>
          <p:cNvSpPr/>
          <p:nvPr/>
        </p:nvSpPr>
        <p:spPr>
          <a:xfrm>
            <a:off x="1194477" y="3624124"/>
            <a:ext cx="1975666" cy="2207174"/>
          </a:xfrm>
          <a:custGeom>
            <a:avLst/>
            <a:gdLst>
              <a:gd name="connsiteX0" fmla="*/ 1470660 w 1470660"/>
              <a:gd name="connsiteY0" fmla="*/ 0 h 1844040"/>
              <a:gd name="connsiteX1" fmla="*/ 0 w 1470660"/>
              <a:gd name="connsiteY1" fmla="*/ 0 h 1844040"/>
              <a:gd name="connsiteX2" fmla="*/ 0 w 1470660"/>
              <a:gd name="connsiteY2" fmla="*/ 1844040 h 1844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0660" h="1844040">
                <a:moveTo>
                  <a:pt x="1470660" y="0"/>
                </a:moveTo>
                <a:lnTo>
                  <a:pt x="0" y="0"/>
                </a:lnTo>
                <a:lnTo>
                  <a:pt x="0" y="184404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2" name="爱设计-19">
            <a:extLst>
              <a:ext uri="{FF2B5EF4-FFF2-40B4-BE49-F238E27FC236}">
                <a16:creationId xmlns:a16="http://schemas.microsoft.com/office/drawing/2014/main" id="{A4C50D7C-2A7B-5546-8500-6758CC71290D}"/>
              </a:ext>
            </a:extLst>
          </p:cNvPr>
          <p:cNvSpPr txBox="1"/>
          <p:nvPr/>
        </p:nvSpPr>
        <p:spPr>
          <a:xfrm>
            <a:off x="1356338" y="4481592"/>
            <a:ext cx="1679100" cy="1189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23" name="爱设计-20">
            <a:extLst>
              <a:ext uri="{FF2B5EF4-FFF2-40B4-BE49-F238E27FC236}">
                <a16:creationId xmlns:a16="http://schemas.microsoft.com/office/drawing/2014/main" id="{DA58B967-BE90-996C-43FF-D0A3228198F8}"/>
              </a:ext>
            </a:extLst>
          </p:cNvPr>
          <p:cNvSpPr txBox="1"/>
          <p:nvPr/>
        </p:nvSpPr>
        <p:spPr>
          <a:xfrm>
            <a:off x="1564945" y="414040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24" name="爱设计-21">
            <a:extLst>
              <a:ext uri="{FF2B5EF4-FFF2-40B4-BE49-F238E27FC236}">
                <a16:creationId xmlns:a16="http://schemas.microsoft.com/office/drawing/2014/main" id="{0DB2148B-922E-3FF4-EE08-92D915E923FF}"/>
              </a:ext>
            </a:extLst>
          </p:cNvPr>
          <p:cNvSpPr/>
          <p:nvPr/>
        </p:nvSpPr>
        <p:spPr>
          <a:xfrm flipH="1">
            <a:off x="9021858" y="3738672"/>
            <a:ext cx="1880108" cy="1985170"/>
          </a:xfrm>
          <a:prstGeom prst="rect">
            <a:avLst/>
          </a:prstGeom>
          <a:gradFill>
            <a:gsLst>
              <a:gs pos="0">
                <a:schemeClr val="accent1">
                  <a:alpha val="18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5875" cap="flat" cmpd="sng" algn="ctr">
            <a:gradFill>
              <a:gsLst>
                <a:gs pos="0">
                  <a:schemeClr val="accent1">
                    <a:alpha val="7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5" name="爱设计-22">
            <a:extLst>
              <a:ext uri="{FF2B5EF4-FFF2-40B4-BE49-F238E27FC236}">
                <a16:creationId xmlns:a16="http://schemas.microsoft.com/office/drawing/2014/main" id="{24D08A27-8031-48A6-F903-54F08E23B03A}"/>
              </a:ext>
            </a:extLst>
          </p:cNvPr>
          <p:cNvSpPr/>
          <p:nvPr/>
        </p:nvSpPr>
        <p:spPr>
          <a:xfrm flipH="1">
            <a:off x="9021858" y="3624124"/>
            <a:ext cx="1975666" cy="2207174"/>
          </a:xfrm>
          <a:custGeom>
            <a:avLst/>
            <a:gdLst>
              <a:gd name="connsiteX0" fmla="*/ 1470660 w 1470660"/>
              <a:gd name="connsiteY0" fmla="*/ 0 h 1844040"/>
              <a:gd name="connsiteX1" fmla="*/ 0 w 1470660"/>
              <a:gd name="connsiteY1" fmla="*/ 0 h 1844040"/>
              <a:gd name="connsiteX2" fmla="*/ 0 w 1470660"/>
              <a:gd name="connsiteY2" fmla="*/ 1844040 h 1844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0660" h="1844040">
                <a:moveTo>
                  <a:pt x="1470660" y="0"/>
                </a:moveTo>
                <a:lnTo>
                  <a:pt x="0" y="0"/>
                </a:lnTo>
                <a:lnTo>
                  <a:pt x="0" y="184404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6" name="爱设计-23">
            <a:extLst>
              <a:ext uri="{FF2B5EF4-FFF2-40B4-BE49-F238E27FC236}">
                <a16:creationId xmlns:a16="http://schemas.microsoft.com/office/drawing/2014/main" id="{9BEAA9DB-CC90-8A63-1F09-761AAC318F17}"/>
              </a:ext>
            </a:extLst>
          </p:cNvPr>
          <p:cNvSpPr txBox="1"/>
          <p:nvPr/>
        </p:nvSpPr>
        <p:spPr>
          <a:xfrm flipH="1">
            <a:off x="9156563" y="4481592"/>
            <a:ext cx="1679100" cy="1189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27" name="爱设计-24">
            <a:extLst>
              <a:ext uri="{FF2B5EF4-FFF2-40B4-BE49-F238E27FC236}">
                <a16:creationId xmlns:a16="http://schemas.microsoft.com/office/drawing/2014/main" id="{61FA381E-08F2-1DE0-F820-4091E05CFDD4}"/>
              </a:ext>
            </a:extLst>
          </p:cNvPr>
          <p:cNvSpPr txBox="1"/>
          <p:nvPr/>
        </p:nvSpPr>
        <p:spPr>
          <a:xfrm flipH="1">
            <a:off x="9365172" y="414040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28" name="爱设计-25">
            <a:extLst>
              <a:ext uri="{FF2B5EF4-FFF2-40B4-BE49-F238E27FC236}">
                <a16:creationId xmlns:a16="http://schemas.microsoft.com/office/drawing/2014/main" id="{FE7E23EA-68EC-0E65-24D0-AD873B4182E6}"/>
              </a:ext>
            </a:extLst>
          </p:cNvPr>
          <p:cNvSpPr txBox="1"/>
          <p:nvPr/>
        </p:nvSpPr>
        <p:spPr>
          <a:xfrm>
            <a:off x="660400" y="1491031"/>
            <a:ext cx="10858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先进企业提供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内容中台解决方案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.</a:t>
            </a:r>
            <a:endParaRPr lang="en-US" altLang="zh-CN" sz="3200" dirty="0">
              <a:solidFill>
                <a:schemeClr val="accent1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9" name="爱设计-26">
            <a:extLst>
              <a:ext uri="{FF2B5EF4-FFF2-40B4-BE49-F238E27FC236}">
                <a16:creationId xmlns:a16="http://schemas.microsoft.com/office/drawing/2014/main" id="{3657F7B8-4367-33B0-91C8-C1F489B0892B}"/>
              </a:ext>
            </a:extLst>
          </p:cNvPr>
          <p:cNvSpPr txBox="1"/>
          <p:nvPr/>
        </p:nvSpPr>
        <p:spPr>
          <a:xfrm>
            <a:off x="660400" y="2030920"/>
            <a:ext cx="108585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爱设计个人版是一款多端在线拖拽式作图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/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视频工具，同时具备创意资产云端存储，管理和多终端分发的功能。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平台接入了战略投资方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股上市公司「视觉中国」亿级图片模版素材，确保创意内容随取随用、安全合规、降本增效。</a:t>
            </a:r>
          </a:p>
        </p:txBody>
      </p:sp>
    </p:spTree>
    <p:extLst>
      <p:ext uri="{BB962C8B-B14F-4D97-AF65-F5344CB8AC3E}">
        <p14:creationId xmlns:p14="http://schemas.microsoft.com/office/powerpoint/2010/main" val="3640063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爱设计-1">
            <a:extLst>
              <a:ext uri="{FF2B5EF4-FFF2-40B4-BE49-F238E27FC236}">
                <a16:creationId xmlns:a16="http://schemas.microsoft.com/office/drawing/2014/main" id="{5B63DAEC-D00C-2CED-44CF-965895CC4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529" y="-296"/>
            <a:ext cx="12193057" cy="6858594"/>
          </a:xfrm>
          <a:prstGeom prst="rect">
            <a:avLst/>
          </a:prstGeom>
        </p:spPr>
      </p:pic>
      <p:grpSp>
        <p:nvGrpSpPr>
          <p:cNvPr id="2" name="爱设计-2">
            <a:extLst>
              <a:ext uri="{FF2B5EF4-FFF2-40B4-BE49-F238E27FC236}">
                <a16:creationId xmlns:a16="http://schemas.microsoft.com/office/drawing/2014/main" id="{F1D5889A-5917-34EC-AFA5-91DB19B5DE3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7E3740E8-B4A8-93E1-49AF-E1DCEF612B0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2-2">
              <a:extLst>
                <a:ext uri="{FF2B5EF4-FFF2-40B4-BE49-F238E27FC236}">
                  <a16:creationId xmlns:a16="http://schemas.microsoft.com/office/drawing/2014/main" id="{098726B2-4F3A-E91F-12A6-EA1E76B2968F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5" name="爱设计-3">
            <a:extLst>
              <a:ext uri="{FF2B5EF4-FFF2-40B4-BE49-F238E27FC236}">
                <a16:creationId xmlns:a16="http://schemas.microsoft.com/office/drawing/2014/main" id="{488842AF-5E9B-B667-6C55-3DAAB9545F21}"/>
              </a:ext>
            </a:extLst>
          </p:cNvPr>
          <p:cNvSpPr/>
          <p:nvPr/>
        </p:nvSpPr>
        <p:spPr>
          <a:xfrm>
            <a:off x="-246743" y="3047999"/>
            <a:ext cx="12685486" cy="4078516"/>
          </a:xfrm>
          <a:custGeom>
            <a:avLst/>
            <a:gdLst>
              <a:gd name="connsiteX0" fmla="*/ 6342744 w 12685486"/>
              <a:gd name="connsiteY0" fmla="*/ 0 h 4078516"/>
              <a:gd name="connsiteX1" fmla="*/ 12581262 w 12685486"/>
              <a:gd name="connsiteY1" fmla="*/ 1296783 h 4078516"/>
              <a:gd name="connsiteX2" fmla="*/ 12685486 w 12685486"/>
              <a:gd name="connsiteY2" fmla="*/ 1343760 h 4078516"/>
              <a:gd name="connsiteX3" fmla="*/ 12685486 w 12685486"/>
              <a:gd name="connsiteY3" fmla="*/ 4078516 h 4078516"/>
              <a:gd name="connsiteX4" fmla="*/ 0 w 12685486"/>
              <a:gd name="connsiteY4" fmla="*/ 4078516 h 4078516"/>
              <a:gd name="connsiteX5" fmla="*/ 0 w 12685486"/>
              <a:gd name="connsiteY5" fmla="*/ 1343760 h 4078516"/>
              <a:gd name="connsiteX6" fmla="*/ 104224 w 12685486"/>
              <a:gd name="connsiteY6" fmla="*/ 1296783 h 4078516"/>
              <a:gd name="connsiteX7" fmla="*/ 6342744 w 12685486"/>
              <a:gd name="connsiteY7" fmla="*/ 0 h 4078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5486" h="4078516">
                <a:moveTo>
                  <a:pt x="6342744" y="0"/>
                </a:moveTo>
                <a:cubicBezTo>
                  <a:pt x="8560731" y="0"/>
                  <a:pt x="10670654" y="462678"/>
                  <a:pt x="12581262" y="1296783"/>
                </a:cubicBezTo>
                <a:lnTo>
                  <a:pt x="12685486" y="1343760"/>
                </a:lnTo>
                <a:lnTo>
                  <a:pt x="12685486" y="4078516"/>
                </a:lnTo>
                <a:lnTo>
                  <a:pt x="0" y="4078516"/>
                </a:lnTo>
                <a:lnTo>
                  <a:pt x="0" y="1343760"/>
                </a:lnTo>
                <a:lnTo>
                  <a:pt x="104224" y="1296783"/>
                </a:lnTo>
                <a:cubicBezTo>
                  <a:pt x="2014833" y="462678"/>
                  <a:pt x="4124756" y="0"/>
                  <a:pt x="6342744" y="0"/>
                </a:cubicBezTo>
                <a:close/>
              </a:path>
            </a:pathLst>
          </a:custGeom>
          <a:solidFill>
            <a:srgbClr val="F8F8FA"/>
          </a:solidFill>
          <a:ln w="12700" cap="flat" cmpd="sng" algn="ctr">
            <a:solidFill>
              <a:schemeClr val="accent1"/>
            </a:solidFill>
            <a:prstDash val="dash"/>
            <a:miter lim="800000"/>
          </a:ln>
          <a:effectLst>
            <a:outerShdw blurRad="279400" algn="ctr" rotWithShape="0">
              <a:sysClr val="windowText" lastClr="000000">
                <a:alpha val="15000"/>
              </a:sys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6" name="爱设计-4">
            <a:extLst>
              <a:ext uri="{FF2B5EF4-FFF2-40B4-BE49-F238E27FC236}">
                <a16:creationId xmlns:a16="http://schemas.microsoft.com/office/drawing/2014/main" id="{BE2C1D70-94C6-C12D-591B-8C90BEE2020D}"/>
              </a:ext>
            </a:extLst>
          </p:cNvPr>
          <p:cNvSpPr/>
          <p:nvPr/>
        </p:nvSpPr>
        <p:spPr>
          <a:xfrm>
            <a:off x="-246741" y="4675401"/>
            <a:ext cx="12685485" cy="2451115"/>
          </a:xfrm>
          <a:custGeom>
            <a:avLst/>
            <a:gdLst>
              <a:gd name="connsiteX0" fmla="*/ 6342742 w 12685485"/>
              <a:gd name="connsiteY0" fmla="*/ 0 h 2451115"/>
              <a:gd name="connsiteX1" fmla="*/ 12415647 w 12685485"/>
              <a:gd name="connsiteY1" fmla="*/ 1337538 h 2451115"/>
              <a:gd name="connsiteX2" fmla="*/ 12685485 w 12685485"/>
              <a:gd name="connsiteY2" fmla="*/ 1470857 h 2451115"/>
              <a:gd name="connsiteX3" fmla="*/ 12685485 w 12685485"/>
              <a:gd name="connsiteY3" fmla="*/ 2451115 h 2451115"/>
              <a:gd name="connsiteX4" fmla="*/ 0 w 12685485"/>
              <a:gd name="connsiteY4" fmla="*/ 2451115 h 2451115"/>
              <a:gd name="connsiteX5" fmla="*/ 0 w 12685485"/>
              <a:gd name="connsiteY5" fmla="*/ 1470856 h 2451115"/>
              <a:gd name="connsiteX6" fmla="*/ 269836 w 12685485"/>
              <a:gd name="connsiteY6" fmla="*/ 1337538 h 2451115"/>
              <a:gd name="connsiteX7" fmla="*/ 6342742 w 12685485"/>
              <a:gd name="connsiteY7" fmla="*/ 0 h 2451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5485" h="2451115">
                <a:moveTo>
                  <a:pt x="6342742" y="0"/>
                </a:moveTo>
                <a:cubicBezTo>
                  <a:pt x="8512323" y="0"/>
                  <a:pt x="10569982" y="479202"/>
                  <a:pt x="12415647" y="1337538"/>
                </a:cubicBezTo>
                <a:lnTo>
                  <a:pt x="12685485" y="1470857"/>
                </a:lnTo>
                <a:lnTo>
                  <a:pt x="12685485" y="2451115"/>
                </a:lnTo>
                <a:lnTo>
                  <a:pt x="0" y="2451115"/>
                </a:lnTo>
                <a:lnTo>
                  <a:pt x="0" y="1470856"/>
                </a:lnTo>
                <a:lnTo>
                  <a:pt x="269836" y="1337538"/>
                </a:lnTo>
                <a:cubicBezTo>
                  <a:pt x="2115501" y="479202"/>
                  <a:pt x="4173159" y="0"/>
                  <a:pt x="6342742" y="0"/>
                </a:cubicBezTo>
                <a:close/>
              </a:path>
            </a:pathLst>
          </a:custGeom>
          <a:solidFill>
            <a:srgbClr val="F8F8FA"/>
          </a:solidFill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  <a:effectLst>
            <a:outerShdw blurRad="279400" algn="ctr" rotWithShape="0">
              <a:sysClr val="windowText" lastClr="000000">
                <a:alpha val="15000"/>
              </a:sys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7" name="爱设计-5">
            <a:extLst>
              <a:ext uri="{FF2B5EF4-FFF2-40B4-BE49-F238E27FC236}">
                <a16:creationId xmlns:a16="http://schemas.microsoft.com/office/drawing/2014/main" id="{026C079D-D1B4-D134-2BD4-D7CCA313E7F5}"/>
              </a:ext>
            </a:extLst>
          </p:cNvPr>
          <p:cNvSpPr/>
          <p:nvPr/>
        </p:nvSpPr>
        <p:spPr>
          <a:xfrm>
            <a:off x="28225" y="4283338"/>
            <a:ext cx="12135550" cy="2692650"/>
          </a:xfrm>
          <a:custGeom>
            <a:avLst/>
            <a:gdLst>
              <a:gd name="connsiteX0" fmla="*/ 11542764 w 12453219"/>
              <a:gd name="connsiteY0" fmla="*/ 2738865 h 2763135"/>
              <a:gd name="connsiteX1" fmla="*/ 11554190 w 12453219"/>
              <a:gd name="connsiteY1" fmla="*/ 2750290 h 2763135"/>
              <a:gd name="connsiteX2" fmla="*/ 11542764 w 12453219"/>
              <a:gd name="connsiteY2" fmla="*/ 2761715 h 2763135"/>
              <a:gd name="connsiteX3" fmla="*/ 11531339 w 12453219"/>
              <a:gd name="connsiteY3" fmla="*/ 2750290 h 2763135"/>
              <a:gd name="connsiteX4" fmla="*/ 11542764 w 12453219"/>
              <a:gd name="connsiteY4" fmla="*/ 2738865 h 2763135"/>
              <a:gd name="connsiteX5" fmla="*/ 12371259 w 12453219"/>
              <a:gd name="connsiteY5" fmla="*/ 2738780 h 2763135"/>
              <a:gd name="connsiteX6" fmla="*/ 12382769 w 12453219"/>
              <a:gd name="connsiteY6" fmla="*/ 2750290 h 2763135"/>
              <a:gd name="connsiteX7" fmla="*/ 12371259 w 12453219"/>
              <a:gd name="connsiteY7" fmla="*/ 2761800 h 2763135"/>
              <a:gd name="connsiteX8" fmla="*/ 12359749 w 12453219"/>
              <a:gd name="connsiteY8" fmla="*/ 2750290 h 2763135"/>
              <a:gd name="connsiteX9" fmla="*/ 12371259 w 12453219"/>
              <a:gd name="connsiteY9" fmla="*/ 2738780 h 2763135"/>
              <a:gd name="connsiteX10" fmla="*/ 11680910 w 12453219"/>
              <a:gd name="connsiteY10" fmla="*/ 2738378 h 2763135"/>
              <a:gd name="connsiteX11" fmla="*/ 11692822 w 12453219"/>
              <a:gd name="connsiteY11" fmla="*/ 2750290 h 2763135"/>
              <a:gd name="connsiteX12" fmla="*/ 11680910 w 12453219"/>
              <a:gd name="connsiteY12" fmla="*/ 2762202 h 2763135"/>
              <a:gd name="connsiteX13" fmla="*/ 11668998 w 12453219"/>
              <a:gd name="connsiteY13" fmla="*/ 2750290 h 2763135"/>
              <a:gd name="connsiteX14" fmla="*/ 11680910 w 12453219"/>
              <a:gd name="connsiteY14" fmla="*/ 2738378 h 2763135"/>
              <a:gd name="connsiteX15" fmla="*/ 12233208 w 12453219"/>
              <a:gd name="connsiteY15" fmla="*/ 2738292 h 2763135"/>
              <a:gd name="connsiteX16" fmla="*/ 12245206 w 12453219"/>
              <a:gd name="connsiteY16" fmla="*/ 2750290 h 2763135"/>
              <a:gd name="connsiteX17" fmla="*/ 12233208 w 12453219"/>
              <a:gd name="connsiteY17" fmla="*/ 2762288 h 2763135"/>
              <a:gd name="connsiteX18" fmla="*/ 12221211 w 12453219"/>
              <a:gd name="connsiteY18" fmla="*/ 2750290 h 2763135"/>
              <a:gd name="connsiteX19" fmla="*/ 12233208 w 12453219"/>
              <a:gd name="connsiteY19" fmla="*/ 2738292 h 2763135"/>
              <a:gd name="connsiteX20" fmla="*/ 11818961 w 12453219"/>
              <a:gd name="connsiteY20" fmla="*/ 2738283 h 2763135"/>
              <a:gd name="connsiteX21" fmla="*/ 11830968 w 12453219"/>
              <a:gd name="connsiteY21" fmla="*/ 2750290 h 2763135"/>
              <a:gd name="connsiteX22" fmla="*/ 11818961 w 12453219"/>
              <a:gd name="connsiteY22" fmla="*/ 2762297 h 2763135"/>
              <a:gd name="connsiteX23" fmla="*/ 11806954 w 12453219"/>
              <a:gd name="connsiteY23" fmla="*/ 2750290 h 2763135"/>
              <a:gd name="connsiteX24" fmla="*/ 11818961 w 12453219"/>
              <a:gd name="connsiteY24" fmla="*/ 2738283 h 2763135"/>
              <a:gd name="connsiteX25" fmla="*/ 12095063 w 12453219"/>
              <a:gd name="connsiteY25" fmla="*/ 2738041 h 2763135"/>
              <a:gd name="connsiteX26" fmla="*/ 12107312 w 12453219"/>
              <a:gd name="connsiteY26" fmla="*/ 2750290 h 2763135"/>
              <a:gd name="connsiteX27" fmla="*/ 12095063 w 12453219"/>
              <a:gd name="connsiteY27" fmla="*/ 2762539 h 2763135"/>
              <a:gd name="connsiteX28" fmla="*/ 12082813 w 12453219"/>
              <a:gd name="connsiteY28" fmla="*/ 2750290 h 2763135"/>
              <a:gd name="connsiteX29" fmla="*/ 12095063 w 12453219"/>
              <a:gd name="connsiteY29" fmla="*/ 2738041 h 2763135"/>
              <a:gd name="connsiteX30" fmla="*/ 11957012 w 12453219"/>
              <a:gd name="connsiteY30" fmla="*/ 2738041 h 2763135"/>
              <a:gd name="connsiteX31" fmla="*/ 11969262 w 12453219"/>
              <a:gd name="connsiteY31" fmla="*/ 2750290 h 2763135"/>
              <a:gd name="connsiteX32" fmla="*/ 11957012 w 12453219"/>
              <a:gd name="connsiteY32" fmla="*/ 2762539 h 2763135"/>
              <a:gd name="connsiteX33" fmla="*/ 11944762 w 12453219"/>
              <a:gd name="connsiteY33" fmla="*/ 2750290 h 2763135"/>
              <a:gd name="connsiteX34" fmla="*/ 11957012 w 12453219"/>
              <a:gd name="connsiteY34" fmla="*/ 2738041 h 2763135"/>
              <a:gd name="connsiteX35" fmla="*/ 82903 w 12453219"/>
              <a:gd name="connsiteY35" fmla="*/ 2737700 h 2763135"/>
              <a:gd name="connsiteX36" fmla="*/ 95493 w 12453219"/>
              <a:gd name="connsiteY36" fmla="*/ 2750290 h 2763135"/>
              <a:gd name="connsiteX37" fmla="*/ 82903 w 12453219"/>
              <a:gd name="connsiteY37" fmla="*/ 2762880 h 2763135"/>
              <a:gd name="connsiteX38" fmla="*/ 70313 w 12453219"/>
              <a:gd name="connsiteY38" fmla="*/ 2750290 h 2763135"/>
              <a:gd name="connsiteX39" fmla="*/ 82903 w 12453219"/>
              <a:gd name="connsiteY39" fmla="*/ 2737700 h 2763135"/>
              <a:gd name="connsiteX40" fmla="*/ 496903 w 12453219"/>
              <a:gd name="connsiteY40" fmla="*/ 2737444 h 2763135"/>
              <a:gd name="connsiteX41" fmla="*/ 509748 w 12453219"/>
              <a:gd name="connsiteY41" fmla="*/ 2750290 h 2763135"/>
              <a:gd name="connsiteX42" fmla="*/ 496903 w 12453219"/>
              <a:gd name="connsiteY42" fmla="*/ 2763135 h 2763135"/>
              <a:gd name="connsiteX43" fmla="*/ 484058 w 12453219"/>
              <a:gd name="connsiteY43" fmla="*/ 2750290 h 2763135"/>
              <a:gd name="connsiteX44" fmla="*/ 496903 w 12453219"/>
              <a:gd name="connsiteY44" fmla="*/ 2737444 h 2763135"/>
              <a:gd name="connsiteX45" fmla="*/ 358827 w 12453219"/>
              <a:gd name="connsiteY45" fmla="*/ 2737444 h 2763135"/>
              <a:gd name="connsiteX46" fmla="*/ 371672 w 12453219"/>
              <a:gd name="connsiteY46" fmla="*/ 2750290 h 2763135"/>
              <a:gd name="connsiteX47" fmla="*/ 358827 w 12453219"/>
              <a:gd name="connsiteY47" fmla="*/ 2763135 h 2763135"/>
              <a:gd name="connsiteX48" fmla="*/ 345981 w 12453219"/>
              <a:gd name="connsiteY48" fmla="*/ 2750290 h 2763135"/>
              <a:gd name="connsiteX49" fmla="*/ 358827 w 12453219"/>
              <a:gd name="connsiteY49" fmla="*/ 2737444 h 2763135"/>
              <a:gd name="connsiteX50" fmla="*/ 220752 w 12453219"/>
              <a:gd name="connsiteY50" fmla="*/ 2737444 h 2763135"/>
              <a:gd name="connsiteX51" fmla="*/ 233597 w 12453219"/>
              <a:gd name="connsiteY51" fmla="*/ 2750290 h 2763135"/>
              <a:gd name="connsiteX52" fmla="*/ 220752 w 12453219"/>
              <a:gd name="connsiteY52" fmla="*/ 2763135 h 2763135"/>
              <a:gd name="connsiteX53" fmla="*/ 207906 w 12453219"/>
              <a:gd name="connsiteY53" fmla="*/ 2750290 h 2763135"/>
              <a:gd name="connsiteX54" fmla="*/ 220752 w 12453219"/>
              <a:gd name="connsiteY54" fmla="*/ 2737444 h 2763135"/>
              <a:gd name="connsiteX55" fmla="*/ 12440284 w 12453219"/>
              <a:gd name="connsiteY55" fmla="*/ 2617780 h 2763135"/>
              <a:gd name="connsiteX56" fmla="*/ 12453219 w 12453219"/>
              <a:gd name="connsiteY56" fmla="*/ 2630714 h 2763135"/>
              <a:gd name="connsiteX57" fmla="*/ 12440284 w 12453219"/>
              <a:gd name="connsiteY57" fmla="*/ 2643649 h 2763135"/>
              <a:gd name="connsiteX58" fmla="*/ 12427350 w 12453219"/>
              <a:gd name="connsiteY58" fmla="*/ 2630714 h 2763135"/>
              <a:gd name="connsiteX59" fmla="*/ 12440284 w 12453219"/>
              <a:gd name="connsiteY59" fmla="*/ 2617780 h 2763135"/>
              <a:gd name="connsiteX60" fmla="*/ 12302234 w 12453219"/>
              <a:gd name="connsiteY60" fmla="*/ 2617780 h 2763135"/>
              <a:gd name="connsiteX61" fmla="*/ 12315168 w 12453219"/>
              <a:gd name="connsiteY61" fmla="*/ 2630714 h 2763135"/>
              <a:gd name="connsiteX62" fmla="*/ 12302234 w 12453219"/>
              <a:gd name="connsiteY62" fmla="*/ 2643649 h 2763135"/>
              <a:gd name="connsiteX63" fmla="*/ 12289299 w 12453219"/>
              <a:gd name="connsiteY63" fmla="*/ 2630714 h 2763135"/>
              <a:gd name="connsiteX64" fmla="*/ 12302234 w 12453219"/>
              <a:gd name="connsiteY64" fmla="*/ 2617780 h 2763135"/>
              <a:gd name="connsiteX65" fmla="*/ 12164089 w 12453219"/>
              <a:gd name="connsiteY65" fmla="*/ 2617522 h 2763135"/>
              <a:gd name="connsiteX66" fmla="*/ 12177281 w 12453219"/>
              <a:gd name="connsiteY66" fmla="*/ 2630714 h 2763135"/>
              <a:gd name="connsiteX67" fmla="*/ 12164089 w 12453219"/>
              <a:gd name="connsiteY67" fmla="*/ 2643907 h 2763135"/>
              <a:gd name="connsiteX68" fmla="*/ 12150897 w 12453219"/>
              <a:gd name="connsiteY68" fmla="*/ 2630714 h 2763135"/>
              <a:gd name="connsiteX69" fmla="*/ 12164089 w 12453219"/>
              <a:gd name="connsiteY69" fmla="*/ 2617522 h 2763135"/>
              <a:gd name="connsiteX70" fmla="*/ 11473739 w 12453219"/>
              <a:gd name="connsiteY70" fmla="*/ 2617513 h 2763135"/>
              <a:gd name="connsiteX71" fmla="*/ 11486942 w 12453219"/>
              <a:gd name="connsiteY71" fmla="*/ 2630715 h 2763135"/>
              <a:gd name="connsiteX72" fmla="*/ 11473739 w 12453219"/>
              <a:gd name="connsiteY72" fmla="*/ 2643916 h 2763135"/>
              <a:gd name="connsiteX73" fmla="*/ 11460537 w 12453219"/>
              <a:gd name="connsiteY73" fmla="*/ 2630715 h 2763135"/>
              <a:gd name="connsiteX74" fmla="*/ 11473739 w 12453219"/>
              <a:gd name="connsiteY74" fmla="*/ 2617513 h 2763135"/>
              <a:gd name="connsiteX75" fmla="*/ 11611792 w 12453219"/>
              <a:gd name="connsiteY75" fmla="*/ 2617262 h 2763135"/>
              <a:gd name="connsiteX76" fmla="*/ 11625243 w 12453219"/>
              <a:gd name="connsiteY76" fmla="*/ 2630714 h 2763135"/>
              <a:gd name="connsiteX77" fmla="*/ 11611792 w 12453219"/>
              <a:gd name="connsiteY77" fmla="*/ 2644167 h 2763135"/>
              <a:gd name="connsiteX78" fmla="*/ 11598340 w 12453219"/>
              <a:gd name="connsiteY78" fmla="*/ 2630714 h 2763135"/>
              <a:gd name="connsiteX79" fmla="*/ 11611792 w 12453219"/>
              <a:gd name="connsiteY79" fmla="*/ 2617262 h 2763135"/>
              <a:gd name="connsiteX80" fmla="*/ 13642 w 12453219"/>
              <a:gd name="connsiteY80" fmla="*/ 2617073 h 2763135"/>
              <a:gd name="connsiteX81" fmla="*/ 27284 w 12453219"/>
              <a:gd name="connsiteY81" fmla="*/ 2630715 h 2763135"/>
              <a:gd name="connsiteX82" fmla="*/ 13642 w 12453219"/>
              <a:gd name="connsiteY82" fmla="*/ 2644357 h 2763135"/>
              <a:gd name="connsiteX83" fmla="*/ 0 w 12453219"/>
              <a:gd name="connsiteY83" fmla="*/ 2630715 h 2763135"/>
              <a:gd name="connsiteX84" fmla="*/ 13642 w 12453219"/>
              <a:gd name="connsiteY84" fmla="*/ 2617073 h 2763135"/>
              <a:gd name="connsiteX85" fmla="*/ 12026037 w 12453219"/>
              <a:gd name="connsiteY85" fmla="*/ 2616910 h 2763135"/>
              <a:gd name="connsiteX86" fmla="*/ 12039842 w 12453219"/>
              <a:gd name="connsiteY86" fmla="*/ 2630714 h 2763135"/>
              <a:gd name="connsiteX87" fmla="*/ 12026037 w 12453219"/>
              <a:gd name="connsiteY87" fmla="*/ 2644519 h 2763135"/>
              <a:gd name="connsiteX88" fmla="*/ 12012233 w 12453219"/>
              <a:gd name="connsiteY88" fmla="*/ 2630714 h 2763135"/>
              <a:gd name="connsiteX89" fmla="*/ 12026037 w 12453219"/>
              <a:gd name="connsiteY89" fmla="*/ 2616910 h 2763135"/>
              <a:gd name="connsiteX90" fmla="*/ 11887986 w 12453219"/>
              <a:gd name="connsiteY90" fmla="*/ 2616910 h 2763135"/>
              <a:gd name="connsiteX91" fmla="*/ 11901791 w 12453219"/>
              <a:gd name="connsiteY91" fmla="*/ 2630714 h 2763135"/>
              <a:gd name="connsiteX92" fmla="*/ 11887986 w 12453219"/>
              <a:gd name="connsiteY92" fmla="*/ 2644519 h 2763135"/>
              <a:gd name="connsiteX93" fmla="*/ 11874182 w 12453219"/>
              <a:gd name="connsiteY93" fmla="*/ 2630714 h 2763135"/>
              <a:gd name="connsiteX94" fmla="*/ 11887986 w 12453219"/>
              <a:gd name="connsiteY94" fmla="*/ 2616910 h 2763135"/>
              <a:gd name="connsiteX95" fmla="*/ 11749935 w 12453219"/>
              <a:gd name="connsiteY95" fmla="*/ 2616646 h 2763135"/>
              <a:gd name="connsiteX96" fmla="*/ 11764003 w 12453219"/>
              <a:gd name="connsiteY96" fmla="*/ 2630714 h 2763135"/>
              <a:gd name="connsiteX97" fmla="*/ 11749935 w 12453219"/>
              <a:gd name="connsiteY97" fmla="*/ 2644783 h 2763135"/>
              <a:gd name="connsiteX98" fmla="*/ 11735866 w 12453219"/>
              <a:gd name="connsiteY98" fmla="*/ 2630714 h 2763135"/>
              <a:gd name="connsiteX99" fmla="*/ 11749935 w 12453219"/>
              <a:gd name="connsiteY99" fmla="*/ 2616646 h 2763135"/>
              <a:gd name="connsiteX100" fmla="*/ 151715 w 12453219"/>
              <a:gd name="connsiteY100" fmla="*/ 2616555 h 2763135"/>
              <a:gd name="connsiteX101" fmla="*/ 165875 w 12453219"/>
              <a:gd name="connsiteY101" fmla="*/ 2630715 h 2763135"/>
              <a:gd name="connsiteX102" fmla="*/ 151715 w 12453219"/>
              <a:gd name="connsiteY102" fmla="*/ 2644875 h 2763135"/>
              <a:gd name="connsiteX103" fmla="*/ 137555 w 12453219"/>
              <a:gd name="connsiteY103" fmla="*/ 2630715 h 2763135"/>
              <a:gd name="connsiteX104" fmla="*/ 151715 w 12453219"/>
              <a:gd name="connsiteY104" fmla="*/ 2616555 h 2763135"/>
              <a:gd name="connsiteX105" fmla="*/ 427866 w 12453219"/>
              <a:gd name="connsiteY105" fmla="*/ 2616288 h 2763135"/>
              <a:gd name="connsiteX106" fmla="*/ 442294 w 12453219"/>
              <a:gd name="connsiteY106" fmla="*/ 2630714 h 2763135"/>
              <a:gd name="connsiteX107" fmla="*/ 427866 w 12453219"/>
              <a:gd name="connsiteY107" fmla="*/ 2645141 h 2763135"/>
              <a:gd name="connsiteX108" fmla="*/ 413441 w 12453219"/>
              <a:gd name="connsiteY108" fmla="*/ 2630714 h 2763135"/>
              <a:gd name="connsiteX109" fmla="*/ 427866 w 12453219"/>
              <a:gd name="connsiteY109" fmla="*/ 2616288 h 2763135"/>
              <a:gd name="connsiteX110" fmla="*/ 289789 w 12453219"/>
              <a:gd name="connsiteY110" fmla="*/ 2616288 h 2763135"/>
              <a:gd name="connsiteX111" fmla="*/ 304216 w 12453219"/>
              <a:gd name="connsiteY111" fmla="*/ 2630714 h 2763135"/>
              <a:gd name="connsiteX112" fmla="*/ 289789 w 12453219"/>
              <a:gd name="connsiteY112" fmla="*/ 2645141 h 2763135"/>
              <a:gd name="connsiteX113" fmla="*/ 275363 w 12453219"/>
              <a:gd name="connsiteY113" fmla="*/ 2630714 h 2763135"/>
              <a:gd name="connsiteX114" fmla="*/ 289789 w 12453219"/>
              <a:gd name="connsiteY114" fmla="*/ 2616288 h 2763135"/>
              <a:gd name="connsiteX115" fmla="*/ 12371259 w 12453219"/>
              <a:gd name="connsiteY115" fmla="*/ 2497858 h 2763135"/>
              <a:gd name="connsiteX116" fmla="*/ 12384540 w 12453219"/>
              <a:gd name="connsiteY116" fmla="*/ 2511140 h 2763135"/>
              <a:gd name="connsiteX117" fmla="*/ 12371259 w 12453219"/>
              <a:gd name="connsiteY117" fmla="*/ 2524421 h 2763135"/>
              <a:gd name="connsiteX118" fmla="*/ 12357978 w 12453219"/>
              <a:gd name="connsiteY118" fmla="*/ 2511140 h 2763135"/>
              <a:gd name="connsiteX119" fmla="*/ 12371259 w 12453219"/>
              <a:gd name="connsiteY119" fmla="*/ 2497858 h 2763135"/>
              <a:gd name="connsiteX120" fmla="*/ 12233208 w 12453219"/>
              <a:gd name="connsiteY120" fmla="*/ 2497858 h 2763135"/>
              <a:gd name="connsiteX121" fmla="*/ 12246489 w 12453219"/>
              <a:gd name="connsiteY121" fmla="*/ 2511140 h 2763135"/>
              <a:gd name="connsiteX122" fmla="*/ 12233208 w 12453219"/>
              <a:gd name="connsiteY122" fmla="*/ 2524421 h 2763135"/>
              <a:gd name="connsiteX123" fmla="*/ 12219927 w 12453219"/>
              <a:gd name="connsiteY123" fmla="*/ 2511140 h 2763135"/>
              <a:gd name="connsiteX124" fmla="*/ 12233208 w 12453219"/>
              <a:gd name="connsiteY124" fmla="*/ 2497858 h 2763135"/>
              <a:gd name="connsiteX125" fmla="*/ 12095064 w 12453219"/>
              <a:gd name="connsiteY125" fmla="*/ 2497244 h 2763135"/>
              <a:gd name="connsiteX126" fmla="*/ 12108959 w 12453219"/>
              <a:gd name="connsiteY126" fmla="*/ 2511139 h 2763135"/>
              <a:gd name="connsiteX127" fmla="*/ 12095064 w 12453219"/>
              <a:gd name="connsiteY127" fmla="*/ 2525035 h 2763135"/>
              <a:gd name="connsiteX128" fmla="*/ 12081169 w 12453219"/>
              <a:gd name="connsiteY128" fmla="*/ 2511139 h 2763135"/>
              <a:gd name="connsiteX129" fmla="*/ 12095064 w 12453219"/>
              <a:gd name="connsiteY129" fmla="*/ 2497244 h 2763135"/>
              <a:gd name="connsiteX130" fmla="*/ 82679 w 12453219"/>
              <a:gd name="connsiteY130" fmla="*/ 2497143 h 2763135"/>
              <a:gd name="connsiteX131" fmla="*/ 96675 w 12453219"/>
              <a:gd name="connsiteY131" fmla="*/ 2511139 h 2763135"/>
              <a:gd name="connsiteX132" fmla="*/ 82679 w 12453219"/>
              <a:gd name="connsiteY132" fmla="*/ 2525134 h 2763135"/>
              <a:gd name="connsiteX133" fmla="*/ 68683 w 12453219"/>
              <a:gd name="connsiteY133" fmla="*/ 2511139 h 2763135"/>
              <a:gd name="connsiteX134" fmla="*/ 82679 w 12453219"/>
              <a:gd name="connsiteY134" fmla="*/ 2497143 h 2763135"/>
              <a:gd name="connsiteX135" fmla="*/ 220754 w 12453219"/>
              <a:gd name="connsiteY135" fmla="*/ 2496621 h 2763135"/>
              <a:gd name="connsiteX136" fmla="*/ 235272 w 12453219"/>
              <a:gd name="connsiteY136" fmla="*/ 2511140 h 2763135"/>
              <a:gd name="connsiteX137" fmla="*/ 220754 w 12453219"/>
              <a:gd name="connsiteY137" fmla="*/ 2525658 h 2763135"/>
              <a:gd name="connsiteX138" fmla="*/ 206235 w 12453219"/>
              <a:gd name="connsiteY138" fmla="*/ 2511140 h 2763135"/>
              <a:gd name="connsiteX139" fmla="*/ 220754 w 12453219"/>
              <a:gd name="connsiteY139" fmla="*/ 2496621 h 2763135"/>
              <a:gd name="connsiteX140" fmla="*/ 11957012 w 12453219"/>
              <a:gd name="connsiteY140" fmla="*/ 2496352 h 2763135"/>
              <a:gd name="connsiteX141" fmla="*/ 11971800 w 12453219"/>
              <a:gd name="connsiteY141" fmla="*/ 2511139 h 2763135"/>
              <a:gd name="connsiteX142" fmla="*/ 11957012 w 12453219"/>
              <a:gd name="connsiteY142" fmla="*/ 2525927 h 2763135"/>
              <a:gd name="connsiteX143" fmla="*/ 11942224 w 12453219"/>
              <a:gd name="connsiteY143" fmla="*/ 2511139 h 2763135"/>
              <a:gd name="connsiteX144" fmla="*/ 11957012 w 12453219"/>
              <a:gd name="connsiteY144" fmla="*/ 2496352 h 2763135"/>
              <a:gd name="connsiteX145" fmla="*/ 11818961 w 12453219"/>
              <a:gd name="connsiteY145" fmla="*/ 2496081 h 2763135"/>
              <a:gd name="connsiteX146" fmla="*/ 11834019 w 12453219"/>
              <a:gd name="connsiteY146" fmla="*/ 2511139 h 2763135"/>
              <a:gd name="connsiteX147" fmla="*/ 11818961 w 12453219"/>
              <a:gd name="connsiteY147" fmla="*/ 2526197 h 2763135"/>
              <a:gd name="connsiteX148" fmla="*/ 11803903 w 12453219"/>
              <a:gd name="connsiteY148" fmla="*/ 2511139 h 2763135"/>
              <a:gd name="connsiteX149" fmla="*/ 11818961 w 12453219"/>
              <a:gd name="connsiteY149" fmla="*/ 2496081 h 2763135"/>
              <a:gd name="connsiteX150" fmla="*/ 11680910 w 12453219"/>
              <a:gd name="connsiteY150" fmla="*/ 2496081 h 2763135"/>
              <a:gd name="connsiteX151" fmla="*/ 11695968 w 12453219"/>
              <a:gd name="connsiteY151" fmla="*/ 2511139 h 2763135"/>
              <a:gd name="connsiteX152" fmla="*/ 11680910 w 12453219"/>
              <a:gd name="connsiteY152" fmla="*/ 2526197 h 2763135"/>
              <a:gd name="connsiteX153" fmla="*/ 11665852 w 12453219"/>
              <a:gd name="connsiteY153" fmla="*/ 2511139 h 2763135"/>
              <a:gd name="connsiteX154" fmla="*/ 11680910 w 12453219"/>
              <a:gd name="connsiteY154" fmla="*/ 2496081 h 2763135"/>
              <a:gd name="connsiteX155" fmla="*/ 11542765 w 12453219"/>
              <a:gd name="connsiteY155" fmla="*/ 2495809 h 2763135"/>
              <a:gd name="connsiteX156" fmla="*/ 11558095 w 12453219"/>
              <a:gd name="connsiteY156" fmla="*/ 2511139 h 2763135"/>
              <a:gd name="connsiteX157" fmla="*/ 11542765 w 12453219"/>
              <a:gd name="connsiteY157" fmla="*/ 2526470 h 2763135"/>
              <a:gd name="connsiteX158" fmla="*/ 11527434 w 12453219"/>
              <a:gd name="connsiteY158" fmla="*/ 2511139 h 2763135"/>
              <a:gd name="connsiteX159" fmla="*/ 11542765 w 12453219"/>
              <a:gd name="connsiteY159" fmla="*/ 2495809 h 2763135"/>
              <a:gd name="connsiteX160" fmla="*/ 358829 w 12453219"/>
              <a:gd name="connsiteY160" fmla="*/ 2495715 h 2763135"/>
              <a:gd name="connsiteX161" fmla="*/ 374254 w 12453219"/>
              <a:gd name="connsiteY161" fmla="*/ 2511139 h 2763135"/>
              <a:gd name="connsiteX162" fmla="*/ 358829 w 12453219"/>
              <a:gd name="connsiteY162" fmla="*/ 2526564 h 2763135"/>
              <a:gd name="connsiteX163" fmla="*/ 343405 w 12453219"/>
              <a:gd name="connsiteY163" fmla="*/ 2511139 h 2763135"/>
              <a:gd name="connsiteX164" fmla="*/ 358829 w 12453219"/>
              <a:gd name="connsiteY164" fmla="*/ 2495715 h 2763135"/>
              <a:gd name="connsiteX165" fmla="*/ 496906 w 12453219"/>
              <a:gd name="connsiteY165" fmla="*/ 2495068 h 2763135"/>
              <a:gd name="connsiteX166" fmla="*/ 512977 w 12453219"/>
              <a:gd name="connsiteY166" fmla="*/ 2511139 h 2763135"/>
              <a:gd name="connsiteX167" fmla="*/ 496906 w 12453219"/>
              <a:gd name="connsiteY167" fmla="*/ 2527210 h 2763135"/>
              <a:gd name="connsiteX168" fmla="*/ 480835 w 12453219"/>
              <a:gd name="connsiteY168" fmla="*/ 2511139 h 2763135"/>
              <a:gd name="connsiteX169" fmla="*/ 496906 w 12453219"/>
              <a:gd name="connsiteY169" fmla="*/ 2495068 h 2763135"/>
              <a:gd name="connsiteX170" fmla="*/ 12440285 w 12453219"/>
              <a:gd name="connsiteY170" fmla="*/ 2379140 h 2763135"/>
              <a:gd name="connsiteX171" fmla="*/ 12452708 w 12453219"/>
              <a:gd name="connsiteY171" fmla="*/ 2391563 h 2763135"/>
              <a:gd name="connsiteX172" fmla="*/ 12440285 w 12453219"/>
              <a:gd name="connsiteY172" fmla="*/ 2403987 h 2763135"/>
              <a:gd name="connsiteX173" fmla="*/ 12427861 w 12453219"/>
              <a:gd name="connsiteY173" fmla="*/ 2391563 h 2763135"/>
              <a:gd name="connsiteX174" fmla="*/ 12440285 w 12453219"/>
              <a:gd name="connsiteY174" fmla="*/ 2379140 h 2763135"/>
              <a:gd name="connsiteX175" fmla="*/ 12302233 w 12453219"/>
              <a:gd name="connsiteY175" fmla="*/ 2379140 h 2763135"/>
              <a:gd name="connsiteX176" fmla="*/ 12314656 w 12453219"/>
              <a:gd name="connsiteY176" fmla="*/ 2391563 h 2763135"/>
              <a:gd name="connsiteX177" fmla="*/ 12302233 w 12453219"/>
              <a:gd name="connsiteY177" fmla="*/ 2403987 h 2763135"/>
              <a:gd name="connsiteX178" fmla="*/ 12289809 w 12453219"/>
              <a:gd name="connsiteY178" fmla="*/ 2391563 h 2763135"/>
              <a:gd name="connsiteX179" fmla="*/ 12302233 w 12453219"/>
              <a:gd name="connsiteY179" fmla="*/ 2379140 h 2763135"/>
              <a:gd name="connsiteX180" fmla="*/ 12164089 w 12453219"/>
              <a:gd name="connsiteY180" fmla="*/ 2378541 h 2763135"/>
              <a:gd name="connsiteX181" fmla="*/ 12177112 w 12453219"/>
              <a:gd name="connsiteY181" fmla="*/ 2391564 h 2763135"/>
              <a:gd name="connsiteX182" fmla="*/ 12164089 w 12453219"/>
              <a:gd name="connsiteY182" fmla="*/ 2404587 h 2763135"/>
              <a:gd name="connsiteX183" fmla="*/ 12151067 w 12453219"/>
              <a:gd name="connsiteY183" fmla="*/ 2391564 h 2763135"/>
              <a:gd name="connsiteX184" fmla="*/ 12164089 w 12453219"/>
              <a:gd name="connsiteY184" fmla="*/ 2378541 h 2763135"/>
              <a:gd name="connsiteX185" fmla="*/ 151717 w 12453219"/>
              <a:gd name="connsiteY185" fmla="*/ 2377932 h 2763135"/>
              <a:gd name="connsiteX186" fmla="*/ 165350 w 12453219"/>
              <a:gd name="connsiteY186" fmla="*/ 2391564 h 2763135"/>
              <a:gd name="connsiteX187" fmla="*/ 151717 w 12453219"/>
              <a:gd name="connsiteY187" fmla="*/ 2405196 h 2763135"/>
              <a:gd name="connsiteX188" fmla="*/ 138085 w 12453219"/>
              <a:gd name="connsiteY188" fmla="*/ 2391564 h 2763135"/>
              <a:gd name="connsiteX189" fmla="*/ 151717 w 12453219"/>
              <a:gd name="connsiteY189" fmla="*/ 2377932 h 2763135"/>
              <a:gd name="connsiteX190" fmla="*/ 13642 w 12453219"/>
              <a:gd name="connsiteY190" fmla="*/ 2377932 h 2763135"/>
              <a:gd name="connsiteX191" fmla="*/ 27275 w 12453219"/>
              <a:gd name="connsiteY191" fmla="*/ 2391564 h 2763135"/>
              <a:gd name="connsiteX192" fmla="*/ 13642 w 12453219"/>
              <a:gd name="connsiteY192" fmla="*/ 2405196 h 2763135"/>
              <a:gd name="connsiteX193" fmla="*/ 10 w 12453219"/>
              <a:gd name="connsiteY193" fmla="*/ 2391564 h 2763135"/>
              <a:gd name="connsiteX194" fmla="*/ 13642 w 12453219"/>
              <a:gd name="connsiteY194" fmla="*/ 2377932 h 2763135"/>
              <a:gd name="connsiteX195" fmla="*/ 289792 w 12453219"/>
              <a:gd name="connsiteY195" fmla="*/ 2377312 h 2763135"/>
              <a:gd name="connsiteX196" fmla="*/ 304044 w 12453219"/>
              <a:gd name="connsiteY196" fmla="*/ 2391563 h 2763135"/>
              <a:gd name="connsiteX197" fmla="*/ 289792 w 12453219"/>
              <a:gd name="connsiteY197" fmla="*/ 2405815 h 2763135"/>
              <a:gd name="connsiteX198" fmla="*/ 275541 w 12453219"/>
              <a:gd name="connsiteY198" fmla="*/ 2391563 h 2763135"/>
              <a:gd name="connsiteX199" fmla="*/ 289792 w 12453219"/>
              <a:gd name="connsiteY199" fmla="*/ 2377312 h 2763135"/>
              <a:gd name="connsiteX200" fmla="*/ 12026037 w 12453219"/>
              <a:gd name="connsiteY200" fmla="*/ 2377045 h 2763135"/>
              <a:gd name="connsiteX201" fmla="*/ 12040556 w 12453219"/>
              <a:gd name="connsiteY201" fmla="*/ 2391564 h 2763135"/>
              <a:gd name="connsiteX202" fmla="*/ 12026037 w 12453219"/>
              <a:gd name="connsiteY202" fmla="*/ 2406082 h 2763135"/>
              <a:gd name="connsiteX203" fmla="*/ 12011518 w 12453219"/>
              <a:gd name="connsiteY203" fmla="*/ 2391564 h 2763135"/>
              <a:gd name="connsiteX204" fmla="*/ 12026037 w 12453219"/>
              <a:gd name="connsiteY204" fmla="*/ 2377045 h 2763135"/>
              <a:gd name="connsiteX205" fmla="*/ 10921442 w 12453219"/>
              <a:gd name="connsiteY205" fmla="*/ 2376869 h 2763135"/>
              <a:gd name="connsiteX206" fmla="*/ 10936137 w 12453219"/>
              <a:gd name="connsiteY206" fmla="*/ 2391564 h 2763135"/>
              <a:gd name="connsiteX207" fmla="*/ 10921442 w 12453219"/>
              <a:gd name="connsiteY207" fmla="*/ 2406258 h 2763135"/>
              <a:gd name="connsiteX208" fmla="*/ 10906747 w 12453219"/>
              <a:gd name="connsiteY208" fmla="*/ 2391564 h 2763135"/>
              <a:gd name="connsiteX209" fmla="*/ 10921442 w 12453219"/>
              <a:gd name="connsiteY209" fmla="*/ 2376869 h 2763135"/>
              <a:gd name="connsiteX210" fmla="*/ 11887986 w 12453219"/>
              <a:gd name="connsiteY210" fmla="*/ 2376412 h 2763135"/>
              <a:gd name="connsiteX211" fmla="*/ 11903138 w 12453219"/>
              <a:gd name="connsiteY211" fmla="*/ 2391563 h 2763135"/>
              <a:gd name="connsiteX212" fmla="*/ 11887986 w 12453219"/>
              <a:gd name="connsiteY212" fmla="*/ 2406715 h 2763135"/>
              <a:gd name="connsiteX213" fmla="*/ 11872835 w 12453219"/>
              <a:gd name="connsiteY213" fmla="*/ 2391563 h 2763135"/>
              <a:gd name="connsiteX214" fmla="*/ 11887986 w 12453219"/>
              <a:gd name="connsiteY214" fmla="*/ 2376412 h 2763135"/>
              <a:gd name="connsiteX215" fmla="*/ 11059586 w 12453219"/>
              <a:gd name="connsiteY215" fmla="*/ 2376234 h 2763135"/>
              <a:gd name="connsiteX216" fmla="*/ 11074917 w 12453219"/>
              <a:gd name="connsiteY216" fmla="*/ 2391564 h 2763135"/>
              <a:gd name="connsiteX217" fmla="*/ 11059586 w 12453219"/>
              <a:gd name="connsiteY217" fmla="*/ 2406895 h 2763135"/>
              <a:gd name="connsiteX218" fmla="*/ 11044256 w 12453219"/>
              <a:gd name="connsiteY218" fmla="*/ 2391564 h 2763135"/>
              <a:gd name="connsiteX219" fmla="*/ 11059586 w 12453219"/>
              <a:gd name="connsiteY219" fmla="*/ 2376234 h 2763135"/>
              <a:gd name="connsiteX220" fmla="*/ 1532485 w 12453219"/>
              <a:gd name="connsiteY220" fmla="*/ 2376234 h 2763135"/>
              <a:gd name="connsiteX221" fmla="*/ 1547816 w 12453219"/>
              <a:gd name="connsiteY221" fmla="*/ 2391564 h 2763135"/>
              <a:gd name="connsiteX222" fmla="*/ 1532485 w 12453219"/>
              <a:gd name="connsiteY222" fmla="*/ 2406895 h 2763135"/>
              <a:gd name="connsiteX223" fmla="*/ 1517156 w 12453219"/>
              <a:gd name="connsiteY223" fmla="*/ 2391564 h 2763135"/>
              <a:gd name="connsiteX224" fmla="*/ 1532485 w 12453219"/>
              <a:gd name="connsiteY224" fmla="*/ 2376234 h 2763135"/>
              <a:gd name="connsiteX225" fmla="*/ 427869 w 12453219"/>
              <a:gd name="connsiteY225" fmla="*/ 2375770 h 2763135"/>
              <a:gd name="connsiteX226" fmla="*/ 443663 w 12453219"/>
              <a:gd name="connsiteY226" fmla="*/ 2391564 h 2763135"/>
              <a:gd name="connsiteX227" fmla="*/ 427869 w 12453219"/>
              <a:gd name="connsiteY227" fmla="*/ 2407358 h 2763135"/>
              <a:gd name="connsiteX228" fmla="*/ 412076 w 12453219"/>
              <a:gd name="connsiteY228" fmla="*/ 2391564 h 2763135"/>
              <a:gd name="connsiteX229" fmla="*/ 427869 w 12453219"/>
              <a:gd name="connsiteY229" fmla="*/ 2375770 h 2763135"/>
              <a:gd name="connsiteX230" fmla="*/ 11197638 w 12453219"/>
              <a:gd name="connsiteY230" fmla="*/ 2375588 h 2763135"/>
              <a:gd name="connsiteX231" fmla="*/ 11213613 w 12453219"/>
              <a:gd name="connsiteY231" fmla="*/ 2391563 h 2763135"/>
              <a:gd name="connsiteX232" fmla="*/ 11197638 w 12453219"/>
              <a:gd name="connsiteY232" fmla="*/ 2407539 h 2763135"/>
              <a:gd name="connsiteX233" fmla="*/ 11181663 w 12453219"/>
              <a:gd name="connsiteY233" fmla="*/ 2391563 h 2763135"/>
              <a:gd name="connsiteX234" fmla="*/ 11197638 w 12453219"/>
              <a:gd name="connsiteY234" fmla="*/ 2375588 h 2763135"/>
              <a:gd name="connsiteX235" fmla="*/ 1394414 w 12453219"/>
              <a:gd name="connsiteY235" fmla="*/ 2375588 h 2763135"/>
              <a:gd name="connsiteX236" fmla="*/ 1410389 w 12453219"/>
              <a:gd name="connsiteY236" fmla="*/ 2391563 h 2763135"/>
              <a:gd name="connsiteX237" fmla="*/ 1394414 w 12453219"/>
              <a:gd name="connsiteY237" fmla="*/ 2407539 h 2763135"/>
              <a:gd name="connsiteX238" fmla="*/ 1378438 w 12453219"/>
              <a:gd name="connsiteY238" fmla="*/ 2391563 h 2763135"/>
              <a:gd name="connsiteX239" fmla="*/ 1394414 w 12453219"/>
              <a:gd name="connsiteY239" fmla="*/ 2375588 h 2763135"/>
              <a:gd name="connsiteX240" fmla="*/ 11749936 w 12453219"/>
              <a:gd name="connsiteY240" fmla="*/ 2375493 h 2763135"/>
              <a:gd name="connsiteX241" fmla="*/ 11766007 w 12453219"/>
              <a:gd name="connsiteY241" fmla="*/ 2391564 h 2763135"/>
              <a:gd name="connsiteX242" fmla="*/ 11749936 w 12453219"/>
              <a:gd name="connsiteY242" fmla="*/ 2407635 h 2763135"/>
              <a:gd name="connsiteX243" fmla="*/ 11733865 w 12453219"/>
              <a:gd name="connsiteY243" fmla="*/ 2391564 h 2763135"/>
              <a:gd name="connsiteX244" fmla="*/ 11749936 w 12453219"/>
              <a:gd name="connsiteY244" fmla="*/ 2375493 h 2763135"/>
              <a:gd name="connsiteX245" fmla="*/ 11335688 w 12453219"/>
              <a:gd name="connsiteY245" fmla="*/ 2375214 h 2763135"/>
              <a:gd name="connsiteX246" fmla="*/ 11352038 w 12453219"/>
              <a:gd name="connsiteY246" fmla="*/ 2391564 h 2763135"/>
              <a:gd name="connsiteX247" fmla="*/ 11335688 w 12453219"/>
              <a:gd name="connsiteY247" fmla="*/ 2407913 h 2763135"/>
              <a:gd name="connsiteX248" fmla="*/ 11319339 w 12453219"/>
              <a:gd name="connsiteY248" fmla="*/ 2391564 h 2763135"/>
              <a:gd name="connsiteX249" fmla="*/ 11335688 w 12453219"/>
              <a:gd name="connsiteY249" fmla="*/ 2375214 h 2763135"/>
              <a:gd name="connsiteX250" fmla="*/ 565945 w 12453219"/>
              <a:gd name="connsiteY250" fmla="*/ 2375118 h 2763135"/>
              <a:gd name="connsiteX251" fmla="*/ 582391 w 12453219"/>
              <a:gd name="connsiteY251" fmla="*/ 2391564 h 2763135"/>
              <a:gd name="connsiteX252" fmla="*/ 565945 w 12453219"/>
              <a:gd name="connsiteY252" fmla="*/ 2408010 h 2763135"/>
              <a:gd name="connsiteX253" fmla="*/ 549499 w 12453219"/>
              <a:gd name="connsiteY253" fmla="*/ 2391564 h 2763135"/>
              <a:gd name="connsiteX254" fmla="*/ 565945 w 12453219"/>
              <a:gd name="connsiteY254" fmla="*/ 2375118 h 2763135"/>
              <a:gd name="connsiteX255" fmla="*/ 11611791 w 12453219"/>
              <a:gd name="connsiteY255" fmla="*/ 2374944 h 2763135"/>
              <a:gd name="connsiteX256" fmla="*/ 11628411 w 12453219"/>
              <a:gd name="connsiteY256" fmla="*/ 2391564 h 2763135"/>
              <a:gd name="connsiteX257" fmla="*/ 11611791 w 12453219"/>
              <a:gd name="connsiteY257" fmla="*/ 2408183 h 2763135"/>
              <a:gd name="connsiteX258" fmla="*/ 11595171 w 12453219"/>
              <a:gd name="connsiteY258" fmla="*/ 2391564 h 2763135"/>
              <a:gd name="connsiteX259" fmla="*/ 11611791 w 12453219"/>
              <a:gd name="connsiteY259" fmla="*/ 2374944 h 2763135"/>
              <a:gd name="connsiteX260" fmla="*/ 1256331 w 12453219"/>
              <a:gd name="connsiteY260" fmla="*/ 2374934 h 2763135"/>
              <a:gd name="connsiteX261" fmla="*/ 1272960 w 12453219"/>
              <a:gd name="connsiteY261" fmla="*/ 2391564 h 2763135"/>
              <a:gd name="connsiteX262" fmla="*/ 1256331 w 12453219"/>
              <a:gd name="connsiteY262" fmla="*/ 2408194 h 2763135"/>
              <a:gd name="connsiteX263" fmla="*/ 1239700 w 12453219"/>
              <a:gd name="connsiteY263" fmla="*/ 2391564 h 2763135"/>
              <a:gd name="connsiteX264" fmla="*/ 1256331 w 12453219"/>
              <a:gd name="connsiteY264" fmla="*/ 2374934 h 2763135"/>
              <a:gd name="connsiteX265" fmla="*/ 11473739 w 12453219"/>
              <a:gd name="connsiteY265" fmla="*/ 2374554 h 2763135"/>
              <a:gd name="connsiteX266" fmla="*/ 11490749 w 12453219"/>
              <a:gd name="connsiteY266" fmla="*/ 2391563 h 2763135"/>
              <a:gd name="connsiteX267" fmla="*/ 11473739 w 12453219"/>
              <a:gd name="connsiteY267" fmla="*/ 2408573 h 2763135"/>
              <a:gd name="connsiteX268" fmla="*/ 11456729 w 12453219"/>
              <a:gd name="connsiteY268" fmla="*/ 2391563 h 2763135"/>
              <a:gd name="connsiteX269" fmla="*/ 11473739 w 12453219"/>
              <a:gd name="connsiteY269" fmla="*/ 2374554 h 2763135"/>
              <a:gd name="connsiteX270" fmla="*/ 1118256 w 12453219"/>
              <a:gd name="connsiteY270" fmla="*/ 2374554 h 2763135"/>
              <a:gd name="connsiteX271" fmla="*/ 1135266 w 12453219"/>
              <a:gd name="connsiteY271" fmla="*/ 2391563 h 2763135"/>
              <a:gd name="connsiteX272" fmla="*/ 1118256 w 12453219"/>
              <a:gd name="connsiteY272" fmla="*/ 2408573 h 2763135"/>
              <a:gd name="connsiteX273" fmla="*/ 1101247 w 12453219"/>
              <a:gd name="connsiteY273" fmla="*/ 2391563 h 2763135"/>
              <a:gd name="connsiteX274" fmla="*/ 1118256 w 12453219"/>
              <a:gd name="connsiteY274" fmla="*/ 2374554 h 2763135"/>
              <a:gd name="connsiteX275" fmla="*/ 704023 w 12453219"/>
              <a:gd name="connsiteY275" fmla="*/ 2374281 h 2763135"/>
              <a:gd name="connsiteX276" fmla="*/ 721306 w 12453219"/>
              <a:gd name="connsiteY276" fmla="*/ 2391564 h 2763135"/>
              <a:gd name="connsiteX277" fmla="*/ 704023 w 12453219"/>
              <a:gd name="connsiteY277" fmla="*/ 2408847 h 2763135"/>
              <a:gd name="connsiteX278" fmla="*/ 686740 w 12453219"/>
              <a:gd name="connsiteY278" fmla="*/ 2391564 h 2763135"/>
              <a:gd name="connsiteX279" fmla="*/ 704023 w 12453219"/>
              <a:gd name="connsiteY279" fmla="*/ 2374281 h 2763135"/>
              <a:gd name="connsiteX280" fmla="*/ 842102 w 12453219"/>
              <a:gd name="connsiteY280" fmla="*/ 2374172 h 2763135"/>
              <a:gd name="connsiteX281" fmla="*/ 859493 w 12453219"/>
              <a:gd name="connsiteY281" fmla="*/ 2391564 h 2763135"/>
              <a:gd name="connsiteX282" fmla="*/ 842102 w 12453219"/>
              <a:gd name="connsiteY282" fmla="*/ 2408956 h 2763135"/>
              <a:gd name="connsiteX283" fmla="*/ 824709 w 12453219"/>
              <a:gd name="connsiteY283" fmla="*/ 2391564 h 2763135"/>
              <a:gd name="connsiteX284" fmla="*/ 842102 w 12453219"/>
              <a:gd name="connsiteY284" fmla="*/ 2374172 h 2763135"/>
              <a:gd name="connsiteX285" fmla="*/ 980178 w 12453219"/>
              <a:gd name="connsiteY285" fmla="*/ 2373885 h 2763135"/>
              <a:gd name="connsiteX286" fmla="*/ 997858 w 12453219"/>
              <a:gd name="connsiteY286" fmla="*/ 2391563 h 2763135"/>
              <a:gd name="connsiteX287" fmla="*/ 980178 w 12453219"/>
              <a:gd name="connsiteY287" fmla="*/ 2409242 h 2763135"/>
              <a:gd name="connsiteX288" fmla="*/ 962501 w 12453219"/>
              <a:gd name="connsiteY288" fmla="*/ 2391563 h 2763135"/>
              <a:gd name="connsiteX289" fmla="*/ 980178 w 12453219"/>
              <a:gd name="connsiteY289" fmla="*/ 2373885 h 2763135"/>
              <a:gd name="connsiteX290" fmla="*/ 7262511 w 12453219"/>
              <a:gd name="connsiteY290" fmla="*/ 2265387 h 2763135"/>
              <a:gd name="connsiteX291" fmla="*/ 7269113 w 12453219"/>
              <a:gd name="connsiteY291" fmla="*/ 2271989 h 2763135"/>
              <a:gd name="connsiteX292" fmla="*/ 7262511 w 12453219"/>
              <a:gd name="connsiteY292" fmla="*/ 2278590 h 2763135"/>
              <a:gd name="connsiteX293" fmla="*/ 7255909 w 12453219"/>
              <a:gd name="connsiteY293" fmla="*/ 2271989 h 2763135"/>
              <a:gd name="connsiteX294" fmla="*/ 7262511 w 12453219"/>
              <a:gd name="connsiteY294" fmla="*/ 2265387 h 2763135"/>
              <a:gd name="connsiteX295" fmla="*/ 7124441 w 12453219"/>
              <a:gd name="connsiteY295" fmla="*/ 2265387 h 2763135"/>
              <a:gd name="connsiteX296" fmla="*/ 7131042 w 12453219"/>
              <a:gd name="connsiteY296" fmla="*/ 2271989 h 2763135"/>
              <a:gd name="connsiteX297" fmla="*/ 7124441 w 12453219"/>
              <a:gd name="connsiteY297" fmla="*/ 2278590 h 2763135"/>
              <a:gd name="connsiteX298" fmla="*/ 7117839 w 12453219"/>
              <a:gd name="connsiteY298" fmla="*/ 2271989 h 2763135"/>
              <a:gd name="connsiteX299" fmla="*/ 7124441 w 12453219"/>
              <a:gd name="connsiteY299" fmla="*/ 2265387 h 2763135"/>
              <a:gd name="connsiteX300" fmla="*/ 6986362 w 12453219"/>
              <a:gd name="connsiteY300" fmla="*/ 2265387 h 2763135"/>
              <a:gd name="connsiteX301" fmla="*/ 6992964 w 12453219"/>
              <a:gd name="connsiteY301" fmla="*/ 2271989 h 2763135"/>
              <a:gd name="connsiteX302" fmla="*/ 6986362 w 12453219"/>
              <a:gd name="connsiteY302" fmla="*/ 2278590 h 2763135"/>
              <a:gd name="connsiteX303" fmla="*/ 6979760 w 12453219"/>
              <a:gd name="connsiteY303" fmla="*/ 2271989 h 2763135"/>
              <a:gd name="connsiteX304" fmla="*/ 6986362 w 12453219"/>
              <a:gd name="connsiteY304" fmla="*/ 2265387 h 2763135"/>
              <a:gd name="connsiteX305" fmla="*/ 6848291 w 12453219"/>
              <a:gd name="connsiteY305" fmla="*/ 2265387 h 2763135"/>
              <a:gd name="connsiteX306" fmla="*/ 6854893 w 12453219"/>
              <a:gd name="connsiteY306" fmla="*/ 2271989 h 2763135"/>
              <a:gd name="connsiteX307" fmla="*/ 6848291 w 12453219"/>
              <a:gd name="connsiteY307" fmla="*/ 2278590 h 2763135"/>
              <a:gd name="connsiteX308" fmla="*/ 6841690 w 12453219"/>
              <a:gd name="connsiteY308" fmla="*/ 2271989 h 2763135"/>
              <a:gd name="connsiteX309" fmla="*/ 6848291 w 12453219"/>
              <a:gd name="connsiteY309" fmla="*/ 2265387 h 2763135"/>
              <a:gd name="connsiteX310" fmla="*/ 6710223 w 12453219"/>
              <a:gd name="connsiteY310" fmla="*/ 2265387 h 2763135"/>
              <a:gd name="connsiteX311" fmla="*/ 6716824 w 12453219"/>
              <a:gd name="connsiteY311" fmla="*/ 2271989 h 2763135"/>
              <a:gd name="connsiteX312" fmla="*/ 6710223 w 12453219"/>
              <a:gd name="connsiteY312" fmla="*/ 2278590 h 2763135"/>
              <a:gd name="connsiteX313" fmla="*/ 6703621 w 12453219"/>
              <a:gd name="connsiteY313" fmla="*/ 2271989 h 2763135"/>
              <a:gd name="connsiteX314" fmla="*/ 6710223 w 12453219"/>
              <a:gd name="connsiteY314" fmla="*/ 2265387 h 2763135"/>
              <a:gd name="connsiteX315" fmla="*/ 6572143 w 12453219"/>
              <a:gd name="connsiteY315" fmla="*/ 2265387 h 2763135"/>
              <a:gd name="connsiteX316" fmla="*/ 6578745 w 12453219"/>
              <a:gd name="connsiteY316" fmla="*/ 2271989 h 2763135"/>
              <a:gd name="connsiteX317" fmla="*/ 6572143 w 12453219"/>
              <a:gd name="connsiteY317" fmla="*/ 2278590 h 2763135"/>
              <a:gd name="connsiteX318" fmla="*/ 6565541 w 12453219"/>
              <a:gd name="connsiteY318" fmla="*/ 2271989 h 2763135"/>
              <a:gd name="connsiteX319" fmla="*/ 6572143 w 12453219"/>
              <a:gd name="connsiteY319" fmla="*/ 2265387 h 2763135"/>
              <a:gd name="connsiteX320" fmla="*/ 6434074 w 12453219"/>
              <a:gd name="connsiteY320" fmla="*/ 2265387 h 2763135"/>
              <a:gd name="connsiteX321" fmla="*/ 6440675 w 12453219"/>
              <a:gd name="connsiteY321" fmla="*/ 2271989 h 2763135"/>
              <a:gd name="connsiteX322" fmla="*/ 6434074 w 12453219"/>
              <a:gd name="connsiteY322" fmla="*/ 2278590 h 2763135"/>
              <a:gd name="connsiteX323" fmla="*/ 6427472 w 12453219"/>
              <a:gd name="connsiteY323" fmla="*/ 2271989 h 2763135"/>
              <a:gd name="connsiteX324" fmla="*/ 6434074 w 12453219"/>
              <a:gd name="connsiteY324" fmla="*/ 2265387 h 2763135"/>
              <a:gd name="connsiteX325" fmla="*/ 6295995 w 12453219"/>
              <a:gd name="connsiteY325" fmla="*/ 2265387 h 2763135"/>
              <a:gd name="connsiteX326" fmla="*/ 6302597 w 12453219"/>
              <a:gd name="connsiteY326" fmla="*/ 2271989 h 2763135"/>
              <a:gd name="connsiteX327" fmla="*/ 6295995 w 12453219"/>
              <a:gd name="connsiteY327" fmla="*/ 2278590 h 2763135"/>
              <a:gd name="connsiteX328" fmla="*/ 6289393 w 12453219"/>
              <a:gd name="connsiteY328" fmla="*/ 2271989 h 2763135"/>
              <a:gd name="connsiteX329" fmla="*/ 6295995 w 12453219"/>
              <a:gd name="connsiteY329" fmla="*/ 2265387 h 2763135"/>
              <a:gd name="connsiteX330" fmla="*/ 6157927 w 12453219"/>
              <a:gd name="connsiteY330" fmla="*/ 2265387 h 2763135"/>
              <a:gd name="connsiteX331" fmla="*/ 6164530 w 12453219"/>
              <a:gd name="connsiteY331" fmla="*/ 2271989 h 2763135"/>
              <a:gd name="connsiteX332" fmla="*/ 6157927 w 12453219"/>
              <a:gd name="connsiteY332" fmla="*/ 2278590 h 2763135"/>
              <a:gd name="connsiteX333" fmla="*/ 6151328 w 12453219"/>
              <a:gd name="connsiteY333" fmla="*/ 2271989 h 2763135"/>
              <a:gd name="connsiteX334" fmla="*/ 6157927 w 12453219"/>
              <a:gd name="connsiteY334" fmla="*/ 2265387 h 2763135"/>
              <a:gd name="connsiteX335" fmla="*/ 6019853 w 12453219"/>
              <a:gd name="connsiteY335" fmla="*/ 2265387 h 2763135"/>
              <a:gd name="connsiteX336" fmla="*/ 6026453 w 12453219"/>
              <a:gd name="connsiteY336" fmla="*/ 2271989 h 2763135"/>
              <a:gd name="connsiteX337" fmla="*/ 6019853 w 12453219"/>
              <a:gd name="connsiteY337" fmla="*/ 2278590 h 2763135"/>
              <a:gd name="connsiteX338" fmla="*/ 6013251 w 12453219"/>
              <a:gd name="connsiteY338" fmla="*/ 2271989 h 2763135"/>
              <a:gd name="connsiteX339" fmla="*/ 6019853 w 12453219"/>
              <a:gd name="connsiteY339" fmla="*/ 2265387 h 2763135"/>
              <a:gd name="connsiteX340" fmla="*/ 5881786 w 12453219"/>
              <a:gd name="connsiteY340" fmla="*/ 2265387 h 2763135"/>
              <a:gd name="connsiteX341" fmla="*/ 5888390 w 12453219"/>
              <a:gd name="connsiteY341" fmla="*/ 2271989 h 2763135"/>
              <a:gd name="connsiteX342" fmla="*/ 5881786 w 12453219"/>
              <a:gd name="connsiteY342" fmla="*/ 2278590 h 2763135"/>
              <a:gd name="connsiteX343" fmla="*/ 5875189 w 12453219"/>
              <a:gd name="connsiteY343" fmla="*/ 2271989 h 2763135"/>
              <a:gd name="connsiteX344" fmla="*/ 5881786 w 12453219"/>
              <a:gd name="connsiteY344" fmla="*/ 2265387 h 2763135"/>
              <a:gd name="connsiteX345" fmla="*/ 5743711 w 12453219"/>
              <a:gd name="connsiteY345" fmla="*/ 2265387 h 2763135"/>
              <a:gd name="connsiteX346" fmla="*/ 5750313 w 12453219"/>
              <a:gd name="connsiteY346" fmla="*/ 2271989 h 2763135"/>
              <a:gd name="connsiteX347" fmla="*/ 5743711 w 12453219"/>
              <a:gd name="connsiteY347" fmla="*/ 2278590 h 2763135"/>
              <a:gd name="connsiteX348" fmla="*/ 5737112 w 12453219"/>
              <a:gd name="connsiteY348" fmla="*/ 2271989 h 2763135"/>
              <a:gd name="connsiteX349" fmla="*/ 5743711 w 12453219"/>
              <a:gd name="connsiteY349" fmla="*/ 2265387 h 2763135"/>
              <a:gd name="connsiteX350" fmla="*/ 5605649 w 12453219"/>
              <a:gd name="connsiteY350" fmla="*/ 2265387 h 2763135"/>
              <a:gd name="connsiteX351" fmla="*/ 5612250 w 12453219"/>
              <a:gd name="connsiteY351" fmla="*/ 2271989 h 2763135"/>
              <a:gd name="connsiteX352" fmla="*/ 5605649 w 12453219"/>
              <a:gd name="connsiteY352" fmla="*/ 2278590 h 2763135"/>
              <a:gd name="connsiteX353" fmla="*/ 5599048 w 12453219"/>
              <a:gd name="connsiteY353" fmla="*/ 2271989 h 2763135"/>
              <a:gd name="connsiteX354" fmla="*/ 5605649 w 12453219"/>
              <a:gd name="connsiteY354" fmla="*/ 2265387 h 2763135"/>
              <a:gd name="connsiteX355" fmla="*/ 5467587 w 12453219"/>
              <a:gd name="connsiteY355" fmla="*/ 2265387 h 2763135"/>
              <a:gd name="connsiteX356" fmla="*/ 5474186 w 12453219"/>
              <a:gd name="connsiteY356" fmla="*/ 2271989 h 2763135"/>
              <a:gd name="connsiteX357" fmla="*/ 5467587 w 12453219"/>
              <a:gd name="connsiteY357" fmla="*/ 2278590 h 2763135"/>
              <a:gd name="connsiteX358" fmla="*/ 5460976 w 12453219"/>
              <a:gd name="connsiteY358" fmla="*/ 2271989 h 2763135"/>
              <a:gd name="connsiteX359" fmla="*/ 5467587 w 12453219"/>
              <a:gd name="connsiteY359" fmla="*/ 2265387 h 2763135"/>
              <a:gd name="connsiteX360" fmla="*/ 5329506 w 12453219"/>
              <a:gd name="connsiteY360" fmla="*/ 2265387 h 2763135"/>
              <a:gd name="connsiteX361" fmla="*/ 5336106 w 12453219"/>
              <a:gd name="connsiteY361" fmla="*/ 2271989 h 2763135"/>
              <a:gd name="connsiteX362" fmla="*/ 5329506 w 12453219"/>
              <a:gd name="connsiteY362" fmla="*/ 2278590 h 2763135"/>
              <a:gd name="connsiteX363" fmla="*/ 5322906 w 12453219"/>
              <a:gd name="connsiteY363" fmla="*/ 2271989 h 2763135"/>
              <a:gd name="connsiteX364" fmla="*/ 5329506 w 12453219"/>
              <a:gd name="connsiteY364" fmla="*/ 2265387 h 2763135"/>
              <a:gd name="connsiteX365" fmla="*/ 5191430 w 12453219"/>
              <a:gd name="connsiteY365" fmla="*/ 2265387 h 2763135"/>
              <a:gd name="connsiteX366" fmla="*/ 5198030 w 12453219"/>
              <a:gd name="connsiteY366" fmla="*/ 2271989 h 2763135"/>
              <a:gd name="connsiteX367" fmla="*/ 5191430 w 12453219"/>
              <a:gd name="connsiteY367" fmla="*/ 2278590 h 2763135"/>
              <a:gd name="connsiteX368" fmla="*/ 5184827 w 12453219"/>
              <a:gd name="connsiteY368" fmla="*/ 2271989 h 2763135"/>
              <a:gd name="connsiteX369" fmla="*/ 5191430 w 12453219"/>
              <a:gd name="connsiteY369" fmla="*/ 2265387 h 2763135"/>
              <a:gd name="connsiteX370" fmla="*/ 7400590 w 12453219"/>
              <a:gd name="connsiteY370" fmla="*/ 2264985 h 2763135"/>
              <a:gd name="connsiteX371" fmla="*/ 7407593 w 12453219"/>
              <a:gd name="connsiteY371" fmla="*/ 2271989 h 2763135"/>
              <a:gd name="connsiteX372" fmla="*/ 7400590 w 12453219"/>
              <a:gd name="connsiteY372" fmla="*/ 2278992 h 2763135"/>
              <a:gd name="connsiteX373" fmla="*/ 7393586 w 12453219"/>
              <a:gd name="connsiteY373" fmla="*/ 2271989 h 2763135"/>
              <a:gd name="connsiteX374" fmla="*/ 7400590 w 12453219"/>
              <a:gd name="connsiteY374" fmla="*/ 2264985 h 2763135"/>
              <a:gd name="connsiteX375" fmla="*/ 5053351 w 12453219"/>
              <a:gd name="connsiteY375" fmla="*/ 2264985 h 2763135"/>
              <a:gd name="connsiteX376" fmla="*/ 5060348 w 12453219"/>
              <a:gd name="connsiteY376" fmla="*/ 2271989 h 2763135"/>
              <a:gd name="connsiteX377" fmla="*/ 5053351 w 12453219"/>
              <a:gd name="connsiteY377" fmla="*/ 2278992 h 2763135"/>
              <a:gd name="connsiteX378" fmla="*/ 5046353 w 12453219"/>
              <a:gd name="connsiteY378" fmla="*/ 2271989 h 2763135"/>
              <a:gd name="connsiteX379" fmla="*/ 5053351 w 12453219"/>
              <a:gd name="connsiteY379" fmla="*/ 2264985 h 2763135"/>
              <a:gd name="connsiteX380" fmla="*/ 7814808 w 12453219"/>
              <a:gd name="connsiteY380" fmla="*/ 2264906 h 2763135"/>
              <a:gd name="connsiteX381" fmla="*/ 7821891 w 12453219"/>
              <a:gd name="connsiteY381" fmla="*/ 2271989 h 2763135"/>
              <a:gd name="connsiteX382" fmla="*/ 7814808 w 12453219"/>
              <a:gd name="connsiteY382" fmla="*/ 2279071 h 2763135"/>
              <a:gd name="connsiteX383" fmla="*/ 7807726 w 12453219"/>
              <a:gd name="connsiteY383" fmla="*/ 2271989 h 2763135"/>
              <a:gd name="connsiteX384" fmla="*/ 7814808 w 12453219"/>
              <a:gd name="connsiteY384" fmla="*/ 2264906 h 2763135"/>
              <a:gd name="connsiteX385" fmla="*/ 7676739 w 12453219"/>
              <a:gd name="connsiteY385" fmla="*/ 2264906 h 2763135"/>
              <a:gd name="connsiteX386" fmla="*/ 7683821 w 12453219"/>
              <a:gd name="connsiteY386" fmla="*/ 2271989 h 2763135"/>
              <a:gd name="connsiteX387" fmla="*/ 7676739 w 12453219"/>
              <a:gd name="connsiteY387" fmla="*/ 2279071 h 2763135"/>
              <a:gd name="connsiteX388" fmla="*/ 7669656 w 12453219"/>
              <a:gd name="connsiteY388" fmla="*/ 2271989 h 2763135"/>
              <a:gd name="connsiteX389" fmla="*/ 7676739 w 12453219"/>
              <a:gd name="connsiteY389" fmla="*/ 2264906 h 2763135"/>
              <a:gd name="connsiteX390" fmla="*/ 7538660 w 12453219"/>
              <a:gd name="connsiteY390" fmla="*/ 2264906 h 2763135"/>
              <a:gd name="connsiteX391" fmla="*/ 7545742 w 12453219"/>
              <a:gd name="connsiteY391" fmla="*/ 2271989 h 2763135"/>
              <a:gd name="connsiteX392" fmla="*/ 7538660 w 12453219"/>
              <a:gd name="connsiteY392" fmla="*/ 2279071 h 2763135"/>
              <a:gd name="connsiteX393" fmla="*/ 7531577 w 12453219"/>
              <a:gd name="connsiteY393" fmla="*/ 2271989 h 2763135"/>
              <a:gd name="connsiteX394" fmla="*/ 7538660 w 12453219"/>
              <a:gd name="connsiteY394" fmla="*/ 2264906 h 2763135"/>
              <a:gd name="connsiteX395" fmla="*/ 4915277 w 12453219"/>
              <a:gd name="connsiteY395" fmla="*/ 2264906 h 2763135"/>
              <a:gd name="connsiteX396" fmla="*/ 4922366 w 12453219"/>
              <a:gd name="connsiteY396" fmla="*/ 2271989 h 2763135"/>
              <a:gd name="connsiteX397" fmla="*/ 4915277 w 12453219"/>
              <a:gd name="connsiteY397" fmla="*/ 2279071 h 2763135"/>
              <a:gd name="connsiteX398" fmla="*/ 4908197 w 12453219"/>
              <a:gd name="connsiteY398" fmla="*/ 2271989 h 2763135"/>
              <a:gd name="connsiteX399" fmla="*/ 4915277 w 12453219"/>
              <a:gd name="connsiteY399" fmla="*/ 2264906 h 2763135"/>
              <a:gd name="connsiteX400" fmla="*/ 4777204 w 12453219"/>
              <a:gd name="connsiteY400" fmla="*/ 2264906 h 2763135"/>
              <a:gd name="connsiteX401" fmla="*/ 4784286 w 12453219"/>
              <a:gd name="connsiteY401" fmla="*/ 2271989 h 2763135"/>
              <a:gd name="connsiteX402" fmla="*/ 4777204 w 12453219"/>
              <a:gd name="connsiteY402" fmla="*/ 2279071 h 2763135"/>
              <a:gd name="connsiteX403" fmla="*/ 4770118 w 12453219"/>
              <a:gd name="connsiteY403" fmla="*/ 2271989 h 2763135"/>
              <a:gd name="connsiteX404" fmla="*/ 4777204 w 12453219"/>
              <a:gd name="connsiteY404" fmla="*/ 2264906 h 2763135"/>
              <a:gd name="connsiteX405" fmla="*/ 4639135 w 12453219"/>
              <a:gd name="connsiteY405" fmla="*/ 2264906 h 2763135"/>
              <a:gd name="connsiteX406" fmla="*/ 4646219 w 12453219"/>
              <a:gd name="connsiteY406" fmla="*/ 2271989 h 2763135"/>
              <a:gd name="connsiteX407" fmla="*/ 4639135 w 12453219"/>
              <a:gd name="connsiteY407" fmla="*/ 2279071 h 2763135"/>
              <a:gd name="connsiteX408" fmla="*/ 4632051 w 12453219"/>
              <a:gd name="connsiteY408" fmla="*/ 2271989 h 2763135"/>
              <a:gd name="connsiteX409" fmla="*/ 4639135 w 12453219"/>
              <a:gd name="connsiteY409" fmla="*/ 2264906 h 2763135"/>
              <a:gd name="connsiteX410" fmla="*/ 8090956 w 12453219"/>
              <a:gd name="connsiteY410" fmla="*/ 2264413 h 2763135"/>
              <a:gd name="connsiteX411" fmla="*/ 8098532 w 12453219"/>
              <a:gd name="connsiteY411" fmla="*/ 2271988 h 2763135"/>
              <a:gd name="connsiteX412" fmla="*/ 8090956 w 12453219"/>
              <a:gd name="connsiteY412" fmla="*/ 2279564 h 2763135"/>
              <a:gd name="connsiteX413" fmla="*/ 8083381 w 12453219"/>
              <a:gd name="connsiteY413" fmla="*/ 2271988 h 2763135"/>
              <a:gd name="connsiteX414" fmla="*/ 8090956 w 12453219"/>
              <a:gd name="connsiteY414" fmla="*/ 2264413 h 2763135"/>
              <a:gd name="connsiteX415" fmla="*/ 7952878 w 12453219"/>
              <a:gd name="connsiteY415" fmla="*/ 2264413 h 2763135"/>
              <a:gd name="connsiteX416" fmla="*/ 7960453 w 12453219"/>
              <a:gd name="connsiteY416" fmla="*/ 2271988 h 2763135"/>
              <a:gd name="connsiteX417" fmla="*/ 7952878 w 12453219"/>
              <a:gd name="connsiteY417" fmla="*/ 2279564 h 2763135"/>
              <a:gd name="connsiteX418" fmla="*/ 7945302 w 12453219"/>
              <a:gd name="connsiteY418" fmla="*/ 2271988 h 2763135"/>
              <a:gd name="connsiteX419" fmla="*/ 7952878 w 12453219"/>
              <a:gd name="connsiteY419" fmla="*/ 2264413 h 2763135"/>
              <a:gd name="connsiteX420" fmla="*/ 4501064 w 12453219"/>
              <a:gd name="connsiteY420" fmla="*/ 2264413 h 2763135"/>
              <a:gd name="connsiteX421" fmla="*/ 4508639 w 12453219"/>
              <a:gd name="connsiteY421" fmla="*/ 2271988 h 2763135"/>
              <a:gd name="connsiteX422" fmla="*/ 4501064 w 12453219"/>
              <a:gd name="connsiteY422" fmla="*/ 2279564 h 2763135"/>
              <a:gd name="connsiteX423" fmla="*/ 4493486 w 12453219"/>
              <a:gd name="connsiteY423" fmla="*/ 2271988 h 2763135"/>
              <a:gd name="connsiteX424" fmla="*/ 4501064 w 12453219"/>
              <a:gd name="connsiteY424" fmla="*/ 2264413 h 2763135"/>
              <a:gd name="connsiteX425" fmla="*/ 4362981 w 12453219"/>
              <a:gd name="connsiteY425" fmla="*/ 2264413 h 2763135"/>
              <a:gd name="connsiteX426" fmla="*/ 4370558 w 12453219"/>
              <a:gd name="connsiteY426" fmla="*/ 2271988 h 2763135"/>
              <a:gd name="connsiteX427" fmla="*/ 4362981 w 12453219"/>
              <a:gd name="connsiteY427" fmla="*/ 2279564 h 2763135"/>
              <a:gd name="connsiteX428" fmla="*/ 4355400 w 12453219"/>
              <a:gd name="connsiteY428" fmla="*/ 2271988 h 2763135"/>
              <a:gd name="connsiteX429" fmla="*/ 4362981 w 12453219"/>
              <a:gd name="connsiteY429" fmla="*/ 2264413 h 2763135"/>
              <a:gd name="connsiteX430" fmla="*/ 8229026 w 12453219"/>
              <a:gd name="connsiteY430" fmla="*/ 2263991 h 2763135"/>
              <a:gd name="connsiteX431" fmla="*/ 8237023 w 12453219"/>
              <a:gd name="connsiteY431" fmla="*/ 2271988 h 2763135"/>
              <a:gd name="connsiteX432" fmla="*/ 8229026 w 12453219"/>
              <a:gd name="connsiteY432" fmla="*/ 2279985 h 2763135"/>
              <a:gd name="connsiteX433" fmla="*/ 8221029 w 12453219"/>
              <a:gd name="connsiteY433" fmla="*/ 2271988 h 2763135"/>
              <a:gd name="connsiteX434" fmla="*/ 8229026 w 12453219"/>
              <a:gd name="connsiteY434" fmla="*/ 2263991 h 2763135"/>
              <a:gd name="connsiteX435" fmla="*/ 4225052 w 12453219"/>
              <a:gd name="connsiteY435" fmla="*/ 2263991 h 2763135"/>
              <a:gd name="connsiteX436" fmla="*/ 4233055 w 12453219"/>
              <a:gd name="connsiteY436" fmla="*/ 2271988 h 2763135"/>
              <a:gd name="connsiteX437" fmla="*/ 4225052 w 12453219"/>
              <a:gd name="connsiteY437" fmla="*/ 2279985 h 2763135"/>
              <a:gd name="connsiteX438" fmla="*/ 4217055 w 12453219"/>
              <a:gd name="connsiteY438" fmla="*/ 2271988 h 2763135"/>
              <a:gd name="connsiteX439" fmla="*/ 4225052 w 12453219"/>
              <a:gd name="connsiteY439" fmla="*/ 2263991 h 2763135"/>
              <a:gd name="connsiteX440" fmla="*/ 8367106 w 12453219"/>
              <a:gd name="connsiteY440" fmla="*/ 2263908 h 2763135"/>
              <a:gd name="connsiteX441" fmla="*/ 8375186 w 12453219"/>
              <a:gd name="connsiteY441" fmla="*/ 2271988 h 2763135"/>
              <a:gd name="connsiteX442" fmla="*/ 8367106 w 12453219"/>
              <a:gd name="connsiteY442" fmla="*/ 2280068 h 2763135"/>
              <a:gd name="connsiteX443" fmla="*/ 8359026 w 12453219"/>
              <a:gd name="connsiteY443" fmla="*/ 2271988 h 2763135"/>
              <a:gd name="connsiteX444" fmla="*/ 8367106 w 12453219"/>
              <a:gd name="connsiteY444" fmla="*/ 2263908 h 2763135"/>
              <a:gd name="connsiteX445" fmla="*/ 4086973 w 12453219"/>
              <a:gd name="connsiteY445" fmla="*/ 2263908 h 2763135"/>
              <a:gd name="connsiteX446" fmla="*/ 4095049 w 12453219"/>
              <a:gd name="connsiteY446" fmla="*/ 2271988 h 2763135"/>
              <a:gd name="connsiteX447" fmla="*/ 4086973 w 12453219"/>
              <a:gd name="connsiteY447" fmla="*/ 2280068 h 2763135"/>
              <a:gd name="connsiteX448" fmla="*/ 4078890 w 12453219"/>
              <a:gd name="connsiteY448" fmla="*/ 2271988 h 2763135"/>
              <a:gd name="connsiteX449" fmla="*/ 4086973 w 12453219"/>
              <a:gd name="connsiteY449" fmla="*/ 2263908 h 2763135"/>
              <a:gd name="connsiteX450" fmla="*/ 8643255 w 12453219"/>
              <a:gd name="connsiteY450" fmla="*/ 2263614 h 2763135"/>
              <a:gd name="connsiteX451" fmla="*/ 8651629 w 12453219"/>
              <a:gd name="connsiteY451" fmla="*/ 2271988 h 2763135"/>
              <a:gd name="connsiteX452" fmla="*/ 8643255 w 12453219"/>
              <a:gd name="connsiteY452" fmla="*/ 2280363 h 2763135"/>
              <a:gd name="connsiteX453" fmla="*/ 8634880 w 12453219"/>
              <a:gd name="connsiteY453" fmla="*/ 2271988 h 2763135"/>
              <a:gd name="connsiteX454" fmla="*/ 8643255 w 12453219"/>
              <a:gd name="connsiteY454" fmla="*/ 2263614 h 2763135"/>
              <a:gd name="connsiteX455" fmla="*/ 8505175 w 12453219"/>
              <a:gd name="connsiteY455" fmla="*/ 2263477 h 2763135"/>
              <a:gd name="connsiteX456" fmla="*/ 8513686 w 12453219"/>
              <a:gd name="connsiteY456" fmla="*/ 2271988 h 2763135"/>
              <a:gd name="connsiteX457" fmla="*/ 8505175 w 12453219"/>
              <a:gd name="connsiteY457" fmla="*/ 2280499 h 2763135"/>
              <a:gd name="connsiteX458" fmla="*/ 8496664 w 12453219"/>
              <a:gd name="connsiteY458" fmla="*/ 2271988 h 2763135"/>
              <a:gd name="connsiteX459" fmla="*/ 8505175 w 12453219"/>
              <a:gd name="connsiteY459" fmla="*/ 2263477 h 2763135"/>
              <a:gd name="connsiteX460" fmla="*/ 3948893 w 12453219"/>
              <a:gd name="connsiteY460" fmla="*/ 2263477 h 2763135"/>
              <a:gd name="connsiteX461" fmla="*/ 3957402 w 12453219"/>
              <a:gd name="connsiteY461" fmla="*/ 2271988 h 2763135"/>
              <a:gd name="connsiteX462" fmla="*/ 3948893 w 12453219"/>
              <a:gd name="connsiteY462" fmla="*/ 2280499 h 2763135"/>
              <a:gd name="connsiteX463" fmla="*/ 3940384 w 12453219"/>
              <a:gd name="connsiteY463" fmla="*/ 2271988 h 2763135"/>
              <a:gd name="connsiteX464" fmla="*/ 3948893 w 12453219"/>
              <a:gd name="connsiteY464" fmla="*/ 2263477 h 2763135"/>
              <a:gd name="connsiteX465" fmla="*/ 3810806 w 12453219"/>
              <a:gd name="connsiteY465" fmla="*/ 2263393 h 2763135"/>
              <a:gd name="connsiteX466" fmla="*/ 3819408 w 12453219"/>
              <a:gd name="connsiteY466" fmla="*/ 2271989 h 2763135"/>
              <a:gd name="connsiteX467" fmla="*/ 3810806 w 12453219"/>
              <a:gd name="connsiteY467" fmla="*/ 2280585 h 2763135"/>
              <a:gd name="connsiteX468" fmla="*/ 3802214 w 12453219"/>
              <a:gd name="connsiteY468" fmla="*/ 2271989 h 2763135"/>
              <a:gd name="connsiteX469" fmla="*/ 3810806 w 12453219"/>
              <a:gd name="connsiteY469" fmla="*/ 2263393 h 2763135"/>
              <a:gd name="connsiteX470" fmla="*/ 8781324 w 12453219"/>
              <a:gd name="connsiteY470" fmla="*/ 2263177 h 2763135"/>
              <a:gd name="connsiteX471" fmla="*/ 8790135 w 12453219"/>
              <a:gd name="connsiteY471" fmla="*/ 2271988 h 2763135"/>
              <a:gd name="connsiteX472" fmla="*/ 8781324 w 12453219"/>
              <a:gd name="connsiteY472" fmla="*/ 2280799 h 2763135"/>
              <a:gd name="connsiteX473" fmla="*/ 8772513 w 12453219"/>
              <a:gd name="connsiteY473" fmla="*/ 2271988 h 2763135"/>
              <a:gd name="connsiteX474" fmla="*/ 8781324 w 12453219"/>
              <a:gd name="connsiteY474" fmla="*/ 2263177 h 2763135"/>
              <a:gd name="connsiteX475" fmla="*/ 8919394 w 12453219"/>
              <a:gd name="connsiteY475" fmla="*/ 2263092 h 2763135"/>
              <a:gd name="connsiteX476" fmla="*/ 8928291 w 12453219"/>
              <a:gd name="connsiteY476" fmla="*/ 2271989 h 2763135"/>
              <a:gd name="connsiteX477" fmla="*/ 8919394 w 12453219"/>
              <a:gd name="connsiteY477" fmla="*/ 2280886 h 2763135"/>
              <a:gd name="connsiteX478" fmla="*/ 8910497 w 12453219"/>
              <a:gd name="connsiteY478" fmla="*/ 2271989 h 2763135"/>
              <a:gd name="connsiteX479" fmla="*/ 8919394 w 12453219"/>
              <a:gd name="connsiteY479" fmla="*/ 2263092 h 2763135"/>
              <a:gd name="connsiteX480" fmla="*/ 3672730 w 12453219"/>
              <a:gd name="connsiteY480" fmla="*/ 2263092 h 2763135"/>
              <a:gd name="connsiteX481" fmla="*/ 3681628 w 12453219"/>
              <a:gd name="connsiteY481" fmla="*/ 2271989 h 2763135"/>
              <a:gd name="connsiteX482" fmla="*/ 3672730 w 12453219"/>
              <a:gd name="connsiteY482" fmla="*/ 2280886 h 2763135"/>
              <a:gd name="connsiteX483" fmla="*/ 3663835 w 12453219"/>
              <a:gd name="connsiteY483" fmla="*/ 2271989 h 2763135"/>
              <a:gd name="connsiteX484" fmla="*/ 3672730 w 12453219"/>
              <a:gd name="connsiteY484" fmla="*/ 2263092 h 2763135"/>
              <a:gd name="connsiteX485" fmla="*/ 3534651 w 12453219"/>
              <a:gd name="connsiteY485" fmla="*/ 2262646 h 2763135"/>
              <a:gd name="connsiteX486" fmla="*/ 3543995 w 12453219"/>
              <a:gd name="connsiteY486" fmla="*/ 2271989 h 2763135"/>
              <a:gd name="connsiteX487" fmla="*/ 3534651 w 12453219"/>
              <a:gd name="connsiteY487" fmla="*/ 2281332 h 2763135"/>
              <a:gd name="connsiteX488" fmla="*/ 3525307 w 12453219"/>
              <a:gd name="connsiteY488" fmla="*/ 2271989 h 2763135"/>
              <a:gd name="connsiteX489" fmla="*/ 3534651 w 12453219"/>
              <a:gd name="connsiteY489" fmla="*/ 2262646 h 2763135"/>
              <a:gd name="connsiteX490" fmla="*/ 9057473 w 12453219"/>
              <a:gd name="connsiteY490" fmla="*/ 2262558 h 2763135"/>
              <a:gd name="connsiteX491" fmla="*/ 9066904 w 12453219"/>
              <a:gd name="connsiteY491" fmla="*/ 2271988 h 2763135"/>
              <a:gd name="connsiteX492" fmla="*/ 9057473 w 12453219"/>
              <a:gd name="connsiteY492" fmla="*/ 2281419 h 2763135"/>
              <a:gd name="connsiteX493" fmla="*/ 9048043 w 12453219"/>
              <a:gd name="connsiteY493" fmla="*/ 2271988 h 2763135"/>
              <a:gd name="connsiteX494" fmla="*/ 9057473 w 12453219"/>
              <a:gd name="connsiteY494" fmla="*/ 2262558 h 2763135"/>
              <a:gd name="connsiteX495" fmla="*/ 3396563 w 12453219"/>
              <a:gd name="connsiteY495" fmla="*/ 2262558 h 2763135"/>
              <a:gd name="connsiteX496" fmla="*/ 3405994 w 12453219"/>
              <a:gd name="connsiteY496" fmla="*/ 2271988 h 2763135"/>
              <a:gd name="connsiteX497" fmla="*/ 3396563 w 12453219"/>
              <a:gd name="connsiteY497" fmla="*/ 2281419 h 2763135"/>
              <a:gd name="connsiteX498" fmla="*/ 3387132 w 12453219"/>
              <a:gd name="connsiteY498" fmla="*/ 2271988 h 2763135"/>
              <a:gd name="connsiteX499" fmla="*/ 3396563 w 12453219"/>
              <a:gd name="connsiteY499" fmla="*/ 2262558 h 2763135"/>
              <a:gd name="connsiteX500" fmla="*/ 9195542 w 12453219"/>
              <a:gd name="connsiteY500" fmla="*/ 2262103 h 2763135"/>
              <a:gd name="connsiteX501" fmla="*/ 9205428 w 12453219"/>
              <a:gd name="connsiteY501" fmla="*/ 2271989 h 2763135"/>
              <a:gd name="connsiteX502" fmla="*/ 9195542 w 12453219"/>
              <a:gd name="connsiteY502" fmla="*/ 2281874 h 2763135"/>
              <a:gd name="connsiteX503" fmla="*/ 9185657 w 12453219"/>
              <a:gd name="connsiteY503" fmla="*/ 2271989 h 2763135"/>
              <a:gd name="connsiteX504" fmla="*/ 9195542 w 12453219"/>
              <a:gd name="connsiteY504" fmla="*/ 2262103 h 2763135"/>
              <a:gd name="connsiteX505" fmla="*/ 3258484 w 12453219"/>
              <a:gd name="connsiteY505" fmla="*/ 2262014 h 2763135"/>
              <a:gd name="connsiteX506" fmla="*/ 3268458 w 12453219"/>
              <a:gd name="connsiteY506" fmla="*/ 2271989 h 2763135"/>
              <a:gd name="connsiteX507" fmla="*/ 3258484 w 12453219"/>
              <a:gd name="connsiteY507" fmla="*/ 2281964 h 2763135"/>
              <a:gd name="connsiteX508" fmla="*/ 3248510 w 12453219"/>
              <a:gd name="connsiteY508" fmla="*/ 2271989 h 2763135"/>
              <a:gd name="connsiteX509" fmla="*/ 3258484 w 12453219"/>
              <a:gd name="connsiteY509" fmla="*/ 2262014 h 2763135"/>
              <a:gd name="connsiteX510" fmla="*/ 9333622 w 12453219"/>
              <a:gd name="connsiteY510" fmla="*/ 2261549 h 2763135"/>
              <a:gd name="connsiteX511" fmla="*/ 9344061 w 12453219"/>
              <a:gd name="connsiteY511" fmla="*/ 2271988 h 2763135"/>
              <a:gd name="connsiteX512" fmla="*/ 9333622 w 12453219"/>
              <a:gd name="connsiteY512" fmla="*/ 2282427 h 2763135"/>
              <a:gd name="connsiteX513" fmla="*/ 9323183 w 12453219"/>
              <a:gd name="connsiteY513" fmla="*/ 2271988 h 2763135"/>
              <a:gd name="connsiteX514" fmla="*/ 9333622 w 12453219"/>
              <a:gd name="connsiteY514" fmla="*/ 2261549 h 2763135"/>
              <a:gd name="connsiteX515" fmla="*/ 3120398 w 12453219"/>
              <a:gd name="connsiteY515" fmla="*/ 2261549 h 2763135"/>
              <a:gd name="connsiteX516" fmla="*/ 3130835 w 12453219"/>
              <a:gd name="connsiteY516" fmla="*/ 2271988 h 2763135"/>
              <a:gd name="connsiteX517" fmla="*/ 3120398 w 12453219"/>
              <a:gd name="connsiteY517" fmla="*/ 2282427 h 2763135"/>
              <a:gd name="connsiteX518" fmla="*/ 3109957 w 12453219"/>
              <a:gd name="connsiteY518" fmla="*/ 2271988 h 2763135"/>
              <a:gd name="connsiteX519" fmla="*/ 3120398 w 12453219"/>
              <a:gd name="connsiteY519" fmla="*/ 2261549 h 2763135"/>
              <a:gd name="connsiteX520" fmla="*/ 9471691 w 12453219"/>
              <a:gd name="connsiteY520" fmla="*/ 2261458 h 2763135"/>
              <a:gd name="connsiteX521" fmla="*/ 9482221 w 12453219"/>
              <a:gd name="connsiteY521" fmla="*/ 2271988 h 2763135"/>
              <a:gd name="connsiteX522" fmla="*/ 9471691 w 12453219"/>
              <a:gd name="connsiteY522" fmla="*/ 2282518 h 2763135"/>
              <a:gd name="connsiteX523" fmla="*/ 9461161 w 12453219"/>
              <a:gd name="connsiteY523" fmla="*/ 2271988 h 2763135"/>
              <a:gd name="connsiteX524" fmla="*/ 9471691 w 12453219"/>
              <a:gd name="connsiteY524" fmla="*/ 2261458 h 2763135"/>
              <a:gd name="connsiteX525" fmla="*/ 12371259 w 12453219"/>
              <a:gd name="connsiteY525" fmla="*/ 2261219 h 2763135"/>
              <a:gd name="connsiteX526" fmla="*/ 12382028 w 12453219"/>
              <a:gd name="connsiteY526" fmla="*/ 2271988 h 2763135"/>
              <a:gd name="connsiteX527" fmla="*/ 12371259 w 12453219"/>
              <a:gd name="connsiteY527" fmla="*/ 2282758 h 2763135"/>
              <a:gd name="connsiteX528" fmla="*/ 12360489 w 12453219"/>
              <a:gd name="connsiteY528" fmla="*/ 2271988 h 2763135"/>
              <a:gd name="connsiteX529" fmla="*/ 12371259 w 12453219"/>
              <a:gd name="connsiteY529" fmla="*/ 2261219 h 2763135"/>
              <a:gd name="connsiteX530" fmla="*/ 2982323 w 12453219"/>
              <a:gd name="connsiteY530" fmla="*/ 2260985 h 2763135"/>
              <a:gd name="connsiteX531" fmla="*/ 2993324 w 12453219"/>
              <a:gd name="connsiteY531" fmla="*/ 2271988 h 2763135"/>
              <a:gd name="connsiteX532" fmla="*/ 2982323 w 12453219"/>
              <a:gd name="connsiteY532" fmla="*/ 2282991 h 2763135"/>
              <a:gd name="connsiteX533" fmla="*/ 2971316 w 12453219"/>
              <a:gd name="connsiteY533" fmla="*/ 2271988 h 2763135"/>
              <a:gd name="connsiteX534" fmla="*/ 2982323 w 12453219"/>
              <a:gd name="connsiteY534" fmla="*/ 2260985 h 2763135"/>
              <a:gd name="connsiteX535" fmla="*/ 9609771 w 12453219"/>
              <a:gd name="connsiteY535" fmla="*/ 2260893 h 2763135"/>
              <a:gd name="connsiteX536" fmla="*/ 9620867 w 12453219"/>
              <a:gd name="connsiteY536" fmla="*/ 2271989 h 2763135"/>
              <a:gd name="connsiteX537" fmla="*/ 9609771 w 12453219"/>
              <a:gd name="connsiteY537" fmla="*/ 2283084 h 2763135"/>
              <a:gd name="connsiteX538" fmla="*/ 9598675 w 12453219"/>
              <a:gd name="connsiteY538" fmla="*/ 2271989 h 2763135"/>
              <a:gd name="connsiteX539" fmla="*/ 9609771 w 12453219"/>
              <a:gd name="connsiteY539" fmla="*/ 2260893 h 2763135"/>
              <a:gd name="connsiteX540" fmla="*/ 2844241 w 12453219"/>
              <a:gd name="connsiteY540" fmla="*/ 2260411 h 2763135"/>
              <a:gd name="connsiteX541" fmla="*/ 2855817 w 12453219"/>
              <a:gd name="connsiteY541" fmla="*/ 2271989 h 2763135"/>
              <a:gd name="connsiteX542" fmla="*/ 2844241 w 12453219"/>
              <a:gd name="connsiteY542" fmla="*/ 2283566 h 2763135"/>
              <a:gd name="connsiteX543" fmla="*/ 2832662 w 12453219"/>
              <a:gd name="connsiteY543" fmla="*/ 2271989 h 2763135"/>
              <a:gd name="connsiteX544" fmla="*/ 2844241 w 12453219"/>
              <a:gd name="connsiteY544" fmla="*/ 2260411 h 2763135"/>
              <a:gd name="connsiteX545" fmla="*/ 12233208 w 12453219"/>
              <a:gd name="connsiteY545" fmla="*/ 2260403 h 2763135"/>
              <a:gd name="connsiteX546" fmla="*/ 12244794 w 12453219"/>
              <a:gd name="connsiteY546" fmla="*/ 2271989 h 2763135"/>
              <a:gd name="connsiteX547" fmla="*/ 12233208 w 12453219"/>
              <a:gd name="connsiteY547" fmla="*/ 2283575 h 2763135"/>
              <a:gd name="connsiteX548" fmla="*/ 12221623 w 12453219"/>
              <a:gd name="connsiteY548" fmla="*/ 2271989 h 2763135"/>
              <a:gd name="connsiteX549" fmla="*/ 12233208 w 12453219"/>
              <a:gd name="connsiteY549" fmla="*/ 2260403 h 2763135"/>
              <a:gd name="connsiteX550" fmla="*/ 9747821 w 12453219"/>
              <a:gd name="connsiteY550" fmla="*/ 2260316 h 2763135"/>
              <a:gd name="connsiteX551" fmla="*/ 9759493 w 12453219"/>
              <a:gd name="connsiteY551" fmla="*/ 2271988 h 2763135"/>
              <a:gd name="connsiteX552" fmla="*/ 9747821 w 12453219"/>
              <a:gd name="connsiteY552" fmla="*/ 2283660 h 2763135"/>
              <a:gd name="connsiteX553" fmla="*/ 9736150 w 12453219"/>
              <a:gd name="connsiteY553" fmla="*/ 2271988 h 2763135"/>
              <a:gd name="connsiteX554" fmla="*/ 9747821 w 12453219"/>
              <a:gd name="connsiteY554" fmla="*/ 2260316 h 2763135"/>
              <a:gd name="connsiteX555" fmla="*/ 9885872 w 12453219"/>
              <a:gd name="connsiteY555" fmla="*/ 2259981 h 2763135"/>
              <a:gd name="connsiteX556" fmla="*/ 9897879 w 12453219"/>
              <a:gd name="connsiteY556" fmla="*/ 2271988 h 2763135"/>
              <a:gd name="connsiteX557" fmla="*/ 9885872 w 12453219"/>
              <a:gd name="connsiteY557" fmla="*/ 2283995 h 2763135"/>
              <a:gd name="connsiteX558" fmla="*/ 9873865 w 12453219"/>
              <a:gd name="connsiteY558" fmla="*/ 2271988 h 2763135"/>
              <a:gd name="connsiteX559" fmla="*/ 9885872 w 12453219"/>
              <a:gd name="connsiteY559" fmla="*/ 2259981 h 2763135"/>
              <a:gd name="connsiteX560" fmla="*/ 2706166 w 12453219"/>
              <a:gd name="connsiteY560" fmla="*/ 2259826 h 2763135"/>
              <a:gd name="connsiteX561" fmla="*/ 2718329 w 12453219"/>
              <a:gd name="connsiteY561" fmla="*/ 2271988 h 2763135"/>
              <a:gd name="connsiteX562" fmla="*/ 2706166 w 12453219"/>
              <a:gd name="connsiteY562" fmla="*/ 2284151 h 2763135"/>
              <a:gd name="connsiteX563" fmla="*/ 2694001 w 12453219"/>
              <a:gd name="connsiteY563" fmla="*/ 2271988 h 2763135"/>
              <a:gd name="connsiteX564" fmla="*/ 2706166 w 12453219"/>
              <a:gd name="connsiteY564" fmla="*/ 2259826 h 2763135"/>
              <a:gd name="connsiteX565" fmla="*/ 82681 w 12453219"/>
              <a:gd name="connsiteY565" fmla="*/ 2259818 h 2763135"/>
              <a:gd name="connsiteX566" fmla="*/ 94852 w 12453219"/>
              <a:gd name="connsiteY566" fmla="*/ 2271989 h 2763135"/>
              <a:gd name="connsiteX567" fmla="*/ 82681 w 12453219"/>
              <a:gd name="connsiteY567" fmla="*/ 2284160 h 2763135"/>
              <a:gd name="connsiteX568" fmla="*/ 70510 w 12453219"/>
              <a:gd name="connsiteY568" fmla="*/ 2271989 h 2763135"/>
              <a:gd name="connsiteX569" fmla="*/ 82681 w 12453219"/>
              <a:gd name="connsiteY569" fmla="*/ 2259818 h 2763135"/>
              <a:gd name="connsiteX570" fmla="*/ 2568090 w 12453219"/>
              <a:gd name="connsiteY570" fmla="*/ 2259486 h 2763135"/>
              <a:gd name="connsiteX571" fmla="*/ 2580591 w 12453219"/>
              <a:gd name="connsiteY571" fmla="*/ 2271988 h 2763135"/>
              <a:gd name="connsiteX572" fmla="*/ 2568090 w 12453219"/>
              <a:gd name="connsiteY572" fmla="*/ 2284491 h 2763135"/>
              <a:gd name="connsiteX573" fmla="*/ 2555589 w 12453219"/>
              <a:gd name="connsiteY573" fmla="*/ 2271988 h 2763135"/>
              <a:gd name="connsiteX574" fmla="*/ 2568090 w 12453219"/>
              <a:gd name="connsiteY574" fmla="*/ 2259486 h 2763135"/>
              <a:gd name="connsiteX575" fmla="*/ 10024018 w 12453219"/>
              <a:gd name="connsiteY575" fmla="*/ 2259389 h 2763135"/>
              <a:gd name="connsiteX576" fmla="*/ 10036617 w 12453219"/>
              <a:gd name="connsiteY576" fmla="*/ 2271988 h 2763135"/>
              <a:gd name="connsiteX577" fmla="*/ 10024018 w 12453219"/>
              <a:gd name="connsiteY577" fmla="*/ 2284588 h 2763135"/>
              <a:gd name="connsiteX578" fmla="*/ 10011420 w 12453219"/>
              <a:gd name="connsiteY578" fmla="*/ 2271988 h 2763135"/>
              <a:gd name="connsiteX579" fmla="*/ 10024018 w 12453219"/>
              <a:gd name="connsiteY579" fmla="*/ 2259389 h 2763135"/>
              <a:gd name="connsiteX580" fmla="*/ 12095063 w 12453219"/>
              <a:gd name="connsiteY580" fmla="*/ 2259222 h 2763135"/>
              <a:gd name="connsiteX581" fmla="*/ 12107829 w 12453219"/>
              <a:gd name="connsiteY581" fmla="*/ 2271988 h 2763135"/>
              <a:gd name="connsiteX582" fmla="*/ 12095063 w 12453219"/>
              <a:gd name="connsiteY582" fmla="*/ 2284754 h 2763135"/>
              <a:gd name="connsiteX583" fmla="*/ 12082296 w 12453219"/>
              <a:gd name="connsiteY583" fmla="*/ 2271988 h 2763135"/>
              <a:gd name="connsiteX584" fmla="*/ 12095063 w 12453219"/>
              <a:gd name="connsiteY584" fmla="*/ 2259222 h 2763135"/>
              <a:gd name="connsiteX585" fmla="*/ 220756 w 12453219"/>
              <a:gd name="connsiteY585" fmla="*/ 2259222 h 2763135"/>
              <a:gd name="connsiteX586" fmla="*/ 233522 w 12453219"/>
              <a:gd name="connsiteY586" fmla="*/ 2271988 h 2763135"/>
              <a:gd name="connsiteX587" fmla="*/ 220756 w 12453219"/>
              <a:gd name="connsiteY587" fmla="*/ 2284754 h 2763135"/>
              <a:gd name="connsiteX588" fmla="*/ 207990 w 12453219"/>
              <a:gd name="connsiteY588" fmla="*/ 2271988 h 2763135"/>
              <a:gd name="connsiteX589" fmla="*/ 220756 w 12453219"/>
              <a:gd name="connsiteY589" fmla="*/ 2259222 h 2763135"/>
              <a:gd name="connsiteX590" fmla="*/ 2430006 w 12453219"/>
              <a:gd name="connsiteY590" fmla="*/ 2258885 h 2763135"/>
              <a:gd name="connsiteX591" fmla="*/ 2443111 w 12453219"/>
              <a:gd name="connsiteY591" fmla="*/ 2271988 h 2763135"/>
              <a:gd name="connsiteX592" fmla="*/ 2430006 w 12453219"/>
              <a:gd name="connsiteY592" fmla="*/ 2285091 h 2763135"/>
              <a:gd name="connsiteX593" fmla="*/ 2416905 w 12453219"/>
              <a:gd name="connsiteY593" fmla="*/ 2271988 h 2763135"/>
              <a:gd name="connsiteX594" fmla="*/ 2430006 w 12453219"/>
              <a:gd name="connsiteY594" fmla="*/ 2258885 h 2763135"/>
              <a:gd name="connsiteX595" fmla="*/ 10162068 w 12453219"/>
              <a:gd name="connsiteY595" fmla="*/ 2258275 h 2763135"/>
              <a:gd name="connsiteX596" fmla="*/ 10175781 w 12453219"/>
              <a:gd name="connsiteY596" fmla="*/ 2271989 h 2763135"/>
              <a:gd name="connsiteX597" fmla="*/ 10162068 w 12453219"/>
              <a:gd name="connsiteY597" fmla="*/ 2285703 h 2763135"/>
              <a:gd name="connsiteX598" fmla="*/ 10148354 w 12453219"/>
              <a:gd name="connsiteY598" fmla="*/ 2271989 h 2763135"/>
              <a:gd name="connsiteX599" fmla="*/ 10162068 w 12453219"/>
              <a:gd name="connsiteY599" fmla="*/ 2258275 h 2763135"/>
              <a:gd name="connsiteX600" fmla="*/ 2291935 w 12453219"/>
              <a:gd name="connsiteY600" fmla="*/ 2258275 h 2763135"/>
              <a:gd name="connsiteX601" fmla="*/ 2305645 w 12453219"/>
              <a:gd name="connsiteY601" fmla="*/ 2271989 h 2763135"/>
              <a:gd name="connsiteX602" fmla="*/ 2291935 w 12453219"/>
              <a:gd name="connsiteY602" fmla="*/ 2285703 h 2763135"/>
              <a:gd name="connsiteX603" fmla="*/ 2278222 w 12453219"/>
              <a:gd name="connsiteY603" fmla="*/ 2271989 h 2763135"/>
              <a:gd name="connsiteX604" fmla="*/ 2291935 w 12453219"/>
              <a:gd name="connsiteY604" fmla="*/ 2258275 h 2763135"/>
              <a:gd name="connsiteX605" fmla="*/ 358832 w 12453219"/>
              <a:gd name="connsiteY605" fmla="*/ 2258002 h 2763135"/>
              <a:gd name="connsiteX606" fmla="*/ 372817 w 12453219"/>
              <a:gd name="connsiteY606" fmla="*/ 2271988 h 2763135"/>
              <a:gd name="connsiteX607" fmla="*/ 358832 w 12453219"/>
              <a:gd name="connsiteY607" fmla="*/ 2285975 h 2763135"/>
              <a:gd name="connsiteX608" fmla="*/ 344846 w 12453219"/>
              <a:gd name="connsiteY608" fmla="*/ 2271988 h 2763135"/>
              <a:gd name="connsiteX609" fmla="*/ 358832 w 12453219"/>
              <a:gd name="connsiteY609" fmla="*/ 2258002 h 2763135"/>
              <a:gd name="connsiteX610" fmla="*/ 11957013 w 12453219"/>
              <a:gd name="connsiteY610" fmla="*/ 2257737 h 2763135"/>
              <a:gd name="connsiteX611" fmla="*/ 11971264 w 12453219"/>
              <a:gd name="connsiteY611" fmla="*/ 2271988 h 2763135"/>
              <a:gd name="connsiteX612" fmla="*/ 11957013 w 12453219"/>
              <a:gd name="connsiteY612" fmla="*/ 2286240 h 2763135"/>
              <a:gd name="connsiteX613" fmla="*/ 11942763 w 12453219"/>
              <a:gd name="connsiteY613" fmla="*/ 2271988 h 2763135"/>
              <a:gd name="connsiteX614" fmla="*/ 11957013 w 12453219"/>
              <a:gd name="connsiteY614" fmla="*/ 2257737 h 2763135"/>
              <a:gd name="connsiteX615" fmla="*/ 10300119 w 12453219"/>
              <a:gd name="connsiteY615" fmla="*/ 2257654 h 2763135"/>
              <a:gd name="connsiteX616" fmla="*/ 10314453 w 12453219"/>
              <a:gd name="connsiteY616" fmla="*/ 2271988 h 2763135"/>
              <a:gd name="connsiteX617" fmla="*/ 10300119 w 12453219"/>
              <a:gd name="connsiteY617" fmla="*/ 2286323 h 2763135"/>
              <a:gd name="connsiteX618" fmla="*/ 10285784 w 12453219"/>
              <a:gd name="connsiteY618" fmla="*/ 2271988 h 2763135"/>
              <a:gd name="connsiteX619" fmla="*/ 10300119 w 12453219"/>
              <a:gd name="connsiteY619" fmla="*/ 2257654 h 2763135"/>
              <a:gd name="connsiteX620" fmla="*/ 2153838 w 12453219"/>
              <a:gd name="connsiteY620" fmla="*/ 2257654 h 2763135"/>
              <a:gd name="connsiteX621" fmla="*/ 2168175 w 12453219"/>
              <a:gd name="connsiteY621" fmla="*/ 2271988 h 2763135"/>
              <a:gd name="connsiteX622" fmla="*/ 2153838 w 12453219"/>
              <a:gd name="connsiteY622" fmla="*/ 2286323 h 2763135"/>
              <a:gd name="connsiteX623" fmla="*/ 2139504 w 12453219"/>
              <a:gd name="connsiteY623" fmla="*/ 2271988 h 2763135"/>
              <a:gd name="connsiteX624" fmla="*/ 2153838 w 12453219"/>
              <a:gd name="connsiteY624" fmla="*/ 2257654 h 2763135"/>
              <a:gd name="connsiteX625" fmla="*/ 11818961 w 12453219"/>
              <a:gd name="connsiteY625" fmla="*/ 2257108 h 2763135"/>
              <a:gd name="connsiteX626" fmla="*/ 11833842 w 12453219"/>
              <a:gd name="connsiteY626" fmla="*/ 2271988 h 2763135"/>
              <a:gd name="connsiteX627" fmla="*/ 11818961 w 12453219"/>
              <a:gd name="connsiteY627" fmla="*/ 2286869 h 2763135"/>
              <a:gd name="connsiteX628" fmla="*/ 11804081 w 12453219"/>
              <a:gd name="connsiteY628" fmla="*/ 2271988 h 2763135"/>
              <a:gd name="connsiteX629" fmla="*/ 11818961 w 12453219"/>
              <a:gd name="connsiteY629" fmla="*/ 2257108 h 2763135"/>
              <a:gd name="connsiteX630" fmla="*/ 10438171 w 12453219"/>
              <a:gd name="connsiteY630" fmla="*/ 2257024 h 2763135"/>
              <a:gd name="connsiteX631" fmla="*/ 10453135 w 12453219"/>
              <a:gd name="connsiteY631" fmla="*/ 2271988 h 2763135"/>
              <a:gd name="connsiteX632" fmla="*/ 10438171 w 12453219"/>
              <a:gd name="connsiteY632" fmla="*/ 2286953 h 2763135"/>
              <a:gd name="connsiteX633" fmla="*/ 10423207 w 12453219"/>
              <a:gd name="connsiteY633" fmla="*/ 2271988 h 2763135"/>
              <a:gd name="connsiteX634" fmla="*/ 10438171 w 12453219"/>
              <a:gd name="connsiteY634" fmla="*/ 2257024 h 2763135"/>
              <a:gd name="connsiteX635" fmla="*/ 2015762 w 12453219"/>
              <a:gd name="connsiteY635" fmla="*/ 2256921 h 2763135"/>
              <a:gd name="connsiteX636" fmla="*/ 2030831 w 12453219"/>
              <a:gd name="connsiteY636" fmla="*/ 2271989 h 2763135"/>
              <a:gd name="connsiteX637" fmla="*/ 2015762 w 12453219"/>
              <a:gd name="connsiteY637" fmla="*/ 2287057 h 2763135"/>
              <a:gd name="connsiteX638" fmla="*/ 2000695 w 12453219"/>
              <a:gd name="connsiteY638" fmla="*/ 2271989 h 2763135"/>
              <a:gd name="connsiteX639" fmla="*/ 2015762 w 12453219"/>
              <a:gd name="connsiteY639" fmla="*/ 2256921 h 2763135"/>
              <a:gd name="connsiteX640" fmla="*/ 10576315 w 12453219"/>
              <a:gd name="connsiteY640" fmla="*/ 2256658 h 2763135"/>
              <a:gd name="connsiteX641" fmla="*/ 10591646 w 12453219"/>
              <a:gd name="connsiteY641" fmla="*/ 2271988 h 2763135"/>
              <a:gd name="connsiteX642" fmla="*/ 10576315 w 12453219"/>
              <a:gd name="connsiteY642" fmla="*/ 2287319 h 2763135"/>
              <a:gd name="connsiteX643" fmla="*/ 10560985 w 12453219"/>
              <a:gd name="connsiteY643" fmla="*/ 2271988 h 2763135"/>
              <a:gd name="connsiteX644" fmla="*/ 10576315 w 12453219"/>
              <a:gd name="connsiteY644" fmla="*/ 2256658 h 2763135"/>
              <a:gd name="connsiteX645" fmla="*/ 496909 w 12453219"/>
              <a:gd name="connsiteY645" fmla="*/ 2256574 h 2763135"/>
              <a:gd name="connsiteX646" fmla="*/ 512324 w 12453219"/>
              <a:gd name="connsiteY646" fmla="*/ 2271988 h 2763135"/>
              <a:gd name="connsiteX647" fmla="*/ 496909 w 12453219"/>
              <a:gd name="connsiteY647" fmla="*/ 2287403 h 2763135"/>
              <a:gd name="connsiteX648" fmla="*/ 481495 w 12453219"/>
              <a:gd name="connsiteY648" fmla="*/ 2271988 h 2763135"/>
              <a:gd name="connsiteX649" fmla="*/ 496909 w 12453219"/>
              <a:gd name="connsiteY649" fmla="*/ 2256574 h 2763135"/>
              <a:gd name="connsiteX650" fmla="*/ 10714365 w 12453219"/>
              <a:gd name="connsiteY650" fmla="*/ 2256013 h 2763135"/>
              <a:gd name="connsiteX651" fmla="*/ 10730340 w 12453219"/>
              <a:gd name="connsiteY651" fmla="*/ 2271988 h 2763135"/>
              <a:gd name="connsiteX652" fmla="*/ 10714365 w 12453219"/>
              <a:gd name="connsiteY652" fmla="*/ 2287964 h 2763135"/>
              <a:gd name="connsiteX653" fmla="*/ 10698390 w 12453219"/>
              <a:gd name="connsiteY653" fmla="*/ 2271988 h 2763135"/>
              <a:gd name="connsiteX654" fmla="*/ 10714365 w 12453219"/>
              <a:gd name="connsiteY654" fmla="*/ 2256013 h 2763135"/>
              <a:gd name="connsiteX655" fmla="*/ 1877681 w 12453219"/>
              <a:gd name="connsiteY655" fmla="*/ 2256013 h 2763135"/>
              <a:gd name="connsiteX656" fmla="*/ 1893656 w 12453219"/>
              <a:gd name="connsiteY656" fmla="*/ 2271988 h 2763135"/>
              <a:gd name="connsiteX657" fmla="*/ 1877681 w 12453219"/>
              <a:gd name="connsiteY657" fmla="*/ 2287964 h 2763135"/>
              <a:gd name="connsiteX658" fmla="*/ 1861707 w 12453219"/>
              <a:gd name="connsiteY658" fmla="*/ 2271988 h 2763135"/>
              <a:gd name="connsiteX659" fmla="*/ 1877681 w 12453219"/>
              <a:gd name="connsiteY659" fmla="*/ 2256013 h 2763135"/>
              <a:gd name="connsiteX660" fmla="*/ 634986 w 12453219"/>
              <a:gd name="connsiteY660" fmla="*/ 2255822 h 2763135"/>
              <a:gd name="connsiteX661" fmla="*/ 651154 w 12453219"/>
              <a:gd name="connsiteY661" fmla="*/ 2271989 h 2763135"/>
              <a:gd name="connsiteX662" fmla="*/ 634986 w 12453219"/>
              <a:gd name="connsiteY662" fmla="*/ 2288156 h 2763135"/>
              <a:gd name="connsiteX663" fmla="*/ 618820 w 12453219"/>
              <a:gd name="connsiteY663" fmla="*/ 2271989 h 2763135"/>
              <a:gd name="connsiteX664" fmla="*/ 634986 w 12453219"/>
              <a:gd name="connsiteY664" fmla="*/ 2255822 h 2763135"/>
              <a:gd name="connsiteX665" fmla="*/ 11680910 w 12453219"/>
              <a:gd name="connsiteY665" fmla="*/ 2255542 h 2763135"/>
              <a:gd name="connsiteX666" fmla="*/ 11697356 w 12453219"/>
              <a:gd name="connsiteY666" fmla="*/ 2271988 h 2763135"/>
              <a:gd name="connsiteX667" fmla="*/ 11680910 w 12453219"/>
              <a:gd name="connsiteY667" fmla="*/ 2288434 h 2763135"/>
              <a:gd name="connsiteX668" fmla="*/ 11664465 w 12453219"/>
              <a:gd name="connsiteY668" fmla="*/ 2271988 h 2763135"/>
              <a:gd name="connsiteX669" fmla="*/ 11680910 w 12453219"/>
              <a:gd name="connsiteY669" fmla="*/ 2255542 h 2763135"/>
              <a:gd name="connsiteX670" fmla="*/ 10852416 w 12453219"/>
              <a:gd name="connsiteY670" fmla="*/ 2255359 h 2763135"/>
              <a:gd name="connsiteX671" fmla="*/ 10869046 w 12453219"/>
              <a:gd name="connsiteY671" fmla="*/ 2271989 h 2763135"/>
              <a:gd name="connsiteX672" fmla="*/ 10852416 w 12453219"/>
              <a:gd name="connsiteY672" fmla="*/ 2288619 h 2763135"/>
              <a:gd name="connsiteX673" fmla="*/ 10835787 w 12453219"/>
              <a:gd name="connsiteY673" fmla="*/ 2271989 h 2763135"/>
              <a:gd name="connsiteX674" fmla="*/ 10852416 w 12453219"/>
              <a:gd name="connsiteY674" fmla="*/ 2255359 h 2763135"/>
              <a:gd name="connsiteX675" fmla="*/ 1739608 w 12453219"/>
              <a:gd name="connsiteY675" fmla="*/ 2255359 h 2763135"/>
              <a:gd name="connsiteX676" fmla="*/ 1756238 w 12453219"/>
              <a:gd name="connsiteY676" fmla="*/ 2271989 h 2763135"/>
              <a:gd name="connsiteX677" fmla="*/ 1739608 w 12453219"/>
              <a:gd name="connsiteY677" fmla="*/ 2288619 h 2763135"/>
              <a:gd name="connsiteX678" fmla="*/ 1722978 w 12453219"/>
              <a:gd name="connsiteY678" fmla="*/ 2271989 h 2763135"/>
              <a:gd name="connsiteX679" fmla="*/ 1739608 w 12453219"/>
              <a:gd name="connsiteY679" fmla="*/ 2255359 h 2763135"/>
              <a:gd name="connsiteX680" fmla="*/ 10990467 w 12453219"/>
              <a:gd name="connsiteY680" fmla="*/ 2254979 h 2763135"/>
              <a:gd name="connsiteX681" fmla="*/ 11007477 w 12453219"/>
              <a:gd name="connsiteY681" fmla="*/ 2271988 h 2763135"/>
              <a:gd name="connsiteX682" fmla="*/ 10990467 w 12453219"/>
              <a:gd name="connsiteY682" fmla="*/ 2288998 h 2763135"/>
              <a:gd name="connsiteX683" fmla="*/ 10973457 w 12453219"/>
              <a:gd name="connsiteY683" fmla="*/ 2271988 h 2763135"/>
              <a:gd name="connsiteX684" fmla="*/ 10990467 w 12453219"/>
              <a:gd name="connsiteY684" fmla="*/ 2254979 h 2763135"/>
              <a:gd name="connsiteX685" fmla="*/ 11542765 w 12453219"/>
              <a:gd name="connsiteY685" fmla="*/ 2254881 h 2763135"/>
              <a:gd name="connsiteX686" fmla="*/ 11559872 w 12453219"/>
              <a:gd name="connsiteY686" fmla="*/ 2271988 h 2763135"/>
              <a:gd name="connsiteX687" fmla="*/ 11542765 w 12453219"/>
              <a:gd name="connsiteY687" fmla="*/ 2289095 h 2763135"/>
              <a:gd name="connsiteX688" fmla="*/ 11525657 w 12453219"/>
              <a:gd name="connsiteY688" fmla="*/ 2271988 h 2763135"/>
              <a:gd name="connsiteX689" fmla="*/ 11542765 w 12453219"/>
              <a:gd name="connsiteY689" fmla="*/ 2254881 h 2763135"/>
              <a:gd name="connsiteX690" fmla="*/ 773063 w 12453219"/>
              <a:gd name="connsiteY690" fmla="*/ 2254881 h 2763135"/>
              <a:gd name="connsiteX691" fmla="*/ 790170 w 12453219"/>
              <a:gd name="connsiteY691" fmla="*/ 2271988 h 2763135"/>
              <a:gd name="connsiteX692" fmla="*/ 773063 w 12453219"/>
              <a:gd name="connsiteY692" fmla="*/ 2289095 h 2763135"/>
              <a:gd name="connsiteX693" fmla="*/ 755956 w 12453219"/>
              <a:gd name="connsiteY693" fmla="*/ 2271988 h 2763135"/>
              <a:gd name="connsiteX694" fmla="*/ 773063 w 12453219"/>
              <a:gd name="connsiteY694" fmla="*/ 2254881 h 2763135"/>
              <a:gd name="connsiteX695" fmla="*/ 1601535 w 12453219"/>
              <a:gd name="connsiteY695" fmla="*/ 2254695 h 2763135"/>
              <a:gd name="connsiteX696" fmla="*/ 1618827 w 12453219"/>
              <a:gd name="connsiteY696" fmla="*/ 2271989 h 2763135"/>
              <a:gd name="connsiteX697" fmla="*/ 1601535 w 12453219"/>
              <a:gd name="connsiteY697" fmla="*/ 2289283 h 2763135"/>
              <a:gd name="connsiteX698" fmla="*/ 1584241 w 12453219"/>
              <a:gd name="connsiteY698" fmla="*/ 2271989 h 2763135"/>
              <a:gd name="connsiteX699" fmla="*/ 1601535 w 12453219"/>
              <a:gd name="connsiteY699" fmla="*/ 2254695 h 2763135"/>
              <a:gd name="connsiteX700" fmla="*/ 11404714 w 12453219"/>
              <a:gd name="connsiteY700" fmla="*/ 2254596 h 2763135"/>
              <a:gd name="connsiteX701" fmla="*/ 11422106 w 12453219"/>
              <a:gd name="connsiteY701" fmla="*/ 2271988 h 2763135"/>
              <a:gd name="connsiteX702" fmla="*/ 11404714 w 12453219"/>
              <a:gd name="connsiteY702" fmla="*/ 2289380 h 2763135"/>
              <a:gd name="connsiteX703" fmla="*/ 11387321 w 12453219"/>
              <a:gd name="connsiteY703" fmla="*/ 2271988 h 2763135"/>
              <a:gd name="connsiteX704" fmla="*/ 11404714 w 12453219"/>
              <a:gd name="connsiteY704" fmla="*/ 2254596 h 2763135"/>
              <a:gd name="connsiteX705" fmla="*/ 11266663 w 12453219"/>
              <a:gd name="connsiteY705" fmla="*/ 2254596 h 2763135"/>
              <a:gd name="connsiteX706" fmla="*/ 11284055 w 12453219"/>
              <a:gd name="connsiteY706" fmla="*/ 2271988 h 2763135"/>
              <a:gd name="connsiteX707" fmla="*/ 11266663 w 12453219"/>
              <a:gd name="connsiteY707" fmla="*/ 2289380 h 2763135"/>
              <a:gd name="connsiteX708" fmla="*/ 11249271 w 12453219"/>
              <a:gd name="connsiteY708" fmla="*/ 2271988 h 2763135"/>
              <a:gd name="connsiteX709" fmla="*/ 11266663 w 12453219"/>
              <a:gd name="connsiteY709" fmla="*/ 2254596 h 2763135"/>
              <a:gd name="connsiteX710" fmla="*/ 11128613 w 12453219"/>
              <a:gd name="connsiteY710" fmla="*/ 2254310 h 2763135"/>
              <a:gd name="connsiteX711" fmla="*/ 11146291 w 12453219"/>
              <a:gd name="connsiteY711" fmla="*/ 2271988 h 2763135"/>
              <a:gd name="connsiteX712" fmla="*/ 11128613 w 12453219"/>
              <a:gd name="connsiteY712" fmla="*/ 2289667 h 2763135"/>
              <a:gd name="connsiteX713" fmla="*/ 11110934 w 12453219"/>
              <a:gd name="connsiteY713" fmla="*/ 2271988 h 2763135"/>
              <a:gd name="connsiteX714" fmla="*/ 11128613 w 12453219"/>
              <a:gd name="connsiteY714" fmla="*/ 2254310 h 2763135"/>
              <a:gd name="connsiteX715" fmla="*/ 1463452 w 12453219"/>
              <a:gd name="connsiteY715" fmla="*/ 2254310 h 2763135"/>
              <a:gd name="connsiteX716" fmla="*/ 1481130 w 12453219"/>
              <a:gd name="connsiteY716" fmla="*/ 2271988 h 2763135"/>
              <a:gd name="connsiteX717" fmla="*/ 1463452 w 12453219"/>
              <a:gd name="connsiteY717" fmla="*/ 2289667 h 2763135"/>
              <a:gd name="connsiteX718" fmla="*/ 1445774 w 12453219"/>
              <a:gd name="connsiteY718" fmla="*/ 2271988 h 2763135"/>
              <a:gd name="connsiteX719" fmla="*/ 1463452 w 12453219"/>
              <a:gd name="connsiteY719" fmla="*/ 2254310 h 2763135"/>
              <a:gd name="connsiteX720" fmla="*/ 911142 w 12453219"/>
              <a:gd name="connsiteY720" fmla="*/ 2254211 h 2763135"/>
              <a:gd name="connsiteX721" fmla="*/ 928920 w 12453219"/>
              <a:gd name="connsiteY721" fmla="*/ 2271989 h 2763135"/>
              <a:gd name="connsiteX722" fmla="*/ 911142 w 12453219"/>
              <a:gd name="connsiteY722" fmla="*/ 2289766 h 2763135"/>
              <a:gd name="connsiteX723" fmla="*/ 893365 w 12453219"/>
              <a:gd name="connsiteY723" fmla="*/ 2271989 h 2763135"/>
              <a:gd name="connsiteX724" fmla="*/ 911142 w 12453219"/>
              <a:gd name="connsiteY724" fmla="*/ 2254211 h 2763135"/>
              <a:gd name="connsiteX725" fmla="*/ 1187296 w 12453219"/>
              <a:gd name="connsiteY725" fmla="*/ 2253922 h 2763135"/>
              <a:gd name="connsiteX726" fmla="*/ 1205363 w 12453219"/>
              <a:gd name="connsiteY726" fmla="*/ 2271988 h 2763135"/>
              <a:gd name="connsiteX727" fmla="*/ 1187296 w 12453219"/>
              <a:gd name="connsiteY727" fmla="*/ 2290055 h 2763135"/>
              <a:gd name="connsiteX728" fmla="*/ 1169229 w 12453219"/>
              <a:gd name="connsiteY728" fmla="*/ 2271988 h 2763135"/>
              <a:gd name="connsiteX729" fmla="*/ 1187296 w 12453219"/>
              <a:gd name="connsiteY729" fmla="*/ 2253922 h 2763135"/>
              <a:gd name="connsiteX730" fmla="*/ 1049219 w 12453219"/>
              <a:gd name="connsiteY730" fmla="*/ 2253922 h 2763135"/>
              <a:gd name="connsiteX731" fmla="*/ 1067287 w 12453219"/>
              <a:gd name="connsiteY731" fmla="*/ 2271988 h 2763135"/>
              <a:gd name="connsiteX732" fmla="*/ 1049219 w 12453219"/>
              <a:gd name="connsiteY732" fmla="*/ 2290055 h 2763135"/>
              <a:gd name="connsiteX733" fmla="*/ 1031154 w 12453219"/>
              <a:gd name="connsiteY733" fmla="*/ 2271988 h 2763135"/>
              <a:gd name="connsiteX734" fmla="*/ 1049219 w 12453219"/>
              <a:gd name="connsiteY734" fmla="*/ 2253922 h 2763135"/>
              <a:gd name="connsiteX735" fmla="*/ 1325379 w 12453219"/>
              <a:gd name="connsiteY735" fmla="*/ 2253632 h 2763135"/>
              <a:gd name="connsiteX736" fmla="*/ 1343734 w 12453219"/>
              <a:gd name="connsiteY736" fmla="*/ 2271989 h 2763135"/>
              <a:gd name="connsiteX737" fmla="*/ 1325379 w 12453219"/>
              <a:gd name="connsiteY737" fmla="*/ 2290346 h 2763135"/>
              <a:gd name="connsiteX738" fmla="*/ 1307022 w 12453219"/>
              <a:gd name="connsiteY738" fmla="*/ 2271989 h 2763135"/>
              <a:gd name="connsiteX739" fmla="*/ 1325379 w 12453219"/>
              <a:gd name="connsiteY739" fmla="*/ 2253632 h 2763135"/>
              <a:gd name="connsiteX740" fmla="*/ 6641178 w 12453219"/>
              <a:gd name="connsiteY740" fmla="*/ 2144416 h 2763135"/>
              <a:gd name="connsiteX741" fmla="*/ 6649175 w 12453219"/>
              <a:gd name="connsiteY741" fmla="*/ 2152413 h 2763135"/>
              <a:gd name="connsiteX742" fmla="*/ 6641178 w 12453219"/>
              <a:gd name="connsiteY742" fmla="*/ 2160410 h 2763135"/>
              <a:gd name="connsiteX743" fmla="*/ 6633181 w 12453219"/>
              <a:gd name="connsiteY743" fmla="*/ 2152413 h 2763135"/>
              <a:gd name="connsiteX744" fmla="*/ 6641178 w 12453219"/>
              <a:gd name="connsiteY744" fmla="*/ 2144416 h 2763135"/>
              <a:gd name="connsiteX745" fmla="*/ 6503108 w 12453219"/>
              <a:gd name="connsiteY745" fmla="*/ 2144416 h 2763135"/>
              <a:gd name="connsiteX746" fmla="*/ 6511105 w 12453219"/>
              <a:gd name="connsiteY746" fmla="*/ 2152413 h 2763135"/>
              <a:gd name="connsiteX747" fmla="*/ 6503108 w 12453219"/>
              <a:gd name="connsiteY747" fmla="*/ 2160410 h 2763135"/>
              <a:gd name="connsiteX748" fmla="*/ 6495111 w 12453219"/>
              <a:gd name="connsiteY748" fmla="*/ 2152413 h 2763135"/>
              <a:gd name="connsiteX749" fmla="*/ 6503108 w 12453219"/>
              <a:gd name="connsiteY749" fmla="*/ 2144416 h 2763135"/>
              <a:gd name="connsiteX750" fmla="*/ 6365029 w 12453219"/>
              <a:gd name="connsiteY750" fmla="*/ 2144416 h 2763135"/>
              <a:gd name="connsiteX751" fmla="*/ 6373026 w 12453219"/>
              <a:gd name="connsiteY751" fmla="*/ 2152413 h 2763135"/>
              <a:gd name="connsiteX752" fmla="*/ 6365029 w 12453219"/>
              <a:gd name="connsiteY752" fmla="*/ 2160410 h 2763135"/>
              <a:gd name="connsiteX753" fmla="*/ 6357032 w 12453219"/>
              <a:gd name="connsiteY753" fmla="*/ 2152413 h 2763135"/>
              <a:gd name="connsiteX754" fmla="*/ 6365029 w 12453219"/>
              <a:gd name="connsiteY754" fmla="*/ 2144416 h 2763135"/>
              <a:gd name="connsiteX755" fmla="*/ 6226959 w 12453219"/>
              <a:gd name="connsiteY755" fmla="*/ 2144416 h 2763135"/>
              <a:gd name="connsiteX756" fmla="*/ 6234956 w 12453219"/>
              <a:gd name="connsiteY756" fmla="*/ 2152413 h 2763135"/>
              <a:gd name="connsiteX757" fmla="*/ 6226959 w 12453219"/>
              <a:gd name="connsiteY757" fmla="*/ 2160410 h 2763135"/>
              <a:gd name="connsiteX758" fmla="*/ 6218965 w 12453219"/>
              <a:gd name="connsiteY758" fmla="*/ 2152413 h 2763135"/>
              <a:gd name="connsiteX759" fmla="*/ 6226959 w 12453219"/>
              <a:gd name="connsiteY759" fmla="*/ 2144416 h 2763135"/>
              <a:gd name="connsiteX760" fmla="*/ 6088895 w 12453219"/>
              <a:gd name="connsiteY760" fmla="*/ 2144416 h 2763135"/>
              <a:gd name="connsiteX761" fmla="*/ 6096894 w 12453219"/>
              <a:gd name="connsiteY761" fmla="*/ 2152413 h 2763135"/>
              <a:gd name="connsiteX762" fmla="*/ 6088895 w 12453219"/>
              <a:gd name="connsiteY762" fmla="*/ 2160410 h 2763135"/>
              <a:gd name="connsiteX763" fmla="*/ 6080898 w 12453219"/>
              <a:gd name="connsiteY763" fmla="*/ 2152413 h 2763135"/>
              <a:gd name="connsiteX764" fmla="*/ 6088895 w 12453219"/>
              <a:gd name="connsiteY764" fmla="*/ 2144416 h 2763135"/>
              <a:gd name="connsiteX765" fmla="*/ 5950822 w 12453219"/>
              <a:gd name="connsiteY765" fmla="*/ 2144416 h 2763135"/>
              <a:gd name="connsiteX766" fmla="*/ 5958816 w 12453219"/>
              <a:gd name="connsiteY766" fmla="*/ 2152413 h 2763135"/>
              <a:gd name="connsiteX767" fmla="*/ 5950822 w 12453219"/>
              <a:gd name="connsiteY767" fmla="*/ 2160410 h 2763135"/>
              <a:gd name="connsiteX768" fmla="*/ 5942823 w 12453219"/>
              <a:gd name="connsiteY768" fmla="*/ 2152413 h 2763135"/>
              <a:gd name="connsiteX769" fmla="*/ 5950822 w 12453219"/>
              <a:gd name="connsiteY769" fmla="*/ 2144416 h 2763135"/>
              <a:gd name="connsiteX770" fmla="*/ 5812753 w 12453219"/>
              <a:gd name="connsiteY770" fmla="*/ 2144416 h 2763135"/>
              <a:gd name="connsiteX771" fmla="*/ 5820749 w 12453219"/>
              <a:gd name="connsiteY771" fmla="*/ 2152413 h 2763135"/>
              <a:gd name="connsiteX772" fmla="*/ 5812753 w 12453219"/>
              <a:gd name="connsiteY772" fmla="*/ 2160410 h 2763135"/>
              <a:gd name="connsiteX773" fmla="*/ 5804757 w 12453219"/>
              <a:gd name="connsiteY773" fmla="*/ 2152413 h 2763135"/>
              <a:gd name="connsiteX774" fmla="*/ 5812753 w 12453219"/>
              <a:gd name="connsiteY774" fmla="*/ 2144416 h 2763135"/>
              <a:gd name="connsiteX775" fmla="*/ 7193475 w 12453219"/>
              <a:gd name="connsiteY775" fmla="*/ 2144333 h 2763135"/>
              <a:gd name="connsiteX776" fmla="*/ 7201556 w 12453219"/>
              <a:gd name="connsiteY776" fmla="*/ 2152413 h 2763135"/>
              <a:gd name="connsiteX777" fmla="*/ 7193475 w 12453219"/>
              <a:gd name="connsiteY777" fmla="*/ 2160493 h 2763135"/>
              <a:gd name="connsiteX778" fmla="*/ 7185395 w 12453219"/>
              <a:gd name="connsiteY778" fmla="*/ 2152413 h 2763135"/>
              <a:gd name="connsiteX779" fmla="*/ 7193475 w 12453219"/>
              <a:gd name="connsiteY779" fmla="*/ 2144333 h 2763135"/>
              <a:gd name="connsiteX780" fmla="*/ 7055406 w 12453219"/>
              <a:gd name="connsiteY780" fmla="*/ 2144333 h 2763135"/>
              <a:gd name="connsiteX781" fmla="*/ 7063486 w 12453219"/>
              <a:gd name="connsiteY781" fmla="*/ 2152413 h 2763135"/>
              <a:gd name="connsiteX782" fmla="*/ 7055406 w 12453219"/>
              <a:gd name="connsiteY782" fmla="*/ 2160493 h 2763135"/>
              <a:gd name="connsiteX783" fmla="*/ 7047325 w 12453219"/>
              <a:gd name="connsiteY783" fmla="*/ 2152413 h 2763135"/>
              <a:gd name="connsiteX784" fmla="*/ 7055406 w 12453219"/>
              <a:gd name="connsiteY784" fmla="*/ 2144333 h 2763135"/>
              <a:gd name="connsiteX785" fmla="*/ 6917327 w 12453219"/>
              <a:gd name="connsiteY785" fmla="*/ 2144333 h 2763135"/>
              <a:gd name="connsiteX786" fmla="*/ 6925407 w 12453219"/>
              <a:gd name="connsiteY786" fmla="*/ 2152413 h 2763135"/>
              <a:gd name="connsiteX787" fmla="*/ 6917327 w 12453219"/>
              <a:gd name="connsiteY787" fmla="*/ 2160493 h 2763135"/>
              <a:gd name="connsiteX788" fmla="*/ 6909247 w 12453219"/>
              <a:gd name="connsiteY788" fmla="*/ 2152413 h 2763135"/>
              <a:gd name="connsiteX789" fmla="*/ 6917327 w 12453219"/>
              <a:gd name="connsiteY789" fmla="*/ 2144333 h 2763135"/>
              <a:gd name="connsiteX790" fmla="*/ 6779257 w 12453219"/>
              <a:gd name="connsiteY790" fmla="*/ 2144333 h 2763135"/>
              <a:gd name="connsiteX791" fmla="*/ 6787337 w 12453219"/>
              <a:gd name="connsiteY791" fmla="*/ 2152413 h 2763135"/>
              <a:gd name="connsiteX792" fmla="*/ 6779257 w 12453219"/>
              <a:gd name="connsiteY792" fmla="*/ 2160493 h 2763135"/>
              <a:gd name="connsiteX793" fmla="*/ 6771176 w 12453219"/>
              <a:gd name="connsiteY793" fmla="*/ 2152413 h 2763135"/>
              <a:gd name="connsiteX794" fmla="*/ 6779257 w 12453219"/>
              <a:gd name="connsiteY794" fmla="*/ 2144333 h 2763135"/>
              <a:gd name="connsiteX795" fmla="*/ 5674680 w 12453219"/>
              <a:gd name="connsiteY795" fmla="*/ 2144333 h 2763135"/>
              <a:gd name="connsiteX796" fmla="*/ 5682758 w 12453219"/>
              <a:gd name="connsiteY796" fmla="*/ 2152413 h 2763135"/>
              <a:gd name="connsiteX797" fmla="*/ 5674680 w 12453219"/>
              <a:gd name="connsiteY797" fmla="*/ 2160493 h 2763135"/>
              <a:gd name="connsiteX798" fmla="*/ 5666602 w 12453219"/>
              <a:gd name="connsiteY798" fmla="*/ 2152413 h 2763135"/>
              <a:gd name="connsiteX799" fmla="*/ 5674680 w 12453219"/>
              <a:gd name="connsiteY799" fmla="*/ 2144333 h 2763135"/>
              <a:gd name="connsiteX800" fmla="*/ 5536618 w 12453219"/>
              <a:gd name="connsiteY800" fmla="*/ 2144333 h 2763135"/>
              <a:gd name="connsiteX801" fmla="*/ 5544698 w 12453219"/>
              <a:gd name="connsiteY801" fmla="*/ 2152413 h 2763135"/>
              <a:gd name="connsiteX802" fmla="*/ 5536618 w 12453219"/>
              <a:gd name="connsiteY802" fmla="*/ 2160493 h 2763135"/>
              <a:gd name="connsiteX803" fmla="*/ 5528534 w 12453219"/>
              <a:gd name="connsiteY803" fmla="*/ 2152413 h 2763135"/>
              <a:gd name="connsiteX804" fmla="*/ 5536618 w 12453219"/>
              <a:gd name="connsiteY804" fmla="*/ 2144333 h 2763135"/>
              <a:gd name="connsiteX805" fmla="*/ 5398537 w 12453219"/>
              <a:gd name="connsiteY805" fmla="*/ 2144333 h 2763135"/>
              <a:gd name="connsiteX806" fmla="*/ 5406618 w 12453219"/>
              <a:gd name="connsiteY806" fmla="*/ 2152413 h 2763135"/>
              <a:gd name="connsiteX807" fmla="*/ 5398537 w 12453219"/>
              <a:gd name="connsiteY807" fmla="*/ 2160493 h 2763135"/>
              <a:gd name="connsiteX808" fmla="*/ 5390460 w 12453219"/>
              <a:gd name="connsiteY808" fmla="*/ 2152413 h 2763135"/>
              <a:gd name="connsiteX809" fmla="*/ 5398537 w 12453219"/>
              <a:gd name="connsiteY809" fmla="*/ 2144333 h 2763135"/>
              <a:gd name="connsiteX810" fmla="*/ 5260467 w 12453219"/>
              <a:gd name="connsiteY810" fmla="*/ 2144333 h 2763135"/>
              <a:gd name="connsiteX811" fmla="*/ 5268545 w 12453219"/>
              <a:gd name="connsiteY811" fmla="*/ 2152413 h 2763135"/>
              <a:gd name="connsiteX812" fmla="*/ 5260467 w 12453219"/>
              <a:gd name="connsiteY812" fmla="*/ 2160493 h 2763135"/>
              <a:gd name="connsiteX813" fmla="*/ 5252383 w 12453219"/>
              <a:gd name="connsiteY813" fmla="*/ 2152413 h 2763135"/>
              <a:gd name="connsiteX814" fmla="*/ 5260467 w 12453219"/>
              <a:gd name="connsiteY814" fmla="*/ 2144333 h 2763135"/>
              <a:gd name="connsiteX815" fmla="*/ 7745774 w 12453219"/>
              <a:gd name="connsiteY815" fmla="*/ 2144039 h 2763135"/>
              <a:gd name="connsiteX816" fmla="*/ 7754148 w 12453219"/>
              <a:gd name="connsiteY816" fmla="*/ 2152413 h 2763135"/>
              <a:gd name="connsiteX817" fmla="*/ 7745774 w 12453219"/>
              <a:gd name="connsiteY817" fmla="*/ 2160788 h 2763135"/>
              <a:gd name="connsiteX818" fmla="*/ 7737399 w 12453219"/>
              <a:gd name="connsiteY818" fmla="*/ 2152413 h 2763135"/>
              <a:gd name="connsiteX819" fmla="*/ 7745774 w 12453219"/>
              <a:gd name="connsiteY819" fmla="*/ 2144039 h 2763135"/>
              <a:gd name="connsiteX820" fmla="*/ 7607694 w 12453219"/>
              <a:gd name="connsiteY820" fmla="*/ 2144039 h 2763135"/>
              <a:gd name="connsiteX821" fmla="*/ 7616069 w 12453219"/>
              <a:gd name="connsiteY821" fmla="*/ 2152413 h 2763135"/>
              <a:gd name="connsiteX822" fmla="*/ 7607694 w 12453219"/>
              <a:gd name="connsiteY822" fmla="*/ 2160788 h 2763135"/>
              <a:gd name="connsiteX823" fmla="*/ 7599320 w 12453219"/>
              <a:gd name="connsiteY823" fmla="*/ 2152413 h 2763135"/>
              <a:gd name="connsiteX824" fmla="*/ 7607694 w 12453219"/>
              <a:gd name="connsiteY824" fmla="*/ 2144039 h 2763135"/>
              <a:gd name="connsiteX825" fmla="*/ 4846245 w 12453219"/>
              <a:gd name="connsiteY825" fmla="*/ 2144039 h 2763135"/>
              <a:gd name="connsiteX826" fmla="*/ 4854622 w 12453219"/>
              <a:gd name="connsiteY826" fmla="*/ 2152413 h 2763135"/>
              <a:gd name="connsiteX827" fmla="*/ 4846245 w 12453219"/>
              <a:gd name="connsiteY827" fmla="*/ 2160788 h 2763135"/>
              <a:gd name="connsiteX828" fmla="*/ 4837873 w 12453219"/>
              <a:gd name="connsiteY828" fmla="*/ 2152413 h 2763135"/>
              <a:gd name="connsiteX829" fmla="*/ 4846245 w 12453219"/>
              <a:gd name="connsiteY829" fmla="*/ 2144039 h 2763135"/>
              <a:gd name="connsiteX830" fmla="*/ 7331545 w 12453219"/>
              <a:gd name="connsiteY830" fmla="*/ 2143902 h 2763135"/>
              <a:gd name="connsiteX831" fmla="*/ 7340056 w 12453219"/>
              <a:gd name="connsiteY831" fmla="*/ 2152413 h 2763135"/>
              <a:gd name="connsiteX832" fmla="*/ 7331545 w 12453219"/>
              <a:gd name="connsiteY832" fmla="*/ 2160924 h 2763135"/>
              <a:gd name="connsiteX833" fmla="*/ 7323034 w 12453219"/>
              <a:gd name="connsiteY833" fmla="*/ 2152413 h 2763135"/>
              <a:gd name="connsiteX834" fmla="*/ 7331545 w 12453219"/>
              <a:gd name="connsiteY834" fmla="*/ 2143902 h 2763135"/>
              <a:gd name="connsiteX835" fmla="*/ 5122396 w 12453219"/>
              <a:gd name="connsiteY835" fmla="*/ 2143902 h 2763135"/>
              <a:gd name="connsiteX836" fmla="*/ 5130905 w 12453219"/>
              <a:gd name="connsiteY836" fmla="*/ 2152413 h 2763135"/>
              <a:gd name="connsiteX837" fmla="*/ 5122396 w 12453219"/>
              <a:gd name="connsiteY837" fmla="*/ 2160924 h 2763135"/>
              <a:gd name="connsiteX838" fmla="*/ 5113882 w 12453219"/>
              <a:gd name="connsiteY838" fmla="*/ 2152413 h 2763135"/>
              <a:gd name="connsiteX839" fmla="*/ 5122396 w 12453219"/>
              <a:gd name="connsiteY839" fmla="*/ 2143902 h 2763135"/>
              <a:gd name="connsiteX840" fmla="*/ 7469625 w 12453219"/>
              <a:gd name="connsiteY840" fmla="*/ 2143817 h 2763135"/>
              <a:gd name="connsiteX841" fmla="*/ 7478221 w 12453219"/>
              <a:gd name="connsiteY841" fmla="*/ 2152413 h 2763135"/>
              <a:gd name="connsiteX842" fmla="*/ 7469625 w 12453219"/>
              <a:gd name="connsiteY842" fmla="*/ 2161009 h 2763135"/>
              <a:gd name="connsiteX843" fmla="*/ 7461029 w 12453219"/>
              <a:gd name="connsiteY843" fmla="*/ 2152413 h 2763135"/>
              <a:gd name="connsiteX844" fmla="*/ 7469625 w 12453219"/>
              <a:gd name="connsiteY844" fmla="*/ 2143817 h 2763135"/>
              <a:gd name="connsiteX845" fmla="*/ 4984315 w 12453219"/>
              <a:gd name="connsiteY845" fmla="*/ 2143817 h 2763135"/>
              <a:gd name="connsiteX846" fmla="*/ 4992908 w 12453219"/>
              <a:gd name="connsiteY846" fmla="*/ 2152413 h 2763135"/>
              <a:gd name="connsiteX847" fmla="*/ 4984315 w 12453219"/>
              <a:gd name="connsiteY847" fmla="*/ 2161009 h 2763135"/>
              <a:gd name="connsiteX848" fmla="*/ 4975720 w 12453219"/>
              <a:gd name="connsiteY848" fmla="*/ 2152413 h 2763135"/>
              <a:gd name="connsiteX849" fmla="*/ 4984315 w 12453219"/>
              <a:gd name="connsiteY849" fmla="*/ 2143817 h 2763135"/>
              <a:gd name="connsiteX850" fmla="*/ 4708172 w 12453219"/>
              <a:gd name="connsiteY850" fmla="*/ 2143602 h 2763135"/>
              <a:gd name="connsiteX851" fmla="*/ 4716978 w 12453219"/>
              <a:gd name="connsiteY851" fmla="*/ 2152413 h 2763135"/>
              <a:gd name="connsiteX852" fmla="*/ 4708172 w 12453219"/>
              <a:gd name="connsiteY852" fmla="*/ 2161224 h 2763135"/>
              <a:gd name="connsiteX853" fmla="*/ 4699358 w 12453219"/>
              <a:gd name="connsiteY853" fmla="*/ 2152413 h 2763135"/>
              <a:gd name="connsiteX854" fmla="*/ 4708172 w 12453219"/>
              <a:gd name="connsiteY854" fmla="*/ 2143602 h 2763135"/>
              <a:gd name="connsiteX855" fmla="*/ 12440284 w 12453219"/>
              <a:gd name="connsiteY855" fmla="*/ 2143517 h 2763135"/>
              <a:gd name="connsiteX856" fmla="*/ 12449181 w 12453219"/>
              <a:gd name="connsiteY856" fmla="*/ 2152413 h 2763135"/>
              <a:gd name="connsiteX857" fmla="*/ 12440284 w 12453219"/>
              <a:gd name="connsiteY857" fmla="*/ 2161309 h 2763135"/>
              <a:gd name="connsiteX858" fmla="*/ 12431388 w 12453219"/>
              <a:gd name="connsiteY858" fmla="*/ 2152413 h 2763135"/>
              <a:gd name="connsiteX859" fmla="*/ 12440284 w 12453219"/>
              <a:gd name="connsiteY859" fmla="*/ 2143517 h 2763135"/>
              <a:gd name="connsiteX860" fmla="*/ 12302232 w 12453219"/>
              <a:gd name="connsiteY860" fmla="*/ 2143517 h 2763135"/>
              <a:gd name="connsiteX861" fmla="*/ 12311129 w 12453219"/>
              <a:gd name="connsiteY861" fmla="*/ 2152413 h 2763135"/>
              <a:gd name="connsiteX862" fmla="*/ 12302232 w 12453219"/>
              <a:gd name="connsiteY862" fmla="*/ 2161309 h 2763135"/>
              <a:gd name="connsiteX863" fmla="*/ 12293336 w 12453219"/>
              <a:gd name="connsiteY863" fmla="*/ 2152413 h 2763135"/>
              <a:gd name="connsiteX864" fmla="*/ 12302232 w 12453219"/>
              <a:gd name="connsiteY864" fmla="*/ 2143517 h 2763135"/>
              <a:gd name="connsiteX865" fmla="*/ 8021922 w 12453219"/>
              <a:gd name="connsiteY865" fmla="*/ 2143516 h 2763135"/>
              <a:gd name="connsiteX866" fmla="*/ 8030819 w 12453219"/>
              <a:gd name="connsiteY866" fmla="*/ 2152413 h 2763135"/>
              <a:gd name="connsiteX867" fmla="*/ 8021922 w 12453219"/>
              <a:gd name="connsiteY867" fmla="*/ 2161310 h 2763135"/>
              <a:gd name="connsiteX868" fmla="*/ 8013024 w 12453219"/>
              <a:gd name="connsiteY868" fmla="*/ 2152413 h 2763135"/>
              <a:gd name="connsiteX869" fmla="*/ 8021922 w 12453219"/>
              <a:gd name="connsiteY869" fmla="*/ 2143516 h 2763135"/>
              <a:gd name="connsiteX870" fmla="*/ 7883843 w 12453219"/>
              <a:gd name="connsiteY870" fmla="*/ 2143516 h 2763135"/>
              <a:gd name="connsiteX871" fmla="*/ 7892740 w 12453219"/>
              <a:gd name="connsiteY871" fmla="*/ 2152413 h 2763135"/>
              <a:gd name="connsiteX872" fmla="*/ 7883843 w 12453219"/>
              <a:gd name="connsiteY872" fmla="*/ 2161310 h 2763135"/>
              <a:gd name="connsiteX873" fmla="*/ 7874946 w 12453219"/>
              <a:gd name="connsiteY873" fmla="*/ 2152413 h 2763135"/>
              <a:gd name="connsiteX874" fmla="*/ 7883843 w 12453219"/>
              <a:gd name="connsiteY874" fmla="*/ 2143516 h 2763135"/>
              <a:gd name="connsiteX875" fmla="*/ 4570091 w 12453219"/>
              <a:gd name="connsiteY875" fmla="*/ 2143516 h 2763135"/>
              <a:gd name="connsiteX876" fmla="*/ 4578997 w 12453219"/>
              <a:gd name="connsiteY876" fmla="*/ 2152413 h 2763135"/>
              <a:gd name="connsiteX877" fmla="*/ 4570091 w 12453219"/>
              <a:gd name="connsiteY877" fmla="*/ 2161310 h 2763135"/>
              <a:gd name="connsiteX878" fmla="*/ 4561200 w 12453219"/>
              <a:gd name="connsiteY878" fmla="*/ 2152413 h 2763135"/>
              <a:gd name="connsiteX879" fmla="*/ 4570091 w 12453219"/>
              <a:gd name="connsiteY879" fmla="*/ 2143516 h 2763135"/>
              <a:gd name="connsiteX880" fmla="*/ 4432020 w 12453219"/>
              <a:gd name="connsiteY880" fmla="*/ 2143516 h 2763135"/>
              <a:gd name="connsiteX881" fmla="*/ 4440918 w 12453219"/>
              <a:gd name="connsiteY881" fmla="*/ 2152413 h 2763135"/>
              <a:gd name="connsiteX882" fmla="*/ 4432020 w 12453219"/>
              <a:gd name="connsiteY882" fmla="*/ 2161310 h 2763135"/>
              <a:gd name="connsiteX883" fmla="*/ 4423118 w 12453219"/>
              <a:gd name="connsiteY883" fmla="*/ 2152413 h 2763135"/>
              <a:gd name="connsiteX884" fmla="*/ 4432020 w 12453219"/>
              <a:gd name="connsiteY884" fmla="*/ 2143516 h 2763135"/>
              <a:gd name="connsiteX885" fmla="*/ 8159992 w 12453219"/>
              <a:gd name="connsiteY885" fmla="*/ 2143070 h 2763135"/>
              <a:gd name="connsiteX886" fmla="*/ 8169335 w 12453219"/>
              <a:gd name="connsiteY886" fmla="*/ 2152413 h 2763135"/>
              <a:gd name="connsiteX887" fmla="*/ 8159992 w 12453219"/>
              <a:gd name="connsiteY887" fmla="*/ 2161756 h 2763135"/>
              <a:gd name="connsiteX888" fmla="*/ 8150649 w 12453219"/>
              <a:gd name="connsiteY888" fmla="*/ 2152413 h 2763135"/>
              <a:gd name="connsiteX889" fmla="*/ 8159992 w 12453219"/>
              <a:gd name="connsiteY889" fmla="*/ 2143070 h 2763135"/>
              <a:gd name="connsiteX890" fmla="*/ 8298061 w 12453219"/>
              <a:gd name="connsiteY890" fmla="*/ 2142983 h 2763135"/>
              <a:gd name="connsiteX891" fmla="*/ 8307492 w 12453219"/>
              <a:gd name="connsiteY891" fmla="*/ 2152413 h 2763135"/>
              <a:gd name="connsiteX892" fmla="*/ 8298061 w 12453219"/>
              <a:gd name="connsiteY892" fmla="*/ 2161844 h 2763135"/>
              <a:gd name="connsiteX893" fmla="*/ 8288631 w 12453219"/>
              <a:gd name="connsiteY893" fmla="*/ 2152413 h 2763135"/>
              <a:gd name="connsiteX894" fmla="*/ 8298061 w 12453219"/>
              <a:gd name="connsiteY894" fmla="*/ 2142983 h 2763135"/>
              <a:gd name="connsiteX895" fmla="*/ 4294096 w 12453219"/>
              <a:gd name="connsiteY895" fmla="*/ 2142983 h 2763135"/>
              <a:gd name="connsiteX896" fmla="*/ 4303526 w 12453219"/>
              <a:gd name="connsiteY896" fmla="*/ 2152413 h 2763135"/>
              <a:gd name="connsiteX897" fmla="*/ 4294096 w 12453219"/>
              <a:gd name="connsiteY897" fmla="*/ 2161844 h 2763135"/>
              <a:gd name="connsiteX898" fmla="*/ 4284665 w 12453219"/>
              <a:gd name="connsiteY898" fmla="*/ 2152413 h 2763135"/>
              <a:gd name="connsiteX899" fmla="*/ 4294096 w 12453219"/>
              <a:gd name="connsiteY899" fmla="*/ 2142983 h 2763135"/>
              <a:gd name="connsiteX900" fmla="*/ 4156018 w 12453219"/>
              <a:gd name="connsiteY900" fmla="*/ 2142983 h 2763135"/>
              <a:gd name="connsiteX901" fmla="*/ 4165449 w 12453219"/>
              <a:gd name="connsiteY901" fmla="*/ 2152413 h 2763135"/>
              <a:gd name="connsiteX902" fmla="*/ 4156018 w 12453219"/>
              <a:gd name="connsiteY902" fmla="*/ 2161844 h 2763135"/>
              <a:gd name="connsiteX903" fmla="*/ 4146595 w 12453219"/>
              <a:gd name="connsiteY903" fmla="*/ 2152413 h 2763135"/>
              <a:gd name="connsiteX904" fmla="*/ 4156018 w 12453219"/>
              <a:gd name="connsiteY904" fmla="*/ 2142983 h 2763135"/>
              <a:gd name="connsiteX905" fmla="*/ 8436141 w 12453219"/>
              <a:gd name="connsiteY905" fmla="*/ 2142527 h 2763135"/>
              <a:gd name="connsiteX906" fmla="*/ 8446026 w 12453219"/>
              <a:gd name="connsiteY906" fmla="*/ 2152413 h 2763135"/>
              <a:gd name="connsiteX907" fmla="*/ 8436141 w 12453219"/>
              <a:gd name="connsiteY907" fmla="*/ 2162298 h 2763135"/>
              <a:gd name="connsiteX908" fmla="*/ 8426255 w 12453219"/>
              <a:gd name="connsiteY908" fmla="*/ 2152413 h 2763135"/>
              <a:gd name="connsiteX909" fmla="*/ 8436141 w 12453219"/>
              <a:gd name="connsiteY909" fmla="*/ 2142527 h 2763135"/>
              <a:gd name="connsiteX910" fmla="*/ 8574210 w 12453219"/>
              <a:gd name="connsiteY910" fmla="*/ 2142438 h 2763135"/>
              <a:gd name="connsiteX911" fmla="*/ 8584185 w 12453219"/>
              <a:gd name="connsiteY911" fmla="*/ 2152413 h 2763135"/>
              <a:gd name="connsiteX912" fmla="*/ 8574210 w 12453219"/>
              <a:gd name="connsiteY912" fmla="*/ 2162388 h 2763135"/>
              <a:gd name="connsiteX913" fmla="*/ 8564235 w 12453219"/>
              <a:gd name="connsiteY913" fmla="*/ 2152413 h 2763135"/>
              <a:gd name="connsiteX914" fmla="*/ 8574210 w 12453219"/>
              <a:gd name="connsiteY914" fmla="*/ 2142438 h 2763135"/>
              <a:gd name="connsiteX915" fmla="*/ 4017940 w 12453219"/>
              <a:gd name="connsiteY915" fmla="*/ 2142438 h 2763135"/>
              <a:gd name="connsiteX916" fmla="*/ 4027911 w 12453219"/>
              <a:gd name="connsiteY916" fmla="*/ 2152413 h 2763135"/>
              <a:gd name="connsiteX917" fmla="*/ 4017940 w 12453219"/>
              <a:gd name="connsiteY917" fmla="*/ 2162388 h 2763135"/>
              <a:gd name="connsiteX918" fmla="*/ 4007960 w 12453219"/>
              <a:gd name="connsiteY918" fmla="*/ 2152413 h 2763135"/>
              <a:gd name="connsiteX919" fmla="*/ 4017940 w 12453219"/>
              <a:gd name="connsiteY919" fmla="*/ 2142438 h 2763135"/>
              <a:gd name="connsiteX920" fmla="*/ 12164088 w 12453219"/>
              <a:gd name="connsiteY920" fmla="*/ 2142204 h 2763135"/>
              <a:gd name="connsiteX921" fmla="*/ 12174298 w 12453219"/>
              <a:gd name="connsiteY921" fmla="*/ 2152413 h 2763135"/>
              <a:gd name="connsiteX922" fmla="*/ 12164088 w 12453219"/>
              <a:gd name="connsiteY922" fmla="*/ 2162623 h 2763135"/>
              <a:gd name="connsiteX923" fmla="*/ 12153878 w 12453219"/>
              <a:gd name="connsiteY923" fmla="*/ 2152413 h 2763135"/>
              <a:gd name="connsiteX924" fmla="*/ 12164088 w 12453219"/>
              <a:gd name="connsiteY924" fmla="*/ 2142204 h 2763135"/>
              <a:gd name="connsiteX925" fmla="*/ 151719 w 12453219"/>
              <a:gd name="connsiteY925" fmla="*/ 2142204 h 2763135"/>
              <a:gd name="connsiteX926" fmla="*/ 161930 w 12453219"/>
              <a:gd name="connsiteY926" fmla="*/ 2152413 h 2763135"/>
              <a:gd name="connsiteX927" fmla="*/ 151719 w 12453219"/>
              <a:gd name="connsiteY927" fmla="*/ 2162623 h 2763135"/>
              <a:gd name="connsiteX928" fmla="*/ 141511 w 12453219"/>
              <a:gd name="connsiteY928" fmla="*/ 2152413 h 2763135"/>
              <a:gd name="connsiteX929" fmla="*/ 151719 w 12453219"/>
              <a:gd name="connsiteY929" fmla="*/ 2142204 h 2763135"/>
              <a:gd name="connsiteX930" fmla="*/ 13644 w 12453219"/>
              <a:gd name="connsiteY930" fmla="*/ 2142204 h 2763135"/>
              <a:gd name="connsiteX931" fmla="*/ 23854 w 12453219"/>
              <a:gd name="connsiteY931" fmla="*/ 2152413 h 2763135"/>
              <a:gd name="connsiteX932" fmla="*/ 13644 w 12453219"/>
              <a:gd name="connsiteY932" fmla="*/ 2162623 h 2763135"/>
              <a:gd name="connsiteX933" fmla="*/ 3435 w 12453219"/>
              <a:gd name="connsiteY933" fmla="*/ 2152413 h 2763135"/>
              <a:gd name="connsiteX934" fmla="*/ 13644 w 12453219"/>
              <a:gd name="connsiteY934" fmla="*/ 2142204 h 2763135"/>
              <a:gd name="connsiteX935" fmla="*/ 3879858 w 12453219"/>
              <a:gd name="connsiteY935" fmla="*/ 2141974 h 2763135"/>
              <a:gd name="connsiteX936" fmla="*/ 3890299 w 12453219"/>
              <a:gd name="connsiteY936" fmla="*/ 2152413 h 2763135"/>
              <a:gd name="connsiteX937" fmla="*/ 3879858 w 12453219"/>
              <a:gd name="connsiteY937" fmla="*/ 2162852 h 2763135"/>
              <a:gd name="connsiteX938" fmla="*/ 3869421 w 12453219"/>
              <a:gd name="connsiteY938" fmla="*/ 2152413 h 2763135"/>
              <a:gd name="connsiteX939" fmla="*/ 3879858 w 12453219"/>
              <a:gd name="connsiteY939" fmla="*/ 2141974 h 2763135"/>
              <a:gd name="connsiteX940" fmla="*/ 8712289 w 12453219"/>
              <a:gd name="connsiteY940" fmla="*/ 2141883 h 2763135"/>
              <a:gd name="connsiteX941" fmla="*/ 8722819 w 12453219"/>
              <a:gd name="connsiteY941" fmla="*/ 2152413 h 2763135"/>
              <a:gd name="connsiteX942" fmla="*/ 8712289 w 12453219"/>
              <a:gd name="connsiteY942" fmla="*/ 2162943 h 2763135"/>
              <a:gd name="connsiteX943" fmla="*/ 8701759 w 12453219"/>
              <a:gd name="connsiteY943" fmla="*/ 2152413 h 2763135"/>
              <a:gd name="connsiteX944" fmla="*/ 8712289 w 12453219"/>
              <a:gd name="connsiteY944" fmla="*/ 2141883 h 2763135"/>
              <a:gd name="connsiteX945" fmla="*/ 3741773 w 12453219"/>
              <a:gd name="connsiteY945" fmla="*/ 2141883 h 2763135"/>
              <a:gd name="connsiteX946" fmla="*/ 3752302 w 12453219"/>
              <a:gd name="connsiteY946" fmla="*/ 2152413 h 2763135"/>
              <a:gd name="connsiteX947" fmla="*/ 3741773 w 12453219"/>
              <a:gd name="connsiteY947" fmla="*/ 2162943 h 2763135"/>
              <a:gd name="connsiteX948" fmla="*/ 3731245 w 12453219"/>
              <a:gd name="connsiteY948" fmla="*/ 2152413 h 2763135"/>
              <a:gd name="connsiteX949" fmla="*/ 3741773 w 12453219"/>
              <a:gd name="connsiteY949" fmla="*/ 2141883 h 2763135"/>
              <a:gd name="connsiteX950" fmla="*/ 8850359 w 12453219"/>
              <a:gd name="connsiteY950" fmla="*/ 2141410 h 2763135"/>
              <a:gd name="connsiteX951" fmla="*/ 8861362 w 12453219"/>
              <a:gd name="connsiteY951" fmla="*/ 2152413 h 2763135"/>
              <a:gd name="connsiteX952" fmla="*/ 8850359 w 12453219"/>
              <a:gd name="connsiteY952" fmla="*/ 2163416 h 2763135"/>
              <a:gd name="connsiteX953" fmla="*/ 8839356 w 12453219"/>
              <a:gd name="connsiteY953" fmla="*/ 2152413 h 2763135"/>
              <a:gd name="connsiteX954" fmla="*/ 8850359 w 12453219"/>
              <a:gd name="connsiteY954" fmla="*/ 2141410 h 2763135"/>
              <a:gd name="connsiteX955" fmla="*/ 3603696 w 12453219"/>
              <a:gd name="connsiteY955" fmla="*/ 2141410 h 2763135"/>
              <a:gd name="connsiteX956" fmla="*/ 3614695 w 12453219"/>
              <a:gd name="connsiteY956" fmla="*/ 2152413 h 2763135"/>
              <a:gd name="connsiteX957" fmla="*/ 3603696 w 12453219"/>
              <a:gd name="connsiteY957" fmla="*/ 2163416 h 2763135"/>
              <a:gd name="connsiteX958" fmla="*/ 3592690 w 12453219"/>
              <a:gd name="connsiteY958" fmla="*/ 2152413 h 2763135"/>
              <a:gd name="connsiteX959" fmla="*/ 3603696 w 12453219"/>
              <a:gd name="connsiteY959" fmla="*/ 2141410 h 2763135"/>
              <a:gd name="connsiteX960" fmla="*/ 8988438 w 12453219"/>
              <a:gd name="connsiteY960" fmla="*/ 2141317 h 2763135"/>
              <a:gd name="connsiteX961" fmla="*/ 8999533 w 12453219"/>
              <a:gd name="connsiteY961" fmla="*/ 2152413 h 2763135"/>
              <a:gd name="connsiteX962" fmla="*/ 8988438 w 12453219"/>
              <a:gd name="connsiteY962" fmla="*/ 2163508 h 2763135"/>
              <a:gd name="connsiteX963" fmla="*/ 8977342 w 12453219"/>
              <a:gd name="connsiteY963" fmla="*/ 2152413 h 2763135"/>
              <a:gd name="connsiteX964" fmla="*/ 8988438 w 12453219"/>
              <a:gd name="connsiteY964" fmla="*/ 2141317 h 2763135"/>
              <a:gd name="connsiteX965" fmla="*/ 12026037 w 12453219"/>
              <a:gd name="connsiteY965" fmla="*/ 2141074 h 2763135"/>
              <a:gd name="connsiteX966" fmla="*/ 12037377 w 12453219"/>
              <a:gd name="connsiteY966" fmla="*/ 2152413 h 2763135"/>
              <a:gd name="connsiteX967" fmla="*/ 12026037 w 12453219"/>
              <a:gd name="connsiteY967" fmla="*/ 2163753 h 2763135"/>
              <a:gd name="connsiteX968" fmla="*/ 12014698 w 12453219"/>
              <a:gd name="connsiteY968" fmla="*/ 2152413 h 2763135"/>
              <a:gd name="connsiteX969" fmla="*/ 12026037 w 12453219"/>
              <a:gd name="connsiteY969" fmla="*/ 2141074 h 2763135"/>
              <a:gd name="connsiteX970" fmla="*/ 289795 w 12453219"/>
              <a:gd name="connsiteY970" fmla="*/ 2141074 h 2763135"/>
              <a:gd name="connsiteX971" fmla="*/ 301135 w 12453219"/>
              <a:gd name="connsiteY971" fmla="*/ 2152413 h 2763135"/>
              <a:gd name="connsiteX972" fmla="*/ 289795 w 12453219"/>
              <a:gd name="connsiteY972" fmla="*/ 2163753 h 2763135"/>
              <a:gd name="connsiteX973" fmla="*/ 278456 w 12453219"/>
              <a:gd name="connsiteY973" fmla="*/ 2152413 h 2763135"/>
              <a:gd name="connsiteX974" fmla="*/ 289795 w 12453219"/>
              <a:gd name="connsiteY974" fmla="*/ 2141074 h 2763135"/>
              <a:gd name="connsiteX975" fmla="*/ 3465606 w 12453219"/>
              <a:gd name="connsiteY975" fmla="*/ 2140835 h 2763135"/>
              <a:gd name="connsiteX976" fmla="*/ 3477185 w 12453219"/>
              <a:gd name="connsiteY976" fmla="*/ 2152413 h 2763135"/>
              <a:gd name="connsiteX977" fmla="*/ 3465606 w 12453219"/>
              <a:gd name="connsiteY977" fmla="*/ 2163990 h 2763135"/>
              <a:gd name="connsiteX978" fmla="*/ 3454029 w 12453219"/>
              <a:gd name="connsiteY978" fmla="*/ 2152413 h 2763135"/>
              <a:gd name="connsiteX979" fmla="*/ 3465606 w 12453219"/>
              <a:gd name="connsiteY979" fmla="*/ 2140835 h 2763135"/>
              <a:gd name="connsiteX980" fmla="*/ 9126508 w 12453219"/>
              <a:gd name="connsiteY980" fmla="*/ 2140741 h 2763135"/>
              <a:gd name="connsiteX981" fmla="*/ 9138180 w 12453219"/>
              <a:gd name="connsiteY981" fmla="*/ 2152413 h 2763135"/>
              <a:gd name="connsiteX982" fmla="*/ 9126508 w 12453219"/>
              <a:gd name="connsiteY982" fmla="*/ 2164085 h 2763135"/>
              <a:gd name="connsiteX983" fmla="*/ 9114836 w 12453219"/>
              <a:gd name="connsiteY983" fmla="*/ 2152413 h 2763135"/>
              <a:gd name="connsiteX984" fmla="*/ 9126508 w 12453219"/>
              <a:gd name="connsiteY984" fmla="*/ 2140741 h 2763135"/>
              <a:gd name="connsiteX985" fmla="*/ 9264586 w 12453219"/>
              <a:gd name="connsiteY985" fmla="*/ 2140251 h 2763135"/>
              <a:gd name="connsiteX986" fmla="*/ 9276749 w 12453219"/>
              <a:gd name="connsiteY986" fmla="*/ 2152413 h 2763135"/>
              <a:gd name="connsiteX987" fmla="*/ 9264586 w 12453219"/>
              <a:gd name="connsiteY987" fmla="*/ 2164576 h 2763135"/>
              <a:gd name="connsiteX988" fmla="*/ 9252424 w 12453219"/>
              <a:gd name="connsiteY988" fmla="*/ 2152413 h 2763135"/>
              <a:gd name="connsiteX989" fmla="*/ 9264586 w 12453219"/>
              <a:gd name="connsiteY989" fmla="*/ 2140251 h 2763135"/>
              <a:gd name="connsiteX990" fmla="*/ 3327531 w 12453219"/>
              <a:gd name="connsiteY990" fmla="*/ 2140251 h 2763135"/>
              <a:gd name="connsiteX991" fmla="*/ 3339691 w 12453219"/>
              <a:gd name="connsiteY991" fmla="*/ 2152413 h 2763135"/>
              <a:gd name="connsiteX992" fmla="*/ 3327531 w 12453219"/>
              <a:gd name="connsiteY992" fmla="*/ 2164576 h 2763135"/>
              <a:gd name="connsiteX993" fmla="*/ 3315366 w 12453219"/>
              <a:gd name="connsiteY993" fmla="*/ 2152413 h 2763135"/>
              <a:gd name="connsiteX994" fmla="*/ 3327531 w 12453219"/>
              <a:gd name="connsiteY994" fmla="*/ 2140251 h 2763135"/>
              <a:gd name="connsiteX995" fmla="*/ 3189440 w 12453219"/>
              <a:gd name="connsiteY995" fmla="*/ 2140155 h 2763135"/>
              <a:gd name="connsiteX996" fmla="*/ 3201699 w 12453219"/>
              <a:gd name="connsiteY996" fmla="*/ 2152413 h 2763135"/>
              <a:gd name="connsiteX997" fmla="*/ 3189440 w 12453219"/>
              <a:gd name="connsiteY997" fmla="*/ 2164672 h 2763135"/>
              <a:gd name="connsiteX998" fmla="*/ 3177182 w 12453219"/>
              <a:gd name="connsiteY998" fmla="*/ 2152413 h 2763135"/>
              <a:gd name="connsiteX999" fmla="*/ 3189440 w 12453219"/>
              <a:gd name="connsiteY999" fmla="*/ 2140155 h 2763135"/>
              <a:gd name="connsiteX1000" fmla="*/ 9402656 w 12453219"/>
              <a:gd name="connsiteY1000" fmla="*/ 2139911 h 2763135"/>
              <a:gd name="connsiteX1001" fmla="*/ 9415159 w 12453219"/>
              <a:gd name="connsiteY1001" fmla="*/ 2152413 h 2763135"/>
              <a:gd name="connsiteX1002" fmla="*/ 9402656 w 12453219"/>
              <a:gd name="connsiteY1002" fmla="*/ 2164916 h 2763135"/>
              <a:gd name="connsiteX1003" fmla="*/ 9390153 w 12453219"/>
              <a:gd name="connsiteY1003" fmla="*/ 2152413 h 2763135"/>
              <a:gd name="connsiteX1004" fmla="*/ 9402656 w 12453219"/>
              <a:gd name="connsiteY1004" fmla="*/ 2139911 h 2763135"/>
              <a:gd name="connsiteX1005" fmla="*/ 427873 w 12453219"/>
              <a:gd name="connsiteY1005" fmla="*/ 2139902 h 2763135"/>
              <a:gd name="connsiteX1006" fmla="*/ 440384 w 12453219"/>
              <a:gd name="connsiteY1006" fmla="*/ 2152413 h 2763135"/>
              <a:gd name="connsiteX1007" fmla="*/ 427873 w 12453219"/>
              <a:gd name="connsiteY1007" fmla="*/ 2164924 h 2763135"/>
              <a:gd name="connsiteX1008" fmla="*/ 415362 w 12453219"/>
              <a:gd name="connsiteY1008" fmla="*/ 2152413 h 2763135"/>
              <a:gd name="connsiteX1009" fmla="*/ 427873 w 12453219"/>
              <a:gd name="connsiteY1009" fmla="*/ 2139902 h 2763135"/>
              <a:gd name="connsiteX1010" fmla="*/ 3051363 w 12453219"/>
              <a:gd name="connsiteY1010" fmla="*/ 2139814 h 2763135"/>
              <a:gd name="connsiteX1011" fmla="*/ 3063963 w 12453219"/>
              <a:gd name="connsiteY1011" fmla="*/ 2152413 h 2763135"/>
              <a:gd name="connsiteX1012" fmla="*/ 3051363 w 12453219"/>
              <a:gd name="connsiteY1012" fmla="*/ 2165013 h 2763135"/>
              <a:gd name="connsiteX1013" fmla="*/ 3038766 w 12453219"/>
              <a:gd name="connsiteY1013" fmla="*/ 2152413 h 2763135"/>
              <a:gd name="connsiteX1014" fmla="*/ 3051363 w 12453219"/>
              <a:gd name="connsiteY1014" fmla="*/ 2139814 h 2763135"/>
              <a:gd name="connsiteX1015" fmla="*/ 11887986 w 12453219"/>
              <a:gd name="connsiteY1015" fmla="*/ 2139647 h 2763135"/>
              <a:gd name="connsiteX1016" fmla="*/ 11900752 w 12453219"/>
              <a:gd name="connsiteY1016" fmla="*/ 2152413 h 2763135"/>
              <a:gd name="connsiteX1017" fmla="*/ 11887986 w 12453219"/>
              <a:gd name="connsiteY1017" fmla="*/ 2165179 h 2763135"/>
              <a:gd name="connsiteX1018" fmla="*/ 11875220 w 12453219"/>
              <a:gd name="connsiteY1018" fmla="*/ 2152413 h 2763135"/>
              <a:gd name="connsiteX1019" fmla="*/ 11887986 w 12453219"/>
              <a:gd name="connsiteY1019" fmla="*/ 2139647 h 2763135"/>
              <a:gd name="connsiteX1020" fmla="*/ 9540745 w 12453219"/>
              <a:gd name="connsiteY1020" fmla="*/ 2139310 h 2763135"/>
              <a:gd name="connsiteX1021" fmla="*/ 9553848 w 12453219"/>
              <a:gd name="connsiteY1021" fmla="*/ 2152413 h 2763135"/>
              <a:gd name="connsiteX1022" fmla="*/ 9540745 w 12453219"/>
              <a:gd name="connsiteY1022" fmla="*/ 2165516 h 2763135"/>
              <a:gd name="connsiteX1023" fmla="*/ 9527642 w 12453219"/>
              <a:gd name="connsiteY1023" fmla="*/ 2152413 h 2763135"/>
              <a:gd name="connsiteX1024" fmla="*/ 9540745 w 12453219"/>
              <a:gd name="connsiteY1024" fmla="*/ 2139310 h 2763135"/>
              <a:gd name="connsiteX1025" fmla="*/ 2913288 w 12453219"/>
              <a:gd name="connsiteY1025" fmla="*/ 2139211 h 2763135"/>
              <a:gd name="connsiteX1026" fmla="*/ 2926490 w 12453219"/>
              <a:gd name="connsiteY1026" fmla="*/ 2152413 h 2763135"/>
              <a:gd name="connsiteX1027" fmla="*/ 2913288 w 12453219"/>
              <a:gd name="connsiteY1027" fmla="*/ 2165614 h 2763135"/>
              <a:gd name="connsiteX1028" fmla="*/ 2900086 w 12453219"/>
              <a:gd name="connsiteY1028" fmla="*/ 2152413 h 2763135"/>
              <a:gd name="connsiteX1029" fmla="*/ 2913288 w 12453219"/>
              <a:gd name="connsiteY1029" fmla="*/ 2139211 h 2763135"/>
              <a:gd name="connsiteX1030" fmla="*/ 9678796 w 12453219"/>
              <a:gd name="connsiteY1030" fmla="*/ 2138699 h 2763135"/>
              <a:gd name="connsiteX1031" fmla="*/ 9692510 w 12453219"/>
              <a:gd name="connsiteY1031" fmla="*/ 2152413 h 2763135"/>
              <a:gd name="connsiteX1032" fmla="*/ 9678796 w 12453219"/>
              <a:gd name="connsiteY1032" fmla="*/ 2166127 h 2763135"/>
              <a:gd name="connsiteX1033" fmla="*/ 9665082 w 12453219"/>
              <a:gd name="connsiteY1033" fmla="*/ 2152413 h 2763135"/>
              <a:gd name="connsiteX1034" fmla="*/ 9678796 w 12453219"/>
              <a:gd name="connsiteY1034" fmla="*/ 2138699 h 2763135"/>
              <a:gd name="connsiteX1035" fmla="*/ 2775205 w 12453219"/>
              <a:gd name="connsiteY1035" fmla="*/ 2138599 h 2763135"/>
              <a:gd name="connsiteX1036" fmla="*/ 2789019 w 12453219"/>
              <a:gd name="connsiteY1036" fmla="*/ 2152413 h 2763135"/>
              <a:gd name="connsiteX1037" fmla="*/ 2775205 w 12453219"/>
              <a:gd name="connsiteY1037" fmla="*/ 2166227 h 2763135"/>
              <a:gd name="connsiteX1038" fmla="*/ 2761389 w 12453219"/>
              <a:gd name="connsiteY1038" fmla="*/ 2152413 h 2763135"/>
              <a:gd name="connsiteX1039" fmla="*/ 2775205 w 12453219"/>
              <a:gd name="connsiteY1039" fmla="*/ 2138599 h 2763135"/>
              <a:gd name="connsiteX1040" fmla="*/ 11749935 w 12453219"/>
              <a:gd name="connsiteY1040" fmla="*/ 2138427 h 2763135"/>
              <a:gd name="connsiteX1041" fmla="*/ 11763922 w 12453219"/>
              <a:gd name="connsiteY1041" fmla="*/ 2152413 h 2763135"/>
              <a:gd name="connsiteX1042" fmla="*/ 11749935 w 12453219"/>
              <a:gd name="connsiteY1042" fmla="*/ 2166400 h 2763135"/>
              <a:gd name="connsiteX1043" fmla="*/ 11735949 w 12453219"/>
              <a:gd name="connsiteY1043" fmla="*/ 2152413 h 2763135"/>
              <a:gd name="connsiteX1044" fmla="*/ 11749935 w 12453219"/>
              <a:gd name="connsiteY1044" fmla="*/ 2138427 h 2763135"/>
              <a:gd name="connsiteX1045" fmla="*/ 565950 w 12453219"/>
              <a:gd name="connsiteY1045" fmla="*/ 2138427 h 2763135"/>
              <a:gd name="connsiteX1046" fmla="*/ 579935 w 12453219"/>
              <a:gd name="connsiteY1046" fmla="*/ 2152413 h 2763135"/>
              <a:gd name="connsiteX1047" fmla="*/ 565950 w 12453219"/>
              <a:gd name="connsiteY1047" fmla="*/ 2166400 h 2763135"/>
              <a:gd name="connsiteX1048" fmla="*/ 551964 w 12453219"/>
              <a:gd name="connsiteY1048" fmla="*/ 2152413 h 2763135"/>
              <a:gd name="connsiteX1049" fmla="*/ 565950 w 12453219"/>
              <a:gd name="connsiteY1049" fmla="*/ 2138427 h 2763135"/>
              <a:gd name="connsiteX1050" fmla="*/ 9816848 w 12453219"/>
              <a:gd name="connsiteY1050" fmla="*/ 2138079 h 2763135"/>
              <a:gd name="connsiteX1051" fmla="*/ 9831182 w 12453219"/>
              <a:gd name="connsiteY1051" fmla="*/ 2152413 h 2763135"/>
              <a:gd name="connsiteX1052" fmla="*/ 9816848 w 12453219"/>
              <a:gd name="connsiteY1052" fmla="*/ 2166748 h 2763135"/>
              <a:gd name="connsiteX1053" fmla="*/ 9802513 w 12453219"/>
              <a:gd name="connsiteY1053" fmla="*/ 2152413 h 2763135"/>
              <a:gd name="connsiteX1054" fmla="*/ 9816848 w 12453219"/>
              <a:gd name="connsiteY1054" fmla="*/ 2138079 h 2763135"/>
              <a:gd name="connsiteX1055" fmla="*/ 2637133 w 12453219"/>
              <a:gd name="connsiteY1055" fmla="*/ 2138079 h 2763135"/>
              <a:gd name="connsiteX1056" fmla="*/ 2651465 w 12453219"/>
              <a:gd name="connsiteY1056" fmla="*/ 2152413 h 2763135"/>
              <a:gd name="connsiteX1057" fmla="*/ 2637133 w 12453219"/>
              <a:gd name="connsiteY1057" fmla="*/ 2166748 h 2763135"/>
              <a:gd name="connsiteX1058" fmla="*/ 2622798 w 12453219"/>
              <a:gd name="connsiteY1058" fmla="*/ 2152413 h 2763135"/>
              <a:gd name="connsiteX1059" fmla="*/ 2637133 w 12453219"/>
              <a:gd name="connsiteY1059" fmla="*/ 2138079 h 2763135"/>
              <a:gd name="connsiteX1060" fmla="*/ 9954992 w 12453219"/>
              <a:gd name="connsiteY1060" fmla="*/ 2137449 h 2763135"/>
              <a:gd name="connsiteX1061" fmla="*/ 9969956 w 12453219"/>
              <a:gd name="connsiteY1061" fmla="*/ 2152413 h 2763135"/>
              <a:gd name="connsiteX1062" fmla="*/ 9954992 w 12453219"/>
              <a:gd name="connsiteY1062" fmla="*/ 2167378 h 2763135"/>
              <a:gd name="connsiteX1063" fmla="*/ 9940027 w 12453219"/>
              <a:gd name="connsiteY1063" fmla="*/ 2152413 h 2763135"/>
              <a:gd name="connsiteX1064" fmla="*/ 9954992 w 12453219"/>
              <a:gd name="connsiteY1064" fmla="*/ 2137449 h 2763135"/>
              <a:gd name="connsiteX1065" fmla="*/ 2499046 w 12453219"/>
              <a:gd name="connsiteY1065" fmla="*/ 2137449 h 2763135"/>
              <a:gd name="connsiteX1066" fmla="*/ 2514008 w 12453219"/>
              <a:gd name="connsiteY1066" fmla="*/ 2152413 h 2763135"/>
              <a:gd name="connsiteX1067" fmla="*/ 2499046 w 12453219"/>
              <a:gd name="connsiteY1067" fmla="*/ 2167378 h 2763135"/>
              <a:gd name="connsiteX1068" fmla="*/ 2484081 w 12453219"/>
              <a:gd name="connsiteY1068" fmla="*/ 2152413 h 2763135"/>
              <a:gd name="connsiteX1069" fmla="*/ 2499046 w 12453219"/>
              <a:gd name="connsiteY1069" fmla="*/ 2137449 h 2763135"/>
              <a:gd name="connsiteX1070" fmla="*/ 704027 w 12453219"/>
              <a:gd name="connsiteY1070" fmla="*/ 2137168 h 2763135"/>
              <a:gd name="connsiteX1071" fmla="*/ 719273 w 12453219"/>
              <a:gd name="connsiteY1071" fmla="*/ 2152413 h 2763135"/>
              <a:gd name="connsiteX1072" fmla="*/ 704027 w 12453219"/>
              <a:gd name="connsiteY1072" fmla="*/ 2167658 h 2763135"/>
              <a:gd name="connsiteX1073" fmla="*/ 688782 w 12453219"/>
              <a:gd name="connsiteY1073" fmla="*/ 2152413 h 2763135"/>
              <a:gd name="connsiteX1074" fmla="*/ 704027 w 12453219"/>
              <a:gd name="connsiteY1074" fmla="*/ 2137168 h 2763135"/>
              <a:gd name="connsiteX1075" fmla="*/ 10093042 w 12453219"/>
              <a:gd name="connsiteY1075" fmla="*/ 2137083 h 2763135"/>
              <a:gd name="connsiteX1076" fmla="*/ 10108372 w 12453219"/>
              <a:gd name="connsiteY1076" fmla="*/ 2152413 h 2763135"/>
              <a:gd name="connsiteX1077" fmla="*/ 10093042 w 12453219"/>
              <a:gd name="connsiteY1077" fmla="*/ 2167744 h 2763135"/>
              <a:gd name="connsiteX1078" fmla="*/ 10077712 w 12453219"/>
              <a:gd name="connsiteY1078" fmla="*/ 2152413 h 2763135"/>
              <a:gd name="connsiteX1079" fmla="*/ 10093042 w 12453219"/>
              <a:gd name="connsiteY1079" fmla="*/ 2137083 h 2763135"/>
              <a:gd name="connsiteX1080" fmla="*/ 11611790 w 12453219"/>
              <a:gd name="connsiteY1080" fmla="*/ 2136894 h 2763135"/>
              <a:gd name="connsiteX1081" fmla="*/ 11627309 w 12453219"/>
              <a:gd name="connsiteY1081" fmla="*/ 2152413 h 2763135"/>
              <a:gd name="connsiteX1082" fmla="*/ 11611790 w 12453219"/>
              <a:gd name="connsiteY1082" fmla="*/ 2167932 h 2763135"/>
              <a:gd name="connsiteX1083" fmla="*/ 11596271 w 12453219"/>
              <a:gd name="connsiteY1083" fmla="*/ 2152413 h 2763135"/>
              <a:gd name="connsiteX1084" fmla="*/ 11611790 w 12453219"/>
              <a:gd name="connsiteY1084" fmla="*/ 2136894 h 2763135"/>
              <a:gd name="connsiteX1085" fmla="*/ 10231094 w 12453219"/>
              <a:gd name="connsiteY1085" fmla="*/ 2136438 h 2763135"/>
              <a:gd name="connsiteX1086" fmla="*/ 10247069 w 12453219"/>
              <a:gd name="connsiteY1086" fmla="*/ 2152413 h 2763135"/>
              <a:gd name="connsiteX1087" fmla="*/ 10231094 w 12453219"/>
              <a:gd name="connsiteY1087" fmla="*/ 2168389 h 2763135"/>
              <a:gd name="connsiteX1088" fmla="*/ 10215119 w 12453219"/>
              <a:gd name="connsiteY1088" fmla="*/ 2152413 h 2763135"/>
              <a:gd name="connsiteX1089" fmla="*/ 10231094 w 12453219"/>
              <a:gd name="connsiteY1089" fmla="*/ 2136438 h 2763135"/>
              <a:gd name="connsiteX1090" fmla="*/ 2360970 w 12453219"/>
              <a:gd name="connsiteY1090" fmla="*/ 2136438 h 2763135"/>
              <a:gd name="connsiteX1091" fmla="*/ 2376949 w 12453219"/>
              <a:gd name="connsiteY1091" fmla="*/ 2152413 h 2763135"/>
              <a:gd name="connsiteX1092" fmla="*/ 2360970 w 12453219"/>
              <a:gd name="connsiteY1092" fmla="*/ 2168389 h 2763135"/>
              <a:gd name="connsiteX1093" fmla="*/ 2344997 w 12453219"/>
              <a:gd name="connsiteY1093" fmla="*/ 2152413 h 2763135"/>
              <a:gd name="connsiteX1094" fmla="*/ 2360970 w 12453219"/>
              <a:gd name="connsiteY1094" fmla="*/ 2136438 h 2763135"/>
              <a:gd name="connsiteX1095" fmla="*/ 11473739 w 12453219"/>
              <a:gd name="connsiteY1095" fmla="*/ 2136246 h 2763135"/>
              <a:gd name="connsiteX1096" fmla="*/ 11489907 w 12453219"/>
              <a:gd name="connsiteY1096" fmla="*/ 2152413 h 2763135"/>
              <a:gd name="connsiteX1097" fmla="*/ 11473739 w 12453219"/>
              <a:gd name="connsiteY1097" fmla="*/ 2168580 h 2763135"/>
              <a:gd name="connsiteX1098" fmla="*/ 11457572 w 12453219"/>
              <a:gd name="connsiteY1098" fmla="*/ 2152413 h 2763135"/>
              <a:gd name="connsiteX1099" fmla="*/ 11473739 w 12453219"/>
              <a:gd name="connsiteY1099" fmla="*/ 2136246 h 2763135"/>
              <a:gd name="connsiteX1100" fmla="*/ 842106 w 12453219"/>
              <a:gd name="connsiteY1100" fmla="*/ 2136246 h 2763135"/>
              <a:gd name="connsiteX1101" fmla="*/ 858273 w 12453219"/>
              <a:gd name="connsiteY1101" fmla="*/ 2152413 h 2763135"/>
              <a:gd name="connsiteX1102" fmla="*/ 842106 w 12453219"/>
              <a:gd name="connsiteY1102" fmla="*/ 2168580 h 2763135"/>
              <a:gd name="connsiteX1103" fmla="*/ 825939 w 12453219"/>
              <a:gd name="connsiteY1103" fmla="*/ 2152413 h 2763135"/>
              <a:gd name="connsiteX1104" fmla="*/ 842106 w 12453219"/>
              <a:gd name="connsiteY1104" fmla="*/ 2136246 h 2763135"/>
              <a:gd name="connsiteX1105" fmla="*/ 10369145 w 12453219"/>
              <a:gd name="connsiteY1105" fmla="*/ 2135783 h 2763135"/>
              <a:gd name="connsiteX1106" fmla="*/ 10385775 w 12453219"/>
              <a:gd name="connsiteY1106" fmla="*/ 2152413 h 2763135"/>
              <a:gd name="connsiteX1107" fmla="*/ 10369145 w 12453219"/>
              <a:gd name="connsiteY1107" fmla="*/ 2169043 h 2763135"/>
              <a:gd name="connsiteX1108" fmla="*/ 10352515 w 12453219"/>
              <a:gd name="connsiteY1108" fmla="*/ 2152413 h 2763135"/>
              <a:gd name="connsiteX1109" fmla="*/ 10369145 w 12453219"/>
              <a:gd name="connsiteY1109" fmla="*/ 2135783 h 2763135"/>
              <a:gd name="connsiteX1110" fmla="*/ 2222877 w 12453219"/>
              <a:gd name="connsiteY1110" fmla="*/ 2135783 h 2763135"/>
              <a:gd name="connsiteX1111" fmla="*/ 2239525 w 12453219"/>
              <a:gd name="connsiteY1111" fmla="*/ 2152413 h 2763135"/>
              <a:gd name="connsiteX1112" fmla="*/ 2222877 w 12453219"/>
              <a:gd name="connsiteY1112" fmla="*/ 2169043 h 2763135"/>
              <a:gd name="connsiteX1113" fmla="*/ 2206247 w 12453219"/>
              <a:gd name="connsiteY1113" fmla="*/ 2152413 h 2763135"/>
              <a:gd name="connsiteX1114" fmla="*/ 2222877 w 12453219"/>
              <a:gd name="connsiteY1114" fmla="*/ 2135783 h 2763135"/>
              <a:gd name="connsiteX1115" fmla="*/ 10507289 w 12453219"/>
              <a:gd name="connsiteY1115" fmla="*/ 2135404 h 2763135"/>
              <a:gd name="connsiteX1116" fmla="*/ 10524298 w 12453219"/>
              <a:gd name="connsiteY1116" fmla="*/ 2152413 h 2763135"/>
              <a:gd name="connsiteX1117" fmla="*/ 10507289 w 12453219"/>
              <a:gd name="connsiteY1117" fmla="*/ 2169423 h 2763135"/>
              <a:gd name="connsiteX1118" fmla="*/ 10490279 w 12453219"/>
              <a:gd name="connsiteY1118" fmla="*/ 2152413 h 2763135"/>
              <a:gd name="connsiteX1119" fmla="*/ 10507289 w 12453219"/>
              <a:gd name="connsiteY1119" fmla="*/ 2135404 h 2763135"/>
              <a:gd name="connsiteX1120" fmla="*/ 11335689 w 12453219"/>
              <a:gd name="connsiteY1120" fmla="*/ 2135306 h 2763135"/>
              <a:gd name="connsiteX1121" fmla="*/ 11352796 w 12453219"/>
              <a:gd name="connsiteY1121" fmla="*/ 2152413 h 2763135"/>
              <a:gd name="connsiteX1122" fmla="*/ 11335689 w 12453219"/>
              <a:gd name="connsiteY1122" fmla="*/ 2169520 h 2763135"/>
              <a:gd name="connsiteX1123" fmla="*/ 11318582 w 12453219"/>
              <a:gd name="connsiteY1123" fmla="*/ 2152413 h 2763135"/>
              <a:gd name="connsiteX1124" fmla="*/ 11335689 w 12453219"/>
              <a:gd name="connsiteY1124" fmla="*/ 2135306 h 2763135"/>
              <a:gd name="connsiteX1125" fmla="*/ 2084804 w 12453219"/>
              <a:gd name="connsiteY1125" fmla="*/ 2135119 h 2763135"/>
              <a:gd name="connsiteX1126" fmla="*/ 2102096 w 12453219"/>
              <a:gd name="connsiteY1126" fmla="*/ 2152413 h 2763135"/>
              <a:gd name="connsiteX1127" fmla="*/ 2084804 w 12453219"/>
              <a:gd name="connsiteY1127" fmla="*/ 2169707 h 2763135"/>
              <a:gd name="connsiteX1128" fmla="*/ 2067511 w 12453219"/>
              <a:gd name="connsiteY1128" fmla="*/ 2152413 h 2763135"/>
              <a:gd name="connsiteX1129" fmla="*/ 2084804 w 12453219"/>
              <a:gd name="connsiteY1129" fmla="*/ 2135119 h 2763135"/>
              <a:gd name="connsiteX1130" fmla="*/ 980184 w 12453219"/>
              <a:gd name="connsiteY1130" fmla="*/ 2134922 h 2763135"/>
              <a:gd name="connsiteX1131" fmla="*/ 997674 w 12453219"/>
              <a:gd name="connsiteY1131" fmla="*/ 2152413 h 2763135"/>
              <a:gd name="connsiteX1132" fmla="*/ 980184 w 12453219"/>
              <a:gd name="connsiteY1132" fmla="*/ 2169903 h 2763135"/>
              <a:gd name="connsiteX1133" fmla="*/ 962693 w 12453219"/>
              <a:gd name="connsiteY1133" fmla="*/ 2152413 h 2763135"/>
              <a:gd name="connsiteX1134" fmla="*/ 980184 w 12453219"/>
              <a:gd name="connsiteY1134" fmla="*/ 2134922 h 2763135"/>
              <a:gd name="connsiteX1135" fmla="*/ 10783391 w 12453219"/>
              <a:gd name="connsiteY1135" fmla="*/ 2134735 h 2763135"/>
              <a:gd name="connsiteX1136" fmla="*/ 10801070 w 12453219"/>
              <a:gd name="connsiteY1136" fmla="*/ 2152413 h 2763135"/>
              <a:gd name="connsiteX1137" fmla="*/ 10783391 w 12453219"/>
              <a:gd name="connsiteY1137" fmla="*/ 2170092 h 2763135"/>
              <a:gd name="connsiteX1138" fmla="*/ 10765713 w 12453219"/>
              <a:gd name="connsiteY1138" fmla="*/ 2152413 h 2763135"/>
              <a:gd name="connsiteX1139" fmla="*/ 10783391 w 12453219"/>
              <a:gd name="connsiteY1139" fmla="*/ 2134735 h 2763135"/>
              <a:gd name="connsiteX1140" fmla="*/ 10645340 w 12453219"/>
              <a:gd name="connsiteY1140" fmla="*/ 2134735 h 2763135"/>
              <a:gd name="connsiteX1141" fmla="*/ 10663019 w 12453219"/>
              <a:gd name="connsiteY1141" fmla="*/ 2152413 h 2763135"/>
              <a:gd name="connsiteX1142" fmla="*/ 10645340 w 12453219"/>
              <a:gd name="connsiteY1142" fmla="*/ 2170092 h 2763135"/>
              <a:gd name="connsiteX1143" fmla="*/ 10627662 w 12453219"/>
              <a:gd name="connsiteY1143" fmla="*/ 2152413 h 2763135"/>
              <a:gd name="connsiteX1144" fmla="*/ 10645340 w 12453219"/>
              <a:gd name="connsiteY1144" fmla="*/ 2134735 h 2763135"/>
              <a:gd name="connsiteX1145" fmla="*/ 1946729 w 12453219"/>
              <a:gd name="connsiteY1145" fmla="*/ 2134735 h 2763135"/>
              <a:gd name="connsiteX1146" fmla="*/ 1964408 w 12453219"/>
              <a:gd name="connsiteY1146" fmla="*/ 2152413 h 2763135"/>
              <a:gd name="connsiteX1147" fmla="*/ 1946729 w 12453219"/>
              <a:gd name="connsiteY1147" fmla="*/ 2170092 h 2763135"/>
              <a:gd name="connsiteX1148" fmla="*/ 1929051 w 12453219"/>
              <a:gd name="connsiteY1148" fmla="*/ 2152413 h 2763135"/>
              <a:gd name="connsiteX1149" fmla="*/ 1946729 w 12453219"/>
              <a:gd name="connsiteY1149" fmla="*/ 2134735 h 2763135"/>
              <a:gd name="connsiteX1150" fmla="*/ 11197638 w 12453219"/>
              <a:gd name="connsiteY1150" fmla="*/ 2134635 h 2763135"/>
              <a:gd name="connsiteX1151" fmla="*/ 11215416 w 12453219"/>
              <a:gd name="connsiteY1151" fmla="*/ 2152413 h 2763135"/>
              <a:gd name="connsiteX1152" fmla="*/ 11197638 w 12453219"/>
              <a:gd name="connsiteY1152" fmla="*/ 2170190 h 2763135"/>
              <a:gd name="connsiteX1153" fmla="*/ 11179860 w 12453219"/>
              <a:gd name="connsiteY1153" fmla="*/ 2152413 h 2763135"/>
              <a:gd name="connsiteX1154" fmla="*/ 11197638 w 12453219"/>
              <a:gd name="connsiteY1154" fmla="*/ 2134635 h 2763135"/>
              <a:gd name="connsiteX1155" fmla="*/ 11059588 w 12453219"/>
              <a:gd name="connsiteY1155" fmla="*/ 2134347 h 2763135"/>
              <a:gd name="connsiteX1156" fmla="*/ 11077654 w 12453219"/>
              <a:gd name="connsiteY1156" fmla="*/ 2152413 h 2763135"/>
              <a:gd name="connsiteX1157" fmla="*/ 11059588 w 12453219"/>
              <a:gd name="connsiteY1157" fmla="*/ 2170480 h 2763135"/>
              <a:gd name="connsiteX1158" fmla="*/ 11041521 w 12453219"/>
              <a:gd name="connsiteY1158" fmla="*/ 2152413 h 2763135"/>
              <a:gd name="connsiteX1159" fmla="*/ 11059588 w 12453219"/>
              <a:gd name="connsiteY1159" fmla="*/ 2134347 h 2763135"/>
              <a:gd name="connsiteX1160" fmla="*/ 10921442 w 12453219"/>
              <a:gd name="connsiteY1160" fmla="*/ 2134347 h 2763135"/>
              <a:gd name="connsiteX1161" fmla="*/ 10939508 w 12453219"/>
              <a:gd name="connsiteY1161" fmla="*/ 2152413 h 2763135"/>
              <a:gd name="connsiteX1162" fmla="*/ 10921442 w 12453219"/>
              <a:gd name="connsiteY1162" fmla="*/ 2170480 h 2763135"/>
              <a:gd name="connsiteX1163" fmla="*/ 10903375 w 12453219"/>
              <a:gd name="connsiteY1163" fmla="*/ 2152413 h 2763135"/>
              <a:gd name="connsiteX1164" fmla="*/ 10921442 w 12453219"/>
              <a:gd name="connsiteY1164" fmla="*/ 2134347 h 2763135"/>
              <a:gd name="connsiteX1165" fmla="*/ 1118261 w 12453219"/>
              <a:gd name="connsiteY1165" fmla="*/ 2134067 h 2763135"/>
              <a:gd name="connsiteX1166" fmla="*/ 1136607 w 12453219"/>
              <a:gd name="connsiteY1166" fmla="*/ 2152413 h 2763135"/>
              <a:gd name="connsiteX1167" fmla="*/ 1118261 w 12453219"/>
              <a:gd name="connsiteY1167" fmla="*/ 2170759 h 2763135"/>
              <a:gd name="connsiteX1168" fmla="*/ 1099915 w 12453219"/>
              <a:gd name="connsiteY1168" fmla="*/ 2152413 h 2763135"/>
              <a:gd name="connsiteX1169" fmla="*/ 1118261 w 12453219"/>
              <a:gd name="connsiteY1169" fmla="*/ 2134067 h 2763135"/>
              <a:gd name="connsiteX1170" fmla="*/ 1808647 w 12453219"/>
              <a:gd name="connsiteY1170" fmla="*/ 2134056 h 2763135"/>
              <a:gd name="connsiteX1171" fmla="*/ 1827002 w 12453219"/>
              <a:gd name="connsiteY1171" fmla="*/ 2152413 h 2763135"/>
              <a:gd name="connsiteX1172" fmla="*/ 1808647 w 12453219"/>
              <a:gd name="connsiteY1172" fmla="*/ 2170770 h 2763135"/>
              <a:gd name="connsiteX1173" fmla="*/ 1790290 w 12453219"/>
              <a:gd name="connsiteY1173" fmla="*/ 2152413 h 2763135"/>
              <a:gd name="connsiteX1174" fmla="*/ 1808647 w 12453219"/>
              <a:gd name="connsiteY1174" fmla="*/ 2134056 h 2763135"/>
              <a:gd name="connsiteX1175" fmla="*/ 1670573 w 12453219"/>
              <a:gd name="connsiteY1175" fmla="*/ 2134056 h 2763135"/>
              <a:gd name="connsiteX1176" fmla="*/ 1688929 w 12453219"/>
              <a:gd name="connsiteY1176" fmla="*/ 2152413 h 2763135"/>
              <a:gd name="connsiteX1177" fmla="*/ 1670573 w 12453219"/>
              <a:gd name="connsiteY1177" fmla="*/ 2170770 h 2763135"/>
              <a:gd name="connsiteX1178" fmla="*/ 1652217 w 12453219"/>
              <a:gd name="connsiteY1178" fmla="*/ 2152413 h 2763135"/>
              <a:gd name="connsiteX1179" fmla="*/ 1670573 w 12453219"/>
              <a:gd name="connsiteY1179" fmla="*/ 2134056 h 2763135"/>
              <a:gd name="connsiteX1180" fmla="*/ 1256335 w 12453219"/>
              <a:gd name="connsiteY1180" fmla="*/ 2133956 h 2763135"/>
              <a:gd name="connsiteX1181" fmla="*/ 1274792 w 12453219"/>
              <a:gd name="connsiteY1181" fmla="*/ 2152413 h 2763135"/>
              <a:gd name="connsiteX1182" fmla="*/ 1256335 w 12453219"/>
              <a:gd name="connsiteY1182" fmla="*/ 2170870 h 2763135"/>
              <a:gd name="connsiteX1183" fmla="*/ 1237877 w 12453219"/>
              <a:gd name="connsiteY1183" fmla="*/ 2152413 h 2763135"/>
              <a:gd name="connsiteX1184" fmla="*/ 1256335 w 12453219"/>
              <a:gd name="connsiteY1184" fmla="*/ 2133956 h 2763135"/>
              <a:gd name="connsiteX1185" fmla="*/ 1532490 w 12453219"/>
              <a:gd name="connsiteY1185" fmla="*/ 2133663 h 2763135"/>
              <a:gd name="connsiteX1186" fmla="*/ 1551239 w 12453219"/>
              <a:gd name="connsiteY1186" fmla="*/ 2152413 h 2763135"/>
              <a:gd name="connsiteX1187" fmla="*/ 1532490 w 12453219"/>
              <a:gd name="connsiteY1187" fmla="*/ 2171162 h 2763135"/>
              <a:gd name="connsiteX1188" fmla="*/ 1513742 w 12453219"/>
              <a:gd name="connsiteY1188" fmla="*/ 2152413 h 2763135"/>
              <a:gd name="connsiteX1189" fmla="*/ 1532490 w 12453219"/>
              <a:gd name="connsiteY1189" fmla="*/ 2133663 h 2763135"/>
              <a:gd name="connsiteX1190" fmla="*/ 1394418 w 12453219"/>
              <a:gd name="connsiteY1190" fmla="*/ 2133663 h 2763135"/>
              <a:gd name="connsiteX1191" fmla="*/ 1413167 w 12453219"/>
              <a:gd name="connsiteY1191" fmla="*/ 2152413 h 2763135"/>
              <a:gd name="connsiteX1192" fmla="*/ 1394418 w 12453219"/>
              <a:gd name="connsiteY1192" fmla="*/ 2171162 h 2763135"/>
              <a:gd name="connsiteX1193" fmla="*/ 1375667 w 12453219"/>
              <a:gd name="connsiteY1193" fmla="*/ 2152413 h 2763135"/>
              <a:gd name="connsiteX1194" fmla="*/ 1394418 w 12453219"/>
              <a:gd name="connsiteY1194" fmla="*/ 2133663 h 2763135"/>
              <a:gd name="connsiteX1195" fmla="*/ 12371259 w 12453219"/>
              <a:gd name="connsiteY1195" fmla="*/ 2026167 h 2763135"/>
              <a:gd name="connsiteX1196" fmla="*/ 12377930 w 12453219"/>
              <a:gd name="connsiteY1196" fmla="*/ 2032838 h 2763135"/>
              <a:gd name="connsiteX1197" fmla="*/ 12371259 w 12453219"/>
              <a:gd name="connsiteY1197" fmla="*/ 2039509 h 2763135"/>
              <a:gd name="connsiteX1198" fmla="*/ 12364588 w 12453219"/>
              <a:gd name="connsiteY1198" fmla="*/ 2032838 h 2763135"/>
              <a:gd name="connsiteX1199" fmla="*/ 12371259 w 12453219"/>
              <a:gd name="connsiteY1199" fmla="*/ 2026167 h 2763135"/>
              <a:gd name="connsiteX1200" fmla="*/ 12233207 w 12453219"/>
              <a:gd name="connsiteY1200" fmla="*/ 2025394 h 2763135"/>
              <a:gd name="connsiteX1201" fmla="*/ 12240651 w 12453219"/>
              <a:gd name="connsiteY1201" fmla="*/ 2032838 h 2763135"/>
              <a:gd name="connsiteX1202" fmla="*/ 12233207 w 12453219"/>
              <a:gd name="connsiteY1202" fmla="*/ 2040281 h 2763135"/>
              <a:gd name="connsiteX1203" fmla="*/ 12225763 w 12453219"/>
              <a:gd name="connsiteY1203" fmla="*/ 2032838 h 2763135"/>
              <a:gd name="connsiteX1204" fmla="*/ 12233207 w 12453219"/>
              <a:gd name="connsiteY1204" fmla="*/ 2025394 h 2763135"/>
              <a:gd name="connsiteX1205" fmla="*/ 82684 w 12453219"/>
              <a:gd name="connsiteY1205" fmla="*/ 2024975 h 2763135"/>
              <a:gd name="connsiteX1206" fmla="*/ 90545 w 12453219"/>
              <a:gd name="connsiteY1206" fmla="*/ 2032838 h 2763135"/>
              <a:gd name="connsiteX1207" fmla="*/ 82684 w 12453219"/>
              <a:gd name="connsiteY1207" fmla="*/ 2040700 h 2763135"/>
              <a:gd name="connsiteX1208" fmla="*/ 74821 w 12453219"/>
              <a:gd name="connsiteY1208" fmla="*/ 2032838 h 2763135"/>
              <a:gd name="connsiteX1209" fmla="*/ 82684 w 12453219"/>
              <a:gd name="connsiteY1209" fmla="*/ 2024975 h 2763135"/>
              <a:gd name="connsiteX1210" fmla="*/ 220759 w 12453219"/>
              <a:gd name="connsiteY1210" fmla="*/ 2024464 h 2763135"/>
              <a:gd name="connsiteX1211" fmla="*/ 229132 w 12453219"/>
              <a:gd name="connsiteY1211" fmla="*/ 2032838 h 2763135"/>
              <a:gd name="connsiteX1212" fmla="*/ 220759 w 12453219"/>
              <a:gd name="connsiteY1212" fmla="*/ 2041212 h 2763135"/>
              <a:gd name="connsiteX1213" fmla="*/ 212385 w 12453219"/>
              <a:gd name="connsiteY1213" fmla="*/ 2032838 h 2763135"/>
              <a:gd name="connsiteX1214" fmla="*/ 220759 w 12453219"/>
              <a:gd name="connsiteY1214" fmla="*/ 2024464 h 2763135"/>
              <a:gd name="connsiteX1215" fmla="*/ 12095062 w 12453219"/>
              <a:gd name="connsiteY1215" fmla="*/ 2024380 h 2763135"/>
              <a:gd name="connsiteX1216" fmla="*/ 12103520 w 12453219"/>
              <a:gd name="connsiteY1216" fmla="*/ 2032838 h 2763135"/>
              <a:gd name="connsiteX1217" fmla="*/ 12095062 w 12453219"/>
              <a:gd name="connsiteY1217" fmla="*/ 2041296 h 2763135"/>
              <a:gd name="connsiteX1218" fmla="*/ 12086604 w 12453219"/>
              <a:gd name="connsiteY1218" fmla="*/ 2032838 h 2763135"/>
              <a:gd name="connsiteX1219" fmla="*/ 12095062 w 12453219"/>
              <a:gd name="connsiteY1219" fmla="*/ 2024380 h 2763135"/>
              <a:gd name="connsiteX1220" fmla="*/ 358836 w 12453219"/>
              <a:gd name="connsiteY1220" fmla="*/ 2023408 h 2763135"/>
              <a:gd name="connsiteX1221" fmla="*/ 368265 w 12453219"/>
              <a:gd name="connsiteY1221" fmla="*/ 2032838 h 2763135"/>
              <a:gd name="connsiteX1222" fmla="*/ 358836 w 12453219"/>
              <a:gd name="connsiteY1222" fmla="*/ 2042267 h 2763135"/>
              <a:gd name="connsiteX1223" fmla="*/ 349406 w 12453219"/>
              <a:gd name="connsiteY1223" fmla="*/ 2032838 h 2763135"/>
              <a:gd name="connsiteX1224" fmla="*/ 358836 w 12453219"/>
              <a:gd name="connsiteY1224" fmla="*/ 2023408 h 2763135"/>
              <a:gd name="connsiteX1225" fmla="*/ 6986361 w 12453219"/>
              <a:gd name="connsiteY1225" fmla="*/ 2023407 h 2763135"/>
              <a:gd name="connsiteX1226" fmla="*/ 6995792 w 12453219"/>
              <a:gd name="connsiteY1226" fmla="*/ 2032837 h 2763135"/>
              <a:gd name="connsiteX1227" fmla="*/ 6986361 w 12453219"/>
              <a:gd name="connsiteY1227" fmla="*/ 2042268 h 2763135"/>
              <a:gd name="connsiteX1228" fmla="*/ 6976930 w 12453219"/>
              <a:gd name="connsiteY1228" fmla="*/ 2032837 h 2763135"/>
              <a:gd name="connsiteX1229" fmla="*/ 6986361 w 12453219"/>
              <a:gd name="connsiteY1229" fmla="*/ 2023407 h 2763135"/>
              <a:gd name="connsiteX1230" fmla="*/ 6848292 w 12453219"/>
              <a:gd name="connsiteY1230" fmla="*/ 2023407 h 2763135"/>
              <a:gd name="connsiteX1231" fmla="*/ 6857723 w 12453219"/>
              <a:gd name="connsiteY1231" fmla="*/ 2032837 h 2763135"/>
              <a:gd name="connsiteX1232" fmla="*/ 6848292 w 12453219"/>
              <a:gd name="connsiteY1232" fmla="*/ 2042268 h 2763135"/>
              <a:gd name="connsiteX1233" fmla="*/ 6838862 w 12453219"/>
              <a:gd name="connsiteY1233" fmla="*/ 2032837 h 2763135"/>
              <a:gd name="connsiteX1234" fmla="*/ 6848292 w 12453219"/>
              <a:gd name="connsiteY1234" fmla="*/ 2023407 h 2763135"/>
              <a:gd name="connsiteX1235" fmla="*/ 6710222 w 12453219"/>
              <a:gd name="connsiteY1235" fmla="*/ 2023407 h 2763135"/>
              <a:gd name="connsiteX1236" fmla="*/ 6719653 w 12453219"/>
              <a:gd name="connsiteY1236" fmla="*/ 2032837 h 2763135"/>
              <a:gd name="connsiteX1237" fmla="*/ 6710222 w 12453219"/>
              <a:gd name="connsiteY1237" fmla="*/ 2042268 h 2763135"/>
              <a:gd name="connsiteX1238" fmla="*/ 6700792 w 12453219"/>
              <a:gd name="connsiteY1238" fmla="*/ 2032837 h 2763135"/>
              <a:gd name="connsiteX1239" fmla="*/ 6710222 w 12453219"/>
              <a:gd name="connsiteY1239" fmla="*/ 2023407 h 2763135"/>
              <a:gd name="connsiteX1240" fmla="*/ 6572143 w 12453219"/>
              <a:gd name="connsiteY1240" fmla="*/ 2023407 h 2763135"/>
              <a:gd name="connsiteX1241" fmla="*/ 6581574 w 12453219"/>
              <a:gd name="connsiteY1241" fmla="*/ 2032837 h 2763135"/>
              <a:gd name="connsiteX1242" fmla="*/ 6572143 w 12453219"/>
              <a:gd name="connsiteY1242" fmla="*/ 2042268 h 2763135"/>
              <a:gd name="connsiteX1243" fmla="*/ 6562712 w 12453219"/>
              <a:gd name="connsiteY1243" fmla="*/ 2032837 h 2763135"/>
              <a:gd name="connsiteX1244" fmla="*/ 6572143 w 12453219"/>
              <a:gd name="connsiteY1244" fmla="*/ 2023407 h 2763135"/>
              <a:gd name="connsiteX1245" fmla="*/ 6434073 w 12453219"/>
              <a:gd name="connsiteY1245" fmla="*/ 2023407 h 2763135"/>
              <a:gd name="connsiteX1246" fmla="*/ 6443504 w 12453219"/>
              <a:gd name="connsiteY1246" fmla="*/ 2032837 h 2763135"/>
              <a:gd name="connsiteX1247" fmla="*/ 6434073 w 12453219"/>
              <a:gd name="connsiteY1247" fmla="*/ 2042268 h 2763135"/>
              <a:gd name="connsiteX1248" fmla="*/ 6424643 w 12453219"/>
              <a:gd name="connsiteY1248" fmla="*/ 2032837 h 2763135"/>
              <a:gd name="connsiteX1249" fmla="*/ 6434073 w 12453219"/>
              <a:gd name="connsiteY1249" fmla="*/ 2023407 h 2763135"/>
              <a:gd name="connsiteX1250" fmla="*/ 6295994 w 12453219"/>
              <a:gd name="connsiteY1250" fmla="*/ 2023407 h 2763135"/>
              <a:gd name="connsiteX1251" fmla="*/ 6305425 w 12453219"/>
              <a:gd name="connsiteY1251" fmla="*/ 2032837 h 2763135"/>
              <a:gd name="connsiteX1252" fmla="*/ 6295994 w 12453219"/>
              <a:gd name="connsiteY1252" fmla="*/ 2042268 h 2763135"/>
              <a:gd name="connsiteX1253" fmla="*/ 6286563 w 12453219"/>
              <a:gd name="connsiteY1253" fmla="*/ 2032837 h 2763135"/>
              <a:gd name="connsiteX1254" fmla="*/ 6295994 w 12453219"/>
              <a:gd name="connsiteY1254" fmla="*/ 2023407 h 2763135"/>
              <a:gd name="connsiteX1255" fmla="*/ 6157927 w 12453219"/>
              <a:gd name="connsiteY1255" fmla="*/ 2023407 h 2763135"/>
              <a:gd name="connsiteX1256" fmla="*/ 6167360 w 12453219"/>
              <a:gd name="connsiteY1256" fmla="*/ 2032837 h 2763135"/>
              <a:gd name="connsiteX1257" fmla="*/ 6157927 w 12453219"/>
              <a:gd name="connsiteY1257" fmla="*/ 2042268 h 2763135"/>
              <a:gd name="connsiteX1258" fmla="*/ 6148499 w 12453219"/>
              <a:gd name="connsiteY1258" fmla="*/ 2032837 h 2763135"/>
              <a:gd name="connsiteX1259" fmla="*/ 6157927 w 12453219"/>
              <a:gd name="connsiteY1259" fmla="*/ 2023407 h 2763135"/>
              <a:gd name="connsiteX1260" fmla="*/ 6019850 w 12453219"/>
              <a:gd name="connsiteY1260" fmla="*/ 2023407 h 2763135"/>
              <a:gd name="connsiteX1261" fmla="*/ 6029281 w 12453219"/>
              <a:gd name="connsiteY1261" fmla="*/ 2032837 h 2763135"/>
              <a:gd name="connsiteX1262" fmla="*/ 6019850 w 12453219"/>
              <a:gd name="connsiteY1262" fmla="*/ 2042268 h 2763135"/>
              <a:gd name="connsiteX1263" fmla="*/ 6010419 w 12453219"/>
              <a:gd name="connsiteY1263" fmla="*/ 2032837 h 2763135"/>
              <a:gd name="connsiteX1264" fmla="*/ 6019850 w 12453219"/>
              <a:gd name="connsiteY1264" fmla="*/ 2023407 h 2763135"/>
              <a:gd name="connsiteX1265" fmla="*/ 5881786 w 12453219"/>
              <a:gd name="connsiteY1265" fmla="*/ 2023407 h 2763135"/>
              <a:gd name="connsiteX1266" fmla="*/ 5891218 w 12453219"/>
              <a:gd name="connsiteY1266" fmla="*/ 2032837 h 2763135"/>
              <a:gd name="connsiteX1267" fmla="*/ 5881786 w 12453219"/>
              <a:gd name="connsiteY1267" fmla="*/ 2042268 h 2763135"/>
              <a:gd name="connsiteX1268" fmla="*/ 5872356 w 12453219"/>
              <a:gd name="connsiteY1268" fmla="*/ 2032837 h 2763135"/>
              <a:gd name="connsiteX1269" fmla="*/ 5881786 w 12453219"/>
              <a:gd name="connsiteY1269" fmla="*/ 2023407 h 2763135"/>
              <a:gd name="connsiteX1270" fmla="*/ 5743711 w 12453219"/>
              <a:gd name="connsiteY1270" fmla="*/ 2023407 h 2763135"/>
              <a:gd name="connsiteX1271" fmla="*/ 5753142 w 12453219"/>
              <a:gd name="connsiteY1271" fmla="*/ 2032837 h 2763135"/>
              <a:gd name="connsiteX1272" fmla="*/ 5743711 w 12453219"/>
              <a:gd name="connsiteY1272" fmla="*/ 2042268 h 2763135"/>
              <a:gd name="connsiteX1273" fmla="*/ 5734283 w 12453219"/>
              <a:gd name="connsiteY1273" fmla="*/ 2032837 h 2763135"/>
              <a:gd name="connsiteX1274" fmla="*/ 5743711 w 12453219"/>
              <a:gd name="connsiteY1274" fmla="*/ 2023407 h 2763135"/>
              <a:gd name="connsiteX1275" fmla="*/ 5605649 w 12453219"/>
              <a:gd name="connsiteY1275" fmla="*/ 2023407 h 2763135"/>
              <a:gd name="connsiteX1276" fmla="*/ 5615079 w 12453219"/>
              <a:gd name="connsiteY1276" fmla="*/ 2032837 h 2763135"/>
              <a:gd name="connsiteX1277" fmla="*/ 5605649 w 12453219"/>
              <a:gd name="connsiteY1277" fmla="*/ 2042268 h 2763135"/>
              <a:gd name="connsiteX1278" fmla="*/ 5596219 w 12453219"/>
              <a:gd name="connsiteY1278" fmla="*/ 2032837 h 2763135"/>
              <a:gd name="connsiteX1279" fmla="*/ 5605649 w 12453219"/>
              <a:gd name="connsiteY1279" fmla="*/ 2023407 h 2763135"/>
              <a:gd name="connsiteX1280" fmla="*/ 7124440 w 12453219"/>
              <a:gd name="connsiteY1280" fmla="*/ 2022952 h 2763135"/>
              <a:gd name="connsiteX1281" fmla="*/ 7134326 w 12453219"/>
              <a:gd name="connsiteY1281" fmla="*/ 2032838 h 2763135"/>
              <a:gd name="connsiteX1282" fmla="*/ 7124440 w 12453219"/>
              <a:gd name="connsiteY1282" fmla="*/ 2042723 h 2763135"/>
              <a:gd name="connsiteX1283" fmla="*/ 7114555 w 12453219"/>
              <a:gd name="connsiteY1283" fmla="*/ 2032838 h 2763135"/>
              <a:gd name="connsiteX1284" fmla="*/ 7124440 w 12453219"/>
              <a:gd name="connsiteY1284" fmla="*/ 2022952 h 2763135"/>
              <a:gd name="connsiteX1285" fmla="*/ 5467587 w 12453219"/>
              <a:gd name="connsiteY1285" fmla="*/ 2022952 h 2763135"/>
              <a:gd name="connsiteX1286" fmla="*/ 5477468 w 12453219"/>
              <a:gd name="connsiteY1286" fmla="*/ 2032838 h 2763135"/>
              <a:gd name="connsiteX1287" fmla="*/ 5467587 w 12453219"/>
              <a:gd name="connsiteY1287" fmla="*/ 2042723 h 2763135"/>
              <a:gd name="connsiteX1288" fmla="*/ 5457699 w 12453219"/>
              <a:gd name="connsiteY1288" fmla="*/ 2032838 h 2763135"/>
              <a:gd name="connsiteX1289" fmla="*/ 5467587 w 12453219"/>
              <a:gd name="connsiteY1289" fmla="*/ 2022952 h 2763135"/>
              <a:gd name="connsiteX1290" fmla="*/ 5329506 w 12453219"/>
              <a:gd name="connsiteY1290" fmla="*/ 2022952 h 2763135"/>
              <a:gd name="connsiteX1291" fmla="*/ 5339390 w 12453219"/>
              <a:gd name="connsiteY1291" fmla="*/ 2032838 h 2763135"/>
              <a:gd name="connsiteX1292" fmla="*/ 5329506 w 12453219"/>
              <a:gd name="connsiteY1292" fmla="*/ 2042723 h 2763135"/>
              <a:gd name="connsiteX1293" fmla="*/ 5319619 w 12453219"/>
              <a:gd name="connsiteY1293" fmla="*/ 2032838 h 2763135"/>
              <a:gd name="connsiteX1294" fmla="*/ 5329506 w 12453219"/>
              <a:gd name="connsiteY1294" fmla="*/ 2022952 h 2763135"/>
              <a:gd name="connsiteX1295" fmla="*/ 11957012 w 12453219"/>
              <a:gd name="connsiteY1295" fmla="*/ 2022864 h 2763135"/>
              <a:gd name="connsiteX1296" fmla="*/ 11966986 w 12453219"/>
              <a:gd name="connsiteY1296" fmla="*/ 2032838 h 2763135"/>
              <a:gd name="connsiteX1297" fmla="*/ 11957012 w 12453219"/>
              <a:gd name="connsiteY1297" fmla="*/ 2042812 h 2763135"/>
              <a:gd name="connsiteX1298" fmla="*/ 11947038 w 12453219"/>
              <a:gd name="connsiteY1298" fmla="*/ 2032838 h 2763135"/>
              <a:gd name="connsiteX1299" fmla="*/ 11957012 w 12453219"/>
              <a:gd name="connsiteY1299" fmla="*/ 2022864 h 2763135"/>
              <a:gd name="connsiteX1300" fmla="*/ 7400590 w 12453219"/>
              <a:gd name="connsiteY1300" fmla="*/ 2022863 h 2763135"/>
              <a:gd name="connsiteX1301" fmla="*/ 7410565 w 12453219"/>
              <a:gd name="connsiteY1301" fmla="*/ 2032838 h 2763135"/>
              <a:gd name="connsiteX1302" fmla="*/ 7400590 w 12453219"/>
              <a:gd name="connsiteY1302" fmla="*/ 2042813 h 2763135"/>
              <a:gd name="connsiteX1303" fmla="*/ 7390615 w 12453219"/>
              <a:gd name="connsiteY1303" fmla="*/ 2032838 h 2763135"/>
              <a:gd name="connsiteX1304" fmla="*/ 7400590 w 12453219"/>
              <a:gd name="connsiteY1304" fmla="*/ 2022863 h 2763135"/>
              <a:gd name="connsiteX1305" fmla="*/ 7262511 w 12453219"/>
              <a:gd name="connsiteY1305" fmla="*/ 2022863 h 2763135"/>
              <a:gd name="connsiteX1306" fmla="*/ 7272485 w 12453219"/>
              <a:gd name="connsiteY1306" fmla="*/ 2032838 h 2763135"/>
              <a:gd name="connsiteX1307" fmla="*/ 7262511 w 12453219"/>
              <a:gd name="connsiteY1307" fmla="*/ 2042813 h 2763135"/>
              <a:gd name="connsiteX1308" fmla="*/ 7252536 w 12453219"/>
              <a:gd name="connsiteY1308" fmla="*/ 2032838 h 2763135"/>
              <a:gd name="connsiteX1309" fmla="*/ 7262511 w 12453219"/>
              <a:gd name="connsiteY1309" fmla="*/ 2022863 h 2763135"/>
              <a:gd name="connsiteX1310" fmla="*/ 5191433 w 12453219"/>
              <a:gd name="connsiteY1310" fmla="*/ 2022863 h 2763135"/>
              <a:gd name="connsiteX1311" fmla="*/ 5201404 w 12453219"/>
              <a:gd name="connsiteY1311" fmla="*/ 2032838 h 2763135"/>
              <a:gd name="connsiteX1312" fmla="*/ 5191433 w 12453219"/>
              <a:gd name="connsiteY1312" fmla="*/ 2042813 h 2763135"/>
              <a:gd name="connsiteX1313" fmla="*/ 5181457 w 12453219"/>
              <a:gd name="connsiteY1313" fmla="*/ 2032838 h 2763135"/>
              <a:gd name="connsiteX1314" fmla="*/ 5191433 w 12453219"/>
              <a:gd name="connsiteY1314" fmla="*/ 2022863 h 2763135"/>
              <a:gd name="connsiteX1315" fmla="*/ 5053351 w 12453219"/>
              <a:gd name="connsiteY1315" fmla="*/ 2022863 h 2763135"/>
              <a:gd name="connsiteX1316" fmla="*/ 5063330 w 12453219"/>
              <a:gd name="connsiteY1316" fmla="*/ 2032838 h 2763135"/>
              <a:gd name="connsiteX1317" fmla="*/ 5053351 w 12453219"/>
              <a:gd name="connsiteY1317" fmla="*/ 2042813 h 2763135"/>
              <a:gd name="connsiteX1318" fmla="*/ 5043374 w 12453219"/>
              <a:gd name="connsiteY1318" fmla="*/ 2032838 h 2763135"/>
              <a:gd name="connsiteX1319" fmla="*/ 5053351 w 12453219"/>
              <a:gd name="connsiteY1319" fmla="*/ 2022863 h 2763135"/>
              <a:gd name="connsiteX1320" fmla="*/ 7676738 w 12453219"/>
              <a:gd name="connsiteY1320" fmla="*/ 2022399 h 2763135"/>
              <a:gd name="connsiteX1321" fmla="*/ 7687177 w 12453219"/>
              <a:gd name="connsiteY1321" fmla="*/ 2032838 h 2763135"/>
              <a:gd name="connsiteX1322" fmla="*/ 7676738 w 12453219"/>
              <a:gd name="connsiteY1322" fmla="*/ 2043277 h 2763135"/>
              <a:gd name="connsiteX1323" fmla="*/ 7666299 w 12453219"/>
              <a:gd name="connsiteY1323" fmla="*/ 2032838 h 2763135"/>
              <a:gd name="connsiteX1324" fmla="*/ 7676738 w 12453219"/>
              <a:gd name="connsiteY1324" fmla="*/ 2022399 h 2763135"/>
              <a:gd name="connsiteX1325" fmla="*/ 7538659 w 12453219"/>
              <a:gd name="connsiteY1325" fmla="*/ 2022399 h 2763135"/>
              <a:gd name="connsiteX1326" fmla="*/ 7549098 w 12453219"/>
              <a:gd name="connsiteY1326" fmla="*/ 2032838 h 2763135"/>
              <a:gd name="connsiteX1327" fmla="*/ 7538659 w 12453219"/>
              <a:gd name="connsiteY1327" fmla="*/ 2043277 h 2763135"/>
              <a:gd name="connsiteX1328" fmla="*/ 7528220 w 12453219"/>
              <a:gd name="connsiteY1328" fmla="*/ 2032838 h 2763135"/>
              <a:gd name="connsiteX1329" fmla="*/ 7538659 w 12453219"/>
              <a:gd name="connsiteY1329" fmla="*/ 2022399 h 2763135"/>
              <a:gd name="connsiteX1330" fmla="*/ 4915277 w 12453219"/>
              <a:gd name="connsiteY1330" fmla="*/ 2022399 h 2763135"/>
              <a:gd name="connsiteX1331" fmla="*/ 4925717 w 12453219"/>
              <a:gd name="connsiteY1331" fmla="*/ 2032838 h 2763135"/>
              <a:gd name="connsiteX1332" fmla="*/ 4915277 w 12453219"/>
              <a:gd name="connsiteY1332" fmla="*/ 2043277 h 2763135"/>
              <a:gd name="connsiteX1333" fmla="*/ 4904841 w 12453219"/>
              <a:gd name="connsiteY1333" fmla="*/ 2032838 h 2763135"/>
              <a:gd name="connsiteX1334" fmla="*/ 4915277 w 12453219"/>
              <a:gd name="connsiteY1334" fmla="*/ 2022399 h 2763135"/>
              <a:gd name="connsiteX1335" fmla="*/ 7814808 w 12453219"/>
              <a:gd name="connsiteY1335" fmla="*/ 2022308 h 2763135"/>
              <a:gd name="connsiteX1336" fmla="*/ 7825338 w 12453219"/>
              <a:gd name="connsiteY1336" fmla="*/ 2032838 h 2763135"/>
              <a:gd name="connsiteX1337" fmla="*/ 7814808 w 12453219"/>
              <a:gd name="connsiteY1337" fmla="*/ 2043368 h 2763135"/>
              <a:gd name="connsiteX1338" fmla="*/ 7804278 w 12453219"/>
              <a:gd name="connsiteY1338" fmla="*/ 2032838 h 2763135"/>
              <a:gd name="connsiteX1339" fmla="*/ 7814808 w 12453219"/>
              <a:gd name="connsiteY1339" fmla="*/ 2022308 h 2763135"/>
              <a:gd name="connsiteX1340" fmla="*/ 4777204 w 12453219"/>
              <a:gd name="connsiteY1340" fmla="*/ 2022308 h 2763135"/>
              <a:gd name="connsiteX1341" fmla="*/ 4787732 w 12453219"/>
              <a:gd name="connsiteY1341" fmla="*/ 2032838 h 2763135"/>
              <a:gd name="connsiteX1342" fmla="*/ 4777204 w 12453219"/>
              <a:gd name="connsiteY1342" fmla="*/ 2043368 h 2763135"/>
              <a:gd name="connsiteX1343" fmla="*/ 4766673 w 12453219"/>
              <a:gd name="connsiteY1343" fmla="*/ 2032838 h 2763135"/>
              <a:gd name="connsiteX1344" fmla="*/ 4777204 w 12453219"/>
              <a:gd name="connsiteY1344" fmla="*/ 2022308 h 2763135"/>
              <a:gd name="connsiteX1345" fmla="*/ 4639135 w 12453219"/>
              <a:gd name="connsiteY1345" fmla="*/ 2022308 h 2763135"/>
              <a:gd name="connsiteX1346" fmla="*/ 4649668 w 12453219"/>
              <a:gd name="connsiteY1346" fmla="*/ 2032838 h 2763135"/>
              <a:gd name="connsiteX1347" fmla="*/ 4639135 w 12453219"/>
              <a:gd name="connsiteY1347" fmla="*/ 2043368 h 2763135"/>
              <a:gd name="connsiteX1348" fmla="*/ 4628607 w 12453219"/>
              <a:gd name="connsiteY1348" fmla="*/ 2032838 h 2763135"/>
              <a:gd name="connsiteX1349" fmla="*/ 4639135 w 12453219"/>
              <a:gd name="connsiteY1349" fmla="*/ 2022308 h 2763135"/>
              <a:gd name="connsiteX1350" fmla="*/ 496913 w 12453219"/>
              <a:gd name="connsiteY1350" fmla="*/ 2022068 h 2763135"/>
              <a:gd name="connsiteX1351" fmla="*/ 507683 w 12453219"/>
              <a:gd name="connsiteY1351" fmla="*/ 2032837 h 2763135"/>
              <a:gd name="connsiteX1352" fmla="*/ 496913 w 12453219"/>
              <a:gd name="connsiteY1352" fmla="*/ 2043607 h 2763135"/>
              <a:gd name="connsiteX1353" fmla="*/ 486144 w 12453219"/>
              <a:gd name="connsiteY1353" fmla="*/ 2032837 h 2763135"/>
              <a:gd name="connsiteX1354" fmla="*/ 496913 w 12453219"/>
              <a:gd name="connsiteY1354" fmla="*/ 2022068 h 2763135"/>
              <a:gd name="connsiteX1355" fmla="*/ 7952878 w 12453219"/>
              <a:gd name="connsiteY1355" fmla="*/ 2021835 h 2763135"/>
              <a:gd name="connsiteX1356" fmla="*/ 7963881 w 12453219"/>
              <a:gd name="connsiteY1356" fmla="*/ 2032838 h 2763135"/>
              <a:gd name="connsiteX1357" fmla="*/ 7952878 w 12453219"/>
              <a:gd name="connsiteY1357" fmla="*/ 2043841 h 2763135"/>
              <a:gd name="connsiteX1358" fmla="*/ 7941875 w 12453219"/>
              <a:gd name="connsiteY1358" fmla="*/ 2032838 h 2763135"/>
              <a:gd name="connsiteX1359" fmla="*/ 7952878 w 12453219"/>
              <a:gd name="connsiteY1359" fmla="*/ 2021835 h 2763135"/>
              <a:gd name="connsiteX1360" fmla="*/ 4501064 w 12453219"/>
              <a:gd name="connsiteY1360" fmla="*/ 2021835 h 2763135"/>
              <a:gd name="connsiteX1361" fmla="*/ 4512064 w 12453219"/>
              <a:gd name="connsiteY1361" fmla="*/ 2032838 h 2763135"/>
              <a:gd name="connsiteX1362" fmla="*/ 4501064 w 12453219"/>
              <a:gd name="connsiteY1362" fmla="*/ 2043841 h 2763135"/>
              <a:gd name="connsiteX1363" fmla="*/ 4490057 w 12453219"/>
              <a:gd name="connsiteY1363" fmla="*/ 2032838 h 2763135"/>
              <a:gd name="connsiteX1364" fmla="*/ 4501064 w 12453219"/>
              <a:gd name="connsiteY1364" fmla="*/ 2021835 h 2763135"/>
              <a:gd name="connsiteX1365" fmla="*/ 8090957 w 12453219"/>
              <a:gd name="connsiteY1365" fmla="*/ 2021742 h 2763135"/>
              <a:gd name="connsiteX1366" fmla="*/ 8102052 w 12453219"/>
              <a:gd name="connsiteY1366" fmla="*/ 2032838 h 2763135"/>
              <a:gd name="connsiteX1367" fmla="*/ 8090957 w 12453219"/>
              <a:gd name="connsiteY1367" fmla="*/ 2043933 h 2763135"/>
              <a:gd name="connsiteX1368" fmla="*/ 8079861 w 12453219"/>
              <a:gd name="connsiteY1368" fmla="*/ 2032838 h 2763135"/>
              <a:gd name="connsiteX1369" fmla="*/ 8090957 w 12453219"/>
              <a:gd name="connsiteY1369" fmla="*/ 2021742 h 2763135"/>
              <a:gd name="connsiteX1370" fmla="*/ 4362981 w 12453219"/>
              <a:gd name="connsiteY1370" fmla="*/ 2021742 h 2763135"/>
              <a:gd name="connsiteX1371" fmla="*/ 4374079 w 12453219"/>
              <a:gd name="connsiteY1371" fmla="*/ 2032838 h 2763135"/>
              <a:gd name="connsiteX1372" fmla="*/ 4362981 w 12453219"/>
              <a:gd name="connsiteY1372" fmla="*/ 2043933 h 2763135"/>
              <a:gd name="connsiteX1373" fmla="*/ 4351884 w 12453219"/>
              <a:gd name="connsiteY1373" fmla="*/ 2032838 h 2763135"/>
              <a:gd name="connsiteX1374" fmla="*/ 4362981 w 12453219"/>
              <a:gd name="connsiteY1374" fmla="*/ 2021742 h 2763135"/>
              <a:gd name="connsiteX1375" fmla="*/ 11818961 w 12453219"/>
              <a:gd name="connsiteY1375" fmla="*/ 2021498 h 2763135"/>
              <a:gd name="connsiteX1376" fmla="*/ 11830300 w 12453219"/>
              <a:gd name="connsiteY1376" fmla="*/ 2032837 h 2763135"/>
              <a:gd name="connsiteX1377" fmla="*/ 11818961 w 12453219"/>
              <a:gd name="connsiteY1377" fmla="*/ 2044177 h 2763135"/>
              <a:gd name="connsiteX1378" fmla="*/ 11807621 w 12453219"/>
              <a:gd name="connsiteY1378" fmla="*/ 2032837 h 2763135"/>
              <a:gd name="connsiteX1379" fmla="*/ 11818961 w 12453219"/>
              <a:gd name="connsiteY1379" fmla="*/ 2021498 h 2763135"/>
              <a:gd name="connsiteX1380" fmla="*/ 8229026 w 12453219"/>
              <a:gd name="connsiteY1380" fmla="*/ 2021260 h 2763135"/>
              <a:gd name="connsiteX1381" fmla="*/ 8240604 w 12453219"/>
              <a:gd name="connsiteY1381" fmla="*/ 2032838 h 2763135"/>
              <a:gd name="connsiteX1382" fmla="*/ 8229026 w 12453219"/>
              <a:gd name="connsiteY1382" fmla="*/ 2044415 h 2763135"/>
              <a:gd name="connsiteX1383" fmla="*/ 8217449 w 12453219"/>
              <a:gd name="connsiteY1383" fmla="*/ 2032838 h 2763135"/>
              <a:gd name="connsiteX1384" fmla="*/ 8229026 w 12453219"/>
              <a:gd name="connsiteY1384" fmla="*/ 2021260 h 2763135"/>
              <a:gd name="connsiteX1385" fmla="*/ 4225062 w 12453219"/>
              <a:gd name="connsiteY1385" fmla="*/ 2021260 h 2763135"/>
              <a:gd name="connsiteX1386" fmla="*/ 4236639 w 12453219"/>
              <a:gd name="connsiteY1386" fmla="*/ 2032838 h 2763135"/>
              <a:gd name="connsiteX1387" fmla="*/ 4225062 w 12453219"/>
              <a:gd name="connsiteY1387" fmla="*/ 2044415 h 2763135"/>
              <a:gd name="connsiteX1388" fmla="*/ 4213483 w 12453219"/>
              <a:gd name="connsiteY1388" fmla="*/ 2032838 h 2763135"/>
              <a:gd name="connsiteX1389" fmla="*/ 4225062 w 12453219"/>
              <a:gd name="connsiteY1389" fmla="*/ 2021260 h 2763135"/>
              <a:gd name="connsiteX1390" fmla="*/ 8367106 w 12453219"/>
              <a:gd name="connsiteY1390" fmla="*/ 2021166 h 2763135"/>
              <a:gd name="connsiteX1391" fmla="*/ 8378778 w 12453219"/>
              <a:gd name="connsiteY1391" fmla="*/ 2032838 h 2763135"/>
              <a:gd name="connsiteX1392" fmla="*/ 8367106 w 12453219"/>
              <a:gd name="connsiteY1392" fmla="*/ 2044510 h 2763135"/>
              <a:gd name="connsiteX1393" fmla="*/ 8355434 w 12453219"/>
              <a:gd name="connsiteY1393" fmla="*/ 2032838 h 2763135"/>
              <a:gd name="connsiteX1394" fmla="*/ 8367106 w 12453219"/>
              <a:gd name="connsiteY1394" fmla="*/ 2021166 h 2763135"/>
              <a:gd name="connsiteX1395" fmla="*/ 634991 w 12453219"/>
              <a:gd name="connsiteY1395" fmla="*/ 2020918 h 2763135"/>
              <a:gd name="connsiteX1396" fmla="*/ 646911 w 12453219"/>
              <a:gd name="connsiteY1396" fmla="*/ 2032838 h 2763135"/>
              <a:gd name="connsiteX1397" fmla="*/ 634991 w 12453219"/>
              <a:gd name="connsiteY1397" fmla="*/ 2044758 h 2763135"/>
              <a:gd name="connsiteX1398" fmla="*/ 623071 w 12453219"/>
              <a:gd name="connsiteY1398" fmla="*/ 2032838 h 2763135"/>
              <a:gd name="connsiteX1399" fmla="*/ 634991 w 12453219"/>
              <a:gd name="connsiteY1399" fmla="*/ 2020918 h 2763135"/>
              <a:gd name="connsiteX1400" fmla="*/ 8505175 w 12453219"/>
              <a:gd name="connsiteY1400" fmla="*/ 2020675 h 2763135"/>
              <a:gd name="connsiteX1401" fmla="*/ 8517338 w 12453219"/>
              <a:gd name="connsiteY1401" fmla="*/ 2032837 h 2763135"/>
              <a:gd name="connsiteX1402" fmla="*/ 8505175 w 12453219"/>
              <a:gd name="connsiteY1402" fmla="*/ 2045000 h 2763135"/>
              <a:gd name="connsiteX1403" fmla="*/ 8493013 w 12453219"/>
              <a:gd name="connsiteY1403" fmla="*/ 2032837 h 2763135"/>
              <a:gd name="connsiteX1404" fmla="*/ 8505175 w 12453219"/>
              <a:gd name="connsiteY1404" fmla="*/ 2020675 h 2763135"/>
              <a:gd name="connsiteX1405" fmla="*/ 4086973 w 12453219"/>
              <a:gd name="connsiteY1405" fmla="*/ 2020675 h 2763135"/>
              <a:gd name="connsiteX1406" fmla="*/ 4099143 w 12453219"/>
              <a:gd name="connsiteY1406" fmla="*/ 2032837 h 2763135"/>
              <a:gd name="connsiteX1407" fmla="*/ 4086973 w 12453219"/>
              <a:gd name="connsiteY1407" fmla="*/ 2045000 h 2763135"/>
              <a:gd name="connsiteX1408" fmla="*/ 4074809 w 12453219"/>
              <a:gd name="connsiteY1408" fmla="*/ 2032837 h 2763135"/>
              <a:gd name="connsiteX1409" fmla="*/ 4086973 w 12453219"/>
              <a:gd name="connsiteY1409" fmla="*/ 2020675 h 2763135"/>
              <a:gd name="connsiteX1410" fmla="*/ 3948901 w 12453219"/>
              <a:gd name="connsiteY1410" fmla="*/ 2020579 h 2763135"/>
              <a:gd name="connsiteX1411" fmla="*/ 3961162 w 12453219"/>
              <a:gd name="connsiteY1411" fmla="*/ 2032837 h 2763135"/>
              <a:gd name="connsiteX1412" fmla="*/ 3948901 w 12453219"/>
              <a:gd name="connsiteY1412" fmla="*/ 2045096 h 2763135"/>
              <a:gd name="connsiteX1413" fmla="*/ 3936640 w 12453219"/>
              <a:gd name="connsiteY1413" fmla="*/ 2032837 h 2763135"/>
              <a:gd name="connsiteX1414" fmla="*/ 3948901 w 12453219"/>
              <a:gd name="connsiteY1414" fmla="*/ 2020579 h 2763135"/>
              <a:gd name="connsiteX1415" fmla="*/ 8643254 w 12453219"/>
              <a:gd name="connsiteY1415" fmla="*/ 2020335 h 2763135"/>
              <a:gd name="connsiteX1416" fmla="*/ 8655757 w 12453219"/>
              <a:gd name="connsiteY1416" fmla="*/ 2032837 h 2763135"/>
              <a:gd name="connsiteX1417" fmla="*/ 8643254 w 12453219"/>
              <a:gd name="connsiteY1417" fmla="*/ 2045340 h 2763135"/>
              <a:gd name="connsiteX1418" fmla="*/ 8630751 w 12453219"/>
              <a:gd name="connsiteY1418" fmla="*/ 2032837 h 2763135"/>
              <a:gd name="connsiteX1419" fmla="*/ 8643254 w 12453219"/>
              <a:gd name="connsiteY1419" fmla="*/ 2020335 h 2763135"/>
              <a:gd name="connsiteX1420" fmla="*/ 3810812 w 12453219"/>
              <a:gd name="connsiteY1420" fmla="*/ 2020335 h 2763135"/>
              <a:gd name="connsiteX1421" fmla="*/ 3823315 w 12453219"/>
              <a:gd name="connsiteY1421" fmla="*/ 2032837 h 2763135"/>
              <a:gd name="connsiteX1422" fmla="*/ 3810812 w 12453219"/>
              <a:gd name="connsiteY1422" fmla="*/ 2045340 h 2763135"/>
              <a:gd name="connsiteX1423" fmla="*/ 3798311 w 12453219"/>
              <a:gd name="connsiteY1423" fmla="*/ 2032837 h 2763135"/>
              <a:gd name="connsiteX1424" fmla="*/ 3810812 w 12453219"/>
              <a:gd name="connsiteY1424" fmla="*/ 2020335 h 2763135"/>
              <a:gd name="connsiteX1425" fmla="*/ 11680910 w 12453219"/>
              <a:gd name="connsiteY1425" fmla="*/ 2020327 h 2763135"/>
              <a:gd name="connsiteX1426" fmla="*/ 11693421 w 12453219"/>
              <a:gd name="connsiteY1426" fmla="*/ 2032838 h 2763135"/>
              <a:gd name="connsiteX1427" fmla="*/ 11680910 w 12453219"/>
              <a:gd name="connsiteY1427" fmla="*/ 2045349 h 2763135"/>
              <a:gd name="connsiteX1428" fmla="*/ 11668400 w 12453219"/>
              <a:gd name="connsiteY1428" fmla="*/ 2032838 h 2763135"/>
              <a:gd name="connsiteX1429" fmla="*/ 11680910 w 12453219"/>
              <a:gd name="connsiteY1429" fmla="*/ 2020327 h 2763135"/>
              <a:gd name="connsiteX1430" fmla="*/ 8781324 w 12453219"/>
              <a:gd name="connsiteY1430" fmla="*/ 2020238 h 2763135"/>
              <a:gd name="connsiteX1431" fmla="*/ 8793924 w 12453219"/>
              <a:gd name="connsiteY1431" fmla="*/ 2032837 h 2763135"/>
              <a:gd name="connsiteX1432" fmla="*/ 8781324 w 12453219"/>
              <a:gd name="connsiteY1432" fmla="*/ 2045437 h 2763135"/>
              <a:gd name="connsiteX1433" fmla="*/ 8768725 w 12453219"/>
              <a:gd name="connsiteY1433" fmla="*/ 2032837 h 2763135"/>
              <a:gd name="connsiteX1434" fmla="*/ 8781324 w 12453219"/>
              <a:gd name="connsiteY1434" fmla="*/ 2020238 h 2763135"/>
              <a:gd name="connsiteX1435" fmla="*/ 8919394 w 12453219"/>
              <a:gd name="connsiteY1435" fmla="*/ 2019735 h 2763135"/>
              <a:gd name="connsiteX1436" fmla="*/ 8932497 w 12453219"/>
              <a:gd name="connsiteY1436" fmla="*/ 2032838 h 2763135"/>
              <a:gd name="connsiteX1437" fmla="*/ 8919394 w 12453219"/>
              <a:gd name="connsiteY1437" fmla="*/ 2045941 h 2763135"/>
              <a:gd name="connsiteX1438" fmla="*/ 8906291 w 12453219"/>
              <a:gd name="connsiteY1438" fmla="*/ 2032838 h 2763135"/>
              <a:gd name="connsiteX1439" fmla="*/ 8919394 w 12453219"/>
              <a:gd name="connsiteY1439" fmla="*/ 2019735 h 2763135"/>
              <a:gd name="connsiteX1440" fmla="*/ 3672736 w 12453219"/>
              <a:gd name="connsiteY1440" fmla="*/ 2019735 h 2763135"/>
              <a:gd name="connsiteX1441" fmla="*/ 3685843 w 12453219"/>
              <a:gd name="connsiteY1441" fmla="*/ 2032838 h 2763135"/>
              <a:gd name="connsiteX1442" fmla="*/ 3672736 w 12453219"/>
              <a:gd name="connsiteY1442" fmla="*/ 2045941 h 2763135"/>
              <a:gd name="connsiteX1443" fmla="*/ 3659635 w 12453219"/>
              <a:gd name="connsiteY1443" fmla="*/ 2032838 h 2763135"/>
              <a:gd name="connsiteX1444" fmla="*/ 3672736 w 12453219"/>
              <a:gd name="connsiteY1444" fmla="*/ 2019735 h 2763135"/>
              <a:gd name="connsiteX1445" fmla="*/ 3534660 w 12453219"/>
              <a:gd name="connsiteY1445" fmla="*/ 2019636 h 2763135"/>
              <a:gd name="connsiteX1446" fmla="*/ 3547861 w 12453219"/>
              <a:gd name="connsiteY1446" fmla="*/ 2032838 h 2763135"/>
              <a:gd name="connsiteX1447" fmla="*/ 3534660 w 12453219"/>
              <a:gd name="connsiteY1447" fmla="*/ 2046039 h 2763135"/>
              <a:gd name="connsiteX1448" fmla="*/ 3521456 w 12453219"/>
              <a:gd name="connsiteY1448" fmla="*/ 2032838 h 2763135"/>
              <a:gd name="connsiteX1449" fmla="*/ 3534660 w 12453219"/>
              <a:gd name="connsiteY1449" fmla="*/ 2019636 h 2763135"/>
              <a:gd name="connsiteX1450" fmla="*/ 773070 w 12453219"/>
              <a:gd name="connsiteY1450" fmla="*/ 2019215 h 2763135"/>
              <a:gd name="connsiteX1451" fmla="*/ 786691 w 12453219"/>
              <a:gd name="connsiteY1451" fmla="*/ 2032838 h 2763135"/>
              <a:gd name="connsiteX1452" fmla="*/ 773070 w 12453219"/>
              <a:gd name="connsiteY1452" fmla="*/ 2046460 h 2763135"/>
              <a:gd name="connsiteX1453" fmla="*/ 759446 w 12453219"/>
              <a:gd name="connsiteY1453" fmla="*/ 2032838 h 2763135"/>
              <a:gd name="connsiteX1454" fmla="*/ 773070 w 12453219"/>
              <a:gd name="connsiteY1454" fmla="*/ 2019215 h 2763135"/>
              <a:gd name="connsiteX1455" fmla="*/ 9057473 w 12453219"/>
              <a:gd name="connsiteY1455" fmla="*/ 2019124 h 2763135"/>
              <a:gd name="connsiteX1456" fmla="*/ 9071187 w 12453219"/>
              <a:gd name="connsiteY1456" fmla="*/ 2032838 h 2763135"/>
              <a:gd name="connsiteX1457" fmla="*/ 9057473 w 12453219"/>
              <a:gd name="connsiteY1457" fmla="*/ 2046552 h 2763135"/>
              <a:gd name="connsiteX1458" fmla="*/ 9043759 w 12453219"/>
              <a:gd name="connsiteY1458" fmla="*/ 2032838 h 2763135"/>
              <a:gd name="connsiteX1459" fmla="*/ 9057473 w 12453219"/>
              <a:gd name="connsiteY1459" fmla="*/ 2019124 h 2763135"/>
              <a:gd name="connsiteX1460" fmla="*/ 3396570 w 12453219"/>
              <a:gd name="connsiteY1460" fmla="*/ 2019124 h 2763135"/>
              <a:gd name="connsiteX1461" fmla="*/ 3410286 w 12453219"/>
              <a:gd name="connsiteY1461" fmla="*/ 2032838 h 2763135"/>
              <a:gd name="connsiteX1462" fmla="*/ 3396570 w 12453219"/>
              <a:gd name="connsiteY1462" fmla="*/ 2046552 h 2763135"/>
              <a:gd name="connsiteX1463" fmla="*/ 3382857 w 12453219"/>
              <a:gd name="connsiteY1463" fmla="*/ 2032838 h 2763135"/>
              <a:gd name="connsiteX1464" fmla="*/ 3396570 w 12453219"/>
              <a:gd name="connsiteY1464" fmla="*/ 2019124 h 2763135"/>
              <a:gd name="connsiteX1465" fmla="*/ 9195543 w 12453219"/>
              <a:gd name="connsiteY1465" fmla="*/ 2019024 h 2763135"/>
              <a:gd name="connsiteX1466" fmla="*/ 9209357 w 12453219"/>
              <a:gd name="connsiteY1466" fmla="*/ 2032838 h 2763135"/>
              <a:gd name="connsiteX1467" fmla="*/ 9195543 w 12453219"/>
              <a:gd name="connsiteY1467" fmla="*/ 2046652 h 2763135"/>
              <a:gd name="connsiteX1468" fmla="*/ 9181729 w 12453219"/>
              <a:gd name="connsiteY1468" fmla="*/ 2032838 h 2763135"/>
              <a:gd name="connsiteX1469" fmla="*/ 9195543 w 12453219"/>
              <a:gd name="connsiteY1469" fmla="*/ 2019024 h 2763135"/>
              <a:gd name="connsiteX1470" fmla="*/ 11542765 w 12453219"/>
              <a:gd name="connsiteY1470" fmla="*/ 2018851 h 2763135"/>
              <a:gd name="connsiteX1471" fmla="*/ 11556751 w 12453219"/>
              <a:gd name="connsiteY1471" fmla="*/ 2032837 h 2763135"/>
              <a:gd name="connsiteX1472" fmla="*/ 11542765 w 12453219"/>
              <a:gd name="connsiteY1472" fmla="*/ 2046824 h 2763135"/>
              <a:gd name="connsiteX1473" fmla="*/ 11528778 w 12453219"/>
              <a:gd name="connsiteY1473" fmla="*/ 2032837 h 2763135"/>
              <a:gd name="connsiteX1474" fmla="*/ 11542765 w 12453219"/>
              <a:gd name="connsiteY1474" fmla="*/ 2018851 h 2763135"/>
              <a:gd name="connsiteX1475" fmla="*/ 3258494 w 12453219"/>
              <a:gd name="connsiteY1475" fmla="*/ 2018503 h 2763135"/>
              <a:gd name="connsiteX1476" fmla="*/ 3272827 w 12453219"/>
              <a:gd name="connsiteY1476" fmla="*/ 2032837 h 2763135"/>
              <a:gd name="connsiteX1477" fmla="*/ 3258494 w 12453219"/>
              <a:gd name="connsiteY1477" fmla="*/ 2047172 h 2763135"/>
              <a:gd name="connsiteX1478" fmla="*/ 3244158 w 12453219"/>
              <a:gd name="connsiteY1478" fmla="*/ 2032837 h 2763135"/>
              <a:gd name="connsiteX1479" fmla="*/ 3258494 w 12453219"/>
              <a:gd name="connsiteY1479" fmla="*/ 2018503 h 2763135"/>
              <a:gd name="connsiteX1480" fmla="*/ 9333622 w 12453219"/>
              <a:gd name="connsiteY1480" fmla="*/ 2018401 h 2763135"/>
              <a:gd name="connsiteX1481" fmla="*/ 9348059 w 12453219"/>
              <a:gd name="connsiteY1481" fmla="*/ 2032837 h 2763135"/>
              <a:gd name="connsiteX1482" fmla="*/ 9333622 w 12453219"/>
              <a:gd name="connsiteY1482" fmla="*/ 2047273 h 2763135"/>
              <a:gd name="connsiteX1483" fmla="*/ 9319186 w 12453219"/>
              <a:gd name="connsiteY1483" fmla="*/ 2032837 h 2763135"/>
              <a:gd name="connsiteX1484" fmla="*/ 9333622 w 12453219"/>
              <a:gd name="connsiteY1484" fmla="*/ 2018401 h 2763135"/>
              <a:gd name="connsiteX1485" fmla="*/ 9471691 w 12453219"/>
              <a:gd name="connsiteY1485" fmla="*/ 2018143 h 2763135"/>
              <a:gd name="connsiteX1486" fmla="*/ 9486386 w 12453219"/>
              <a:gd name="connsiteY1486" fmla="*/ 2032838 h 2763135"/>
              <a:gd name="connsiteX1487" fmla="*/ 9471691 w 12453219"/>
              <a:gd name="connsiteY1487" fmla="*/ 2047532 h 2763135"/>
              <a:gd name="connsiteX1488" fmla="*/ 9456997 w 12453219"/>
              <a:gd name="connsiteY1488" fmla="*/ 2032838 h 2763135"/>
              <a:gd name="connsiteX1489" fmla="*/ 9471691 w 12453219"/>
              <a:gd name="connsiteY1489" fmla="*/ 2018143 h 2763135"/>
              <a:gd name="connsiteX1490" fmla="*/ 3120406 w 12453219"/>
              <a:gd name="connsiteY1490" fmla="*/ 2017873 h 2763135"/>
              <a:gd name="connsiteX1491" fmla="*/ 3135371 w 12453219"/>
              <a:gd name="connsiteY1491" fmla="*/ 2032837 h 2763135"/>
              <a:gd name="connsiteX1492" fmla="*/ 3120406 w 12453219"/>
              <a:gd name="connsiteY1492" fmla="*/ 2047802 h 2763135"/>
              <a:gd name="connsiteX1493" fmla="*/ 3105440 w 12453219"/>
              <a:gd name="connsiteY1493" fmla="*/ 2032837 h 2763135"/>
              <a:gd name="connsiteX1494" fmla="*/ 3120406 w 12453219"/>
              <a:gd name="connsiteY1494" fmla="*/ 2017873 h 2763135"/>
              <a:gd name="connsiteX1495" fmla="*/ 911147 w 12453219"/>
              <a:gd name="connsiteY1495" fmla="*/ 2017696 h 2763135"/>
              <a:gd name="connsiteX1496" fmla="*/ 926288 w 12453219"/>
              <a:gd name="connsiteY1496" fmla="*/ 2032838 h 2763135"/>
              <a:gd name="connsiteX1497" fmla="*/ 911147 w 12453219"/>
              <a:gd name="connsiteY1497" fmla="*/ 2047979 h 2763135"/>
              <a:gd name="connsiteX1498" fmla="*/ 896005 w 12453219"/>
              <a:gd name="connsiteY1498" fmla="*/ 2032838 h 2763135"/>
              <a:gd name="connsiteX1499" fmla="*/ 911147 w 12453219"/>
              <a:gd name="connsiteY1499" fmla="*/ 2017696 h 2763135"/>
              <a:gd name="connsiteX1500" fmla="*/ 11404714 w 12453219"/>
              <a:gd name="connsiteY1500" fmla="*/ 2017592 h 2763135"/>
              <a:gd name="connsiteX1501" fmla="*/ 11419960 w 12453219"/>
              <a:gd name="connsiteY1501" fmla="*/ 2032837 h 2763135"/>
              <a:gd name="connsiteX1502" fmla="*/ 11404714 w 12453219"/>
              <a:gd name="connsiteY1502" fmla="*/ 2048082 h 2763135"/>
              <a:gd name="connsiteX1503" fmla="*/ 11389468 w 12453219"/>
              <a:gd name="connsiteY1503" fmla="*/ 2032837 h 2763135"/>
              <a:gd name="connsiteX1504" fmla="*/ 11404714 w 12453219"/>
              <a:gd name="connsiteY1504" fmla="*/ 2017592 h 2763135"/>
              <a:gd name="connsiteX1505" fmla="*/ 9609770 w 12453219"/>
              <a:gd name="connsiteY1505" fmla="*/ 2017507 h 2763135"/>
              <a:gd name="connsiteX1506" fmla="*/ 9625100 w 12453219"/>
              <a:gd name="connsiteY1506" fmla="*/ 2032837 h 2763135"/>
              <a:gd name="connsiteX1507" fmla="*/ 9609770 w 12453219"/>
              <a:gd name="connsiteY1507" fmla="*/ 2048168 h 2763135"/>
              <a:gd name="connsiteX1508" fmla="*/ 9594439 w 12453219"/>
              <a:gd name="connsiteY1508" fmla="*/ 2032837 h 2763135"/>
              <a:gd name="connsiteX1509" fmla="*/ 9609770 w 12453219"/>
              <a:gd name="connsiteY1509" fmla="*/ 2017507 h 2763135"/>
              <a:gd name="connsiteX1510" fmla="*/ 2982328 w 12453219"/>
              <a:gd name="connsiteY1510" fmla="*/ 2017507 h 2763135"/>
              <a:gd name="connsiteX1511" fmla="*/ 2997658 w 12453219"/>
              <a:gd name="connsiteY1511" fmla="*/ 2032837 h 2763135"/>
              <a:gd name="connsiteX1512" fmla="*/ 2982328 w 12453219"/>
              <a:gd name="connsiteY1512" fmla="*/ 2048168 h 2763135"/>
              <a:gd name="connsiteX1513" fmla="*/ 2966996 w 12453219"/>
              <a:gd name="connsiteY1513" fmla="*/ 2032837 h 2763135"/>
              <a:gd name="connsiteX1514" fmla="*/ 2982328 w 12453219"/>
              <a:gd name="connsiteY1514" fmla="*/ 2017507 h 2763135"/>
              <a:gd name="connsiteX1515" fmla="*/ 1049224 w 12453219"/>
              <a:gd name="connsiteY1515" fmla="*/ 2016948 h 2763135"/>
              <a:gd name="connsiteX1516" fmla="*/ 1065114 w 12453219"/>
              <a:gd name="connsiteY1516" fmla="*/ 2032837 h 2763135"/>
              <a:gd name="connsiteX1517" fmla="*/ 1049224 w 12453219"/>
              <a:gd name="connsiteY1517" fmla="*/ 2048726 h 2763135"/>
              <a:gd name="connsiteX1518" fmla="*/ 1033335 w 12453219"/>
              <a:gd name="connsiteY1518" fmla="*/ 2032837 h 2763135"/>
              <a:gd name="connsiteX1519" fmla="*/ 1049224 w 12453219"/>
              <a:gd name="connsiteY1519" fmla="*/ 2016948 h 2763135"/>
              <a:gd name="connsiteX1520" fmla="*/ 9747822 w 12453219"/>
              <a:gd name="connsiteY1520" fmla="*/ 2016862 h 2763135"/>
              <a:gd name="connsiteX1521" fmla="*/ 9763797 w 12453219"/>
              <a:gd name="connsiteY1521" fmla="*/ 2032837 h 2763135"/>
              <a:gd name="connsiteX1522" fmla="*/ 9747822 w 12453219"/>
              <a:gd name="connsiteY1522" fmla="*/ 2048813 h 2763135"/>
              <a:gd name="connsiteX1523" fmla="*/ 9731846 w 12453219"/>
              <a:gd name="connsiteY1523" fmla="*/ 2032837 h 2763135"/>
              <a:gd name="connsiteX1524" fmla="*/ 9747822 w 12453219"/>
              <a:gd name="connsiteY1524" fmla="*/ 2016862 h 2763135"/>
              <a:gd name="connsiteX1525" fmla="*/ 2844245 w 12453219"/>
              <a:gd name="connsiteY1525" fmla="*/ 2016862 h 2763135"/>
              <a:gd name="connsiteX1526" fmla="*/ 2860220 w 12453219"/>
              <a:gd name="connsiteY1526" fmla="*/ 2032837 h 2763135"/>
              <a:gd name="connsiteX1527" fmla="*/ 2844245 w 12453219"/>
              <a:gd name="connsiteY1527" fmla="*/ 2048813 h 2763135"/>
              <a:gd name="connsiteX1528" fmla="*/ 2828270 w 12453219"/>
              <a:gd name="connsiteY1528" fmla="*/ 2032837 h 2763135"/>
              <a:gd name="connsiteX1529" fmla="*/ 2844245 w 12453219"/>
              <a:gd name="connsiteY1529" fmla="*/ 2016862 h 2763135"/>
              <a:gd name="connsiteX1530" fmla="*/ 11266664 w 12453219"/>
              <a:gd name="connsiteY1530" fmla="*/ 2016671 h 2763135"/>
              <a:gd name="connsiteX1531" fmla="*/ 11282831 w 12453219"/>
              <a:gd name="connsiteY1531" fmla="*/ 2032838 h 2763135"/>
              <a:gd name="connsiteX1532" fmla="*/ 11266664 w 12453219"/>
              <a:gd name="connsiteY1532" fmla="*/ 2049005 h 2763135"/>
              <a:gd name="connsiteX1533" fmla="*/ 11250496 w 12453219"/>
              <a:gd name="connsiteY1533" fmla="*/ 2032838 h 2763135"/>
              <a:gd name="connsiteX1534" fmla="*/ 11266664 w 12453219"/>
              <a:gd name="connsiteY1534" fmla="*/ 2016671 h 2763135"/>
              <a:gd name="connsiteX1535" fmla="*/ 9885873 w 12453219"/>
              <a:gd name="connsiteY1535" fmla="*/ 2016208 h 2763135"/>
              <a:gd name="connsiteX1536" fmla="*/ 9902503 w 12453219"/>
              <a:gd name="connsiteY1536" fmla="*/ 2032838 h 2763135"/>
              <a:gd name="connsiteX1537" fmla="*/ 9885873 w 12453219"/>
              <a:gd name="connsiteY1537" fmla="*/ 2049468 h 2763135"/>
              <a:gd name="connsiteX1538" fmla="*/ 9869243 w 12453219"/>
              <a:gd name="connsiteY1538" fmla="*/ 2032838 h 2763135"/>
              <a:gd name="connsiteX1539" fmla="*/ 9885873 w 12453219"/>
              <a:gd name="connsiteY1539" fmla="*/ 2016208 h 2763135"/>
              <a:gd name="connsiteX1540" fmla="*/ 2706170 w 12453219"/>
              <a:gd name="connsiteY1540" fmla="*/ 2016208 h 2763135"/>
              <a:gd name="connsiteX1541" fmla="*/ 2722803 w 12453219"/>
              <a:gd name="connsiteY1541" fmla="*/ 2032838 h 2763135"/>
              <a:gd name="connsiteX1542" fmla="*/ 2706170 w 12453219"/>
              <a:gd name="connsiteY1542" fmla="*/ 2049468 h 2763135"/>
              <a:gd name="connsiteX1543" fmla="*/ 2689541 w 12453219"/>
              <a:gd name="connsiteY1543" fmla="*/ 2032838 h 2763135"/>
              <a:gd name="connsiteX1544" fmla="*/ 2706170 w 12453219"/>
              <a:gd name="connsiteY1544" fmla="*/ 2016208 h 2763135"/>
              <a:gd name="connsiteX1545" fmla="*/ 11128611 w 12453219"/>
              <a:gd name="connsiteY1545" fmla="*/ 2016014 h 2763135"/>
              <a:gd name="connsiteX1546" fmla="*/ 11145436 w 12453219"/>
              <a:gd name="connsiteY1546" fmla="*/ 2032838 h 2763135"/>
              <a:gd name="connsiteX1547" fmla="*/ 11128611 w 12453219"/>
              <a:gd name="connsiteY1547" fmla="*/ 2049662 h 2763135"/>
              <a:gd name="connsiteX1548" fmla="*/ 11111787 w 12453219"/>
              <a:gd name="connsiteY1548" fmla="*/ 2032838 h 2763135"/>
              <a:gd name="connsiteX1549" fmla="*/ 11128611 w 12453219"/>
              <a:gd name="connsiteY1549" fmla="*/ 2016014 h 2763135"/>
              <a:gd name="connsiteX1550" fmla="*/ 1187300 w 12453219"/>
              <a:gd name="connsiteY1550" fmla="*/ 2016014 h 2763135"/>
              <a:gd name="connsiteX1551" fmla="*/ 1204125 w 12453219"/>
              <a:gd name="connsiteY1551" fmla="*/ 2032838 h 2763135"/>
              <a:gd name="connsiteX1552" fmla="*/ 1187300 w 12453219"/>
              <a:gd name="connsiteY1552" fmla="*/ 2049662 h 2763135"/>
              <a:gd name="connsiteX1553" fmla="*/ 1170476 w 12453219"/>
              <a:gd name="connsiteY1553" fmla="*/ 2032838 h 2763135"/>
              <a:gd name="connsiteX1554" fmla="*/ 1187300 w 12453219"/>
              <a:gd name="connsiteY1554" fmla="*/ 2016014 h 2763135"/>
              <a:gd name="connsiteX1555" fmla="*/ 10024017 w 12453219"/>
              <a:gd name="connsiteY1555" fmla="*/ 2015828 h 2763135"/>
              <a:gd name="connsiteX1556" fmla="*/ 10041027 w 12453219"/>
              <a:gd name="connsiteY1556" fmla="*/ 2032837 h 2763135"/>
              <a:gd name="connsiteX1557" fmla="*/ 10024017 w 12453219"/>
              <a:gd name="connsiteY1557" fmla="*/ 2049847 h 2763135"/>
              <a:gd name="connsiteX1558" fmla="*/ 10007007 w 12453219"/>
              <a:gd name="connsiteY1558" fmla="*/ 2032837 h 2763135"/>
              <a:gd name="connsiteX1559" fmla="*/ 10024017 w 12453219"/>
              <a:gd name="connsiteY1559" fmla="*/ 2015828 h 2763135"/>
              <a:gd name="connsiteX1560" fmla="*/ 2568094 w 12453219"/>
              <a:gd name="connsiteY1560" fmla="*/ 2015544 h 2763135"/>
              <a:gd name="connsiteX1561" fmla="*/ 2585388 w 12453219"/>
              <a:gd name="connsiteY1561" fmla="*/ 2032838 h 2763135"/>
              <a:gd name="connsiteX1562" fmla="*/ 2568094 w 12453219"/>
              <a:gd name="connsiteY1562" fmla="*/ 2050132 h 2763135"/>
              <a:gd name="connsiteX1563" fmla="*/ 2550800 w 12453219"/>
              <a:gd name="connsiteY1563" fmla="*/ 2032838 h 2763135"/>
              <a:gd name="connsiteX1564" fmla="*/ 2568094 w 12453219"/>
              <a:gd name="connsiteY1564" fmla="*/ 2015544 h 2763135"/>
              <a:gd name="connsiteX1565" fmla="*/ 1325383 w 12453219"/>
              <a:gd name="connsiteY1565" fmla="*/ 2015347 h 2763135"/>
              <a:gd name="connsiteX1566" fmla="*/ 1342874 w 12453219"/>
              <a:gd name="connsiteY1566" fmla="*/ 2032838 h 2763135"/>
              <a:gd name="connsiteX1567" fmla="*/ 1325383 w 12453219"/>
              <a:gd name="connsiteY1567" fmla="*/ 2050328 h 2763135"/>
              <a:gd name="connsiteX1568" fmla="*/ 1307893 w 12453219"/>
              <a:gd name="connsiteY1568" fmla="*/ 2032838 h 2763135"/>
              <a:gd name="connsiteX1569" fmla="*/ 1325383 w 12453219"/>
              <a:gd name="connsiteY1569" fmla="*/ 2015347 h 2763135"/>
              <a:gd name="connsiteX1570" fmla="*/ 10300120 w 12453219"/>
              <a:gd name="connsiteY1570" fmla="*/ 2015159 h 2763135"/>
              <a:gd name="connsiteX1571" fmla="*/ 10317799 w 12453219"/>
              <a:gd name="connsiteY1571" fmla="*/ 2032837 h 2763135"/>
              <a:gd name="connsiteX1572" fmla="*/ 10300120 w 12453219"/>
              <a:gd name="connsiteY1572" fmla="*/ 2050516 h 2763135"/>
              <a:gd name="connsiteX1573" fmla="*/ 10282442 w 12453219"/>
              <a:gd name="connsiteY1573" fmla="*/ 2032837 h 2763135"/>
              <a:gd name="connsiteX1574" fmla="*/ 10300120 w 12453219"/>
              <a:gd name="connsiteY1574" fmla="*/ 2015159 h 2763135"/>
              <a:gd name="connsiteX1575" fmla="*/ 10162068 w 12453219"/>
              <a:gd name="connsiteY1575" fmla="*/ 2015159 h 2763135"/>
              <a:gd name="connsiteX1576" fmla="*/ 10179747 w 12453219"/>
              <a:gd name="connsiteY1576" fmla="*/ 2032837 h 2763135"/>
              <a:gd name="connsiteX1577" fmla="*/ 10162068 w 12453219"/>
              <a:gd name="connsiteY1577" fmla="*/ 2050516 h 2763135"/>
              <a:gd name="connsiteX1578" fmla="*/ 10144390 w 12453219"/>
              <a:gd name="connsiteY1578" fmla="*/ 2032837 h 2763135"/>
              <a:gd name="connsiteX1579" fmla="*/ 10162068 w 12453219"/>
              <a:gd name="connsiteY1579" fmla="*/ 2015159 h 2763135"/>
              <a:gd name="connsiteX1580" fmla="*/ 2430011 w 12453219"/>
              <a:gd name="connsiteY1580" fmla="*/ 2015159 h 2763135"/>
              <a:gd name="connsiteX1581" fmla="*/ 2447690 w 12453219"/>
              <a:gd name="connsiteY1581" fmla="*/ 2032837 h 2763135"/>
              <a:gd name="connsiteX1582" fmla="*/ 2430011 w 12453219"/>
              <a:gd name="connsiteY1582" fmla="*/ 2050516 h 2763135"/>
              <a:gd name="connsiteX1583" fmla="*/ 2412334 w 12453219"/>
              <a:gd name="connsiteY1583" fmla="*/ 2032837 h 2763135"/>
              <a:gd name="connsiteX1584" fmla="*/ 2430011 w 12453219"/>
              <a:gd name="connsiteY1584" fmla="*/ 2015159 h 2763135"/>
              <a:gd name="connsiteX1585" fmla="*/ 2291936 w 12453219"/>
              <a:gd name="connsiteY1585" fmla="*/ 2015159 h 2763135"/>
              <a:gd name="connsiteX1586" fmla="*/ 2309616 w 12453219"/>
              <a:gd name="connsiteY1586" fmla="*/ 2032837 h 2763135"/>
              <a:gd name="connsiteX1587" fmla="*/ 2291936 w 12453219"/>
              <a:gd name="connsiteY1587" fmla="*/ 2050516 h 2763135"/>
              <a:gd name="connsiteX1588" fmla="*/ 2274261 w 12453219"/>
              <a:gd name="connsiteY1588" fmla="*/ 2032837 h 2763135"/>
              <a:gd name="connsiteX1589" fmla="*/ 2291936 w 12453219"/>
              <a:gd name="connsiteY1589" fmla="*/ 2015159 h 2763135"/>
              <a:gd name="connsiteX1590" fmla="*/ 10990467 w 12453219"/>
              <a:gd name="connsiteY1590" fmla="*/ 2015060 h 2763135"/>
              <a:gd name="connsiteX1591" fmla="*/ 11008245 w 12453219"/>
              <a:gd name="connsiteY1591" fmla="*/ 2032838 h 2763135"/>
              <a:gd name="connsiteX1592" fmla="*/ 10990467 w 12453219"/>
              <a:gd name="connsiteY1592" fmla="*/ 2050615 h 2763135"/>
              <a:gd name="connsiteX1593" fmla="*/ 10972689 w 12453219"/>
              <a:gd name="connsiteY1593" fmla="*/ 2032838 h 2763135"/>
              <a:gd name="connsiteX1594" fmla="*/ 10990467 w 12453219"/>
              <a:gd name="connsiteY1594" fmla="*/ 2015060 h 2763135"/>
              <a:gd name="connsiteX1595" fmla="*/ 10852416 w 12453219"/>
              <a:gd name="connsiteY1595" fmla="*/ 2015060 h 2763135"/>
              <a:gd name="connsiteX1596" fmla="*/ 10870194 w 12453219"/>
              <a:gd name="connsiteY1596" fmla="*/ 2032838 h 2763135"/>
              <a:gd name="connsiteX1597" fmla="*/ 10852416 w 12453219"/>
              <a:gd name="connsiteY1597" fmla="*/ 2050615 h 2763135"/>
              <a:gd name="connsiteX1598" fmla="*/ 10834638 w 12453219"/>
              <a:gd name="connsiteY1598" fmla="*/ 2032838 h 2763135"/>
              <a:gd name="connsiteX1599" fmla="*/ 10852416 w 12453219"/>
              <a:gd name="connsiteY1599" fmla="*/ 2015060 h 2763135"/>
              <a:gd name="connsiteX1600" fmla="*/ 10714365 w 12453219"/>
              <a:gd name="connsiteY1600" fmla="*/ 2014771 h 2763135"/>
              <a:gd name="connsiteX1601" fmla="*/ 10732432 w 12453219"/>
              <a:gd name="connsiteY1601" fmla="*/ 2032837 h 2763135"/>
              <a:gd name="connsiteX1602" fmla="*/ 10714365 w 12453219"/>
              <a:gd name="connsiteY1602" fmla="*/ 2050904 h 2763135"/>
              <a:gd name="connsiteX1603" fmla="*/ 10696299 w 12453219"/>
              <a:gd name="connsiteY1603" fmla="*/ 2032837 h 2763135"/>
              <a:gd name="connsiteX1604" fmla="*/ 10714365 w 12453219"/>
              <a:gd name="connsiteY1604" fmla="*/ 2014771 h 2763135"/>
              <a:gd name="connsiteX1605" fmla="*/ 10576314 w 12453219"/>
              <a:gd name="connsiteY1605" fmla="*/ 2014771 h 2763135"/>
              <a:gd name="connsiteX1606" fmla="*/ 10594381 w 12453219"/>
              <a:gd name="connsiteY1606" fmla="*/ 2032837 h 2763135"/>
              <a:gd name="connsiteX1607" fmla="*/ 10576314 w 12453219"/>
              <a:gd name="connsiteY1607" fmla="*/ 2050904 h 2763135"/>
              <a:gd name="connsiteX1608" fmla="*/ 10558248 w 12453219"/>
              <a:gd name="connsiteY1608" fmla="*/ 2032837 h 2763135"/>
              <a:gd name="connsiteX1609" fmla="*/ 10576314 w 12453219"/>
              <a:gd name="connsiteY1609" fmla="*/ 2014771 h 2763135"/>
              <a:gd name="connsiteX1610" fmla="*/ 10438171 w 12453219"/>
              <a:gd name="connsiteY1610" fmla="*/ 2014771 h 2763135"/>
              <a:gd name="connsiteX1611" fmla="*/ 10456237 w 12453219"/>
              <a:gd name="connsiteY1611" fmla="*/ 2032837 h 2763135"/>
              <a:gd name="connsiteX1612" fmla="*/ 10438171 w 12453219"/>
              <a:gd name="connsiteY1612" fmla="*/ 2050904 h 2763135"/>
              <a:gd name="connsiteX1613" fmla="*/ 10420104 w 12453219"/>
              <a:gd name="connsiteY1613" fmla="*/ 2032837 h 2763135"/>
              <a:gd name="connsiteX1614" fmla="*/ 10438171 w 12453219"/>
              <a:gd name="connsiteY1614" fmla="*/ 2014771 h 2763135"/>
              <a:gd name="connsiteX1615" fmla="*/ 2153843 w 12453219"/>
              <a:gd name="connsiteY1615" fmla="*/ 2014481 h 2763135"/>
              <a:gd name="connsiteX1616" fmla="*/ 2172200 w 12453219"/>
              <a:gd name="connsiteY1616" fmla="*/ 2032838 h 2763135"/>
              <a:gd name="connsiteX1617" fmla="*/ 2153843 w 12453219"/>
              <a:gd name="connsiteY1617" fmla="*/ 2051195 h 2763135"/>
              <a:gd name="connsiteX1618" fmla="*/ 2135485 w 12453219"/>
              <a:gd name="connsiteY1618" fmla="*/ 2032838 h 2763135"/>
              <a:gd name="connsiteX1619" fmla="*/ 2153843 w 12453219"/>
              <a:gd name="connsiteY1619" fmla="*/ 2014481 h 2763135"/>
              <a:gd name="connsiteX1620" fmla="*/ 1601539 w 12453219"/>
              <a:gd name="connsiteY1620" fmla="*/ 2014381 h 2763135"/>
              <a:gd name="connsiteX1621" fmla="*/ 1619996 w 12453219"/>
              <a:gd name="connsiteY1621" fmla="*/ 2032838 h 2763135"/>
              <a:gd name="connsiteX1622" fmla="*/ 1601539 w 12453219"/>
              <a:gd name="connsiteY1622" fmla="*/ 2051295 h 2763135"/>
              <a:gd name="connsiteX1623" fmla="*/ 1583082 w 12453219"/>
              <a:gd name="connsiteY1623" fmla="*/ 2032838 h 2763135"/>
              <a:gd name="connsiteX1624" fmla="*/ 1601539 w 12453219"/>
              <a:gd name="connsiteY1624" fmla="*/ 2014381 h 2763135"/>
              <a:gd name="connsiteX1625" fmla="*/ 1463456 w 12453219"/>
              <a:gd name="connsiteY1625" fmla="*/ 2014381 h 2763135"/>
              <a:gd name="connsiteX1626" fmla="*/ 1481913 w 12453219"/>
              <a:gd name="connsiteY1626" fmla="*/ 2032838 h 2763135"/>
              <a:gd name="connsiteX1627" fmla="*/ 1463456 w 12453219"/>
              <a:gd name="connsiteY1627" fmla="*/ 2051295 h 2763135"/>
              <a:gd name="connsiteX1628" fmla="*/ 1445000 w 12453219"/>
              <a:gd name="connsiteY1628" fmla="*/ 2032838 h 2763135"/>
              <a:gd name="connsiteX1629" fmla="*/ 1463456 w 12453219"/>
              <a:gd name="connsiteY1629" fmla="*/ 2014381 h 2763135"/>
              <a:gd name="connsiteX1630" fmla="*/ 2015769 w 12453219"/>
              <a:gd name="connsiteY1630" fmla="*/ 2014088 h 2763135"/>
              <a:gd name="connsiteX1631" fmla="*/ 2034518 w 12453219"/>
              <a:gd name="connsiteY1631" fmla="*/ 2032838 h 2763135"/>
              <a:gd name="connsiteX1632" fmla="*/ 2015769 w 12453219"/>
              <a:gd name="connsiteY1632" fmla="*/ 2051587 h 2763135"/>
              <a:gd name="connsiteX1633" fmla="*/ 1997019 w 12453219"/>
              <a:gd name="connsiteY1633" fmla="*/ 2032838 h 2763135"/>
              <a:gd name="connsiteX1634" fmla="*/ 2015769 w 12453219"/>
              <a:gd name="connsiteY1634" fmla="*/ 2014088 h 2763135"/>
              <a:gd name="connsiteX1635" fmla="*/ 1877686 w 12453219"/>
              <a:gd name="connsiteY1635" fmla="*/ 2014088 h 2763135"/>
              <a:gd name="connsiteX1636" fmla="*/ 1896436 w 12453219"/>
              <a:gd name="connsiteY1636" fmla="*/ 2032838 h 2763135"/>
              <a:gd name="connsiteX1637" fmla="*/ 1877686 w 12453219"/>
              <a:gd name="connsiteY1637" fmla="*/ 2051587 h 2763135"/>
              <a:gd name="connsiteX1638" fmla="*/ 1858936 w 12453219"/>
              <a:gd name="connsiteY1638" fmla="*/ 2032838 h 2763135"/>
              <a:gd name="connsiteX1639" fmla="*/ 1877686 w 12453219"/>
              <a:gd name="connsiteY1639" fmla="*/ 2014088 h 2763135"/>
              <a:gd name="connsiteX1640" fmla="*/ 1739613 w 12453219"/>
              <a:gd name="connsiteY1640" fmla="*/ 2014088 h 2763135"/>
              <a:gd name="connsiteX1641" fmla="*/ 1758361 w 12453219"/>
              <a:gd name="connsiteY1641" fmla="*/ 2032838 h 2763135"/>
              <a:gd name="connsiteX1642" fmla="*/ 1739613 w 12453219"/>
              <a:gd name="connsiteY1642" fmla="*/ 2051587 h 2763135"/>
              <a:gd name="connsiteX1643" fmla="*/ 1720862 w 12453219"/>
              <a:gd name="connsiteY1643" fmla="*/ 2032838 h 2763135"/>
              <a:gd name="connsiteX1644" fmla="*/ 1739613 w 12453219"/>
              <a:gd name="connsiteY1644" fmla="*/ 2014088 h 2763135"/>
              <a:gd name="connsiteX1645" fmla="*/ 12440284 w 12453219"/>
              <a:gd name="connsiteY1645" fmla="*/ 1907966 h 2763135"/>
              <a:gd name="connsiteX1646" fmla="*/ 12445580 w 12453219"/>
              <a:gd name="connsiteY1646" fmla="*/ 1913262 h 2763135"/>
              <a:gd name="connsiteX1647" fmla="*/ 12440284 w 12453219"/>
              <a:gd name="connsiteY1647" fmla="*/ 1918559 h 2763135"/>
              <a:gd name="connsiteX1648" fmla="*/ 12434988 w 12453219"/>
              <a:gd name="connsiteY1648" fmla="*/ 1913262 h 2763135"/>
              <a:gd name="connsiteX1649" fmla="*/ 12440284 w 12453219"/>
              <a:gd name="connsiteY1649" fmla="*/ 1907966 h 2763135"/>
              <a:gd name="connsiteX1650" fmla="*/ 12302234 w 12453219"/>
              <a:gd name="connsiteY1650" fmla="*/ 1907966 h 2763135"/>
              <a:gd name="connsiteX1651" fmla="*/ 12307530 w 12453219"/>
              <a:gd name="connsiteY1651" fmla="*/ 1913262 h 2763135"/>
              <a:gd name="connsiteX1652" fmla="*/ 12302234 w 12453219"/>
              <a:gd name="connsiteY1652" fmla="*/ 1918559 h 2763135"/>
              <a:gd name="connsiteX1653" fmla="*/ 12296938 w 12453219"/>
              <a:gd name="connsiteY1653" fmla="*/ 1913262 h 2763135"/>
              <a:gd name="connsiteX1654" fmla="*/ 12302234 w 12453219"/>
              <a:gd name="connsiteY1654" fmla="*/ 1907966 h 2763135"/>
              <a:gd name="connsiteX1655" fmla="*/ 151722 w 12453219"/>
              <a:gd name="connsiteY1655" fmla="*/ 1907520 h 2763135"/>
              <a:gd name="connsiteX1656" fmla="*/ 157465 w 12453219"/>
              <a:gd name="connsiteY1656" fmla="*/ 1913262 h 2763135"/>
              <a:gd name="connsiteX1657" fmla="*/ 151722 w 12453219"/>
              <a:gd name="connsiteY1657" fmla="*/ 1919004 h 2763135"/>
              <a:gd name="connsiteX1658" fmla="*/ 145981 w 12453219"/>
              <a:gd name="connsiteY1658" fmla="*/ 1913262 h 2763135"/>
              <a:gd name="connsiteX1659" fmla="*/ 151722 w 12453219"/>
              <a:gd name="connsiteY1659" fmla="*/ 1907520 h 2763135"/>
              <a:gd name="connsiteX1660" fmla="*/ 13648 w 12453219"/>
              <a:gd name="connsiteY1660" fmla="*/ 1907520 h 2763135"/>
              <a:gd name="connsiteX1661" fmla="*/ 19389 w 12453219"/>
              <a:gd name="connsiteY1661" fmla="*/ 1913262 h 2763135"/>
              <a:gd name="connsiteX1662" fmla="*/ 13648 w 12453219"/>
              <a:gd name="connsiteY1662" fmla="*/ 1919004 h 2763135"/>
              <a:gd name="connsiteX1663" fmla="*/ 7906 w 12453219"/>
              <a:gd name="connsiteY1663" fmla="*/ 1913262 h 2763135"/>
              <a:gd name="connsiteX1664" fmla="*/ 13648 w 12453219"/>
              <a:gd name="connsiteY1664" fmla="*/ 1907520 h 2763135"/>
              <a:gd name="connsiteX1665" fmla="*/ 12164088 w 12453219"/>
              <a:gd name="connsiteY1665" fmla="*/ 1907062 h 2763135"/>
              <a:gd name="connsiteX1666" fmla="*/ 12170288 w 12453219"/>
              <a:gd name="connsiteY1666" fmla="*/ 1913262 h 2763135"/>
              <a:gd name="connsiteX1667" fmla="*/ 12164088 w 12453219"/>
              <a:gd name="connsiteY1667" fmla="*/ 1919463 h 2763135"/>
              <a:gd name="connsiteX1668" fmla="*/ 12157887 w 12453219"/>
              <a:gd name="connsiteY1668" fmla="*/ 1913262 h 2763135"/>
              <a:gd name="connsiteX1669" fmla="*/ 12164088 w 12453219"/>
              <a:gd name="connsiteY1669" fmla="*/ 1907062 h 2763135"/>
              <a:gd name="connsiteX1670" fmla="*/ 289799 w 12453219"/>
              <a:gd name="connsiteY1670" fmla="*/ 1906591 h 2763135"/>
              <a:gd name="connsiteX1671" fmla="*/ 296470 w 12453219"/>
              <a:gd name="connsiteY1671" fmla="*/ 1913262 h 2763135"/>
              <a:gd name="connsiteX1672" fmla="*/ 289799 w 12453219"/>
              <a:gd name="connsiteY1672" fmla="*/ 1919933 h 2763135"/>
              <a:gd name="connsiteX1673" fmla="*/ 283128 w 12453219"/>
              <a:gd name="connsiteY1673" fmla="*/ 1913262 h 2763135"/>
              <a:gd name="connsiteX1674" fmla="*/ 289799 w 12453219"/>
              <a:gd name="connsiteY1674" fmla="*/ 1906591 h 2763135"/>
              <a:gd name="connsiteX1675" fmla="*/ 12026037 w 12453219"/>
              <a:gd name="connsiteY1675" fmla="*/ 1906109 h 2763135"/>
              <a:gd name="connsiteX1676" fmla="*/ 12033191 w 12453219"/>
              <a:gd name="connsiteY1676" fmla="*/ 1913263 h 2763135"/>
              <a:gd name="connsiteX1677" fmla="*/ 12026037 w 12453219"/>
              <a:gd name="connsiteY1677" fmla="*/ 1920416 h 2763135"/>
              <a:gd name="connsiteX1678" fmla="*/ 12018883 w 12453219"/>
              <a:gd name="connsiteY1678" fmla="*/ 1913263 h 2763135"/>
              <a:gd name="connsiteX1679" fmla="*/ 12026037 w 12453219"/>
              <a:gd name="connsiteY1679" fmla="*/ 1906109 h 2763135"/>
              <a:gd name="connsiteX1680" fmla="*/ 427877 w 12453219"/>
              <a:gd name="connsiteY1680" fmla="*/ 1905400 h 2763135"/>
              <a:gd name="connsiteX1681" fmla="*/ 435739 w 12453219"/>
              <a:gd name="connsiteY1681" fmla="*/ 1913263 h 2763135"/>
              <a:gd name="connsiteX1682" fmla="*/ 427877 w 12453219"/>
              <a:gd name="connsiteY1682" fmla="*/ 1921125 h 2763135"/>
              <a:gd name="connsiteX1683" fmla="*/ 420014 w 12453219"/>
              <a:gd name="connsiteY1683" fmla="*/ 1913263 h 2763135"/>
              <a:gd name="connsiteX1684" fmla="*/ 427877 w 12453219"/>
              <a:gd name="connsiteY1684" fmla="*/ 1905400 h 2763135"/>
              <a:gd name="connsiteX1685" fmla="*/ 11887987 w 12453219"/>
              <a:gd name="connsiteY1685" fmla="*/ 1904889 h 2763135"/>
              <a:gd name="connsiteX1686" fmla="*/ 11896360 w 12453219"/>
              <a:gd name="connsiteY1686" fmla="*/ 1913263 h 2763135"/>
              <a:gd name="connsiteX1687" fmla="*/ 11887987 w 12453219"/>
              <a:gd name="connsiteY1687" fmla="*/ 1921637 h 2763135"/>
              <a:gd name="connsiteX1688" fmla="*/ 11879613 w 12453219"/>
              <a:gd name="connsiteY1688" fmla="*/ 1913263 h 2763135"/>
              <a:gd name="connsiteX1689" fmla="*/ 11887987 w 12453219"/>
              <a:gd name="connsiteY1689" fmla="*/ 1904889 h 2763135"/>
              <a:gd name="connsiteX1690" fmla="*/ 565955 w 12453219"/>
              <a:gd name="connsiteY1690" fmla="*/ 1904366 h 2763135"/>
              <a:gd name="connsiteX1691" fmla="*/ 574850 w 12453219"/>
              <a:gd name="connsiteY1691" fmla="*/ 1913262 h 2763135"/>
              <a:gd name="connsiteX1692" fmla="*/ 565955 w 12453219"/>
              <a:gd name="connsiteY1692" fmla="*/ 1922158 h 2763135"/>
              <a:gd name="connsiteX1693" fmla="*/ 557058 w 12453219"/>
              <a:gd name="connsiteY1693" fmla="*/ 1913262 h 2763135"/>
              <a:gd name="connsiteX1694" fmla="*/ 565955 w 12453219"/>
              <a:gd name="connsiteY1694" fmla="*/ 1904366 h 2763135"/>
              <a:gd name="connsiteX1695" fmla="*/ 11749935 w 12453219"/>
              <a:gd name="connsiteY1695" fmla="*/ 1903833 h 2763135"/>
              <a:gd name="connsiteX1696" fmla="*/ 11759365 w 12453219"/>
              <a:gd name="connsiteY1696" fmla="*/ 1913263 h 2763135"/>
              <a:gd name="connsiteX1697" fmla="*/ 11749935 w 12453219"/>
              <a:gd name="connsiteY1697" fmla="*/ 1922692 h 2763135"/>
              <a:gd name="connsiteX1698" fmla="*/ 11740505 w 12453219"/>
              <a:gd name="connsiteY1698" fmla="*/ 1913263 h 2763135"/>
              <a:gd name="connsiteX1699" fmla="*/ 11749935 w 12453219"/>
              <a:gd name="connsiteY1699" fmla="*/ 1903833 h 2763135"/>
              <a:gd name="connsiteX1700" fmla="*/ 704033 w 12453219"/>
              <a:gd name="connsiteY1700" fmla="*/ 1902733 h 2763135"/>
              <a:gd name="connsiteX1701" fmla="*/ 714562 w 12453219"/>
              <a:gd name="connsiteY1701" fmla="*/ 1913262 h 2763135"/>
              <a:gd name="connsiteX1702" fmla="*/ 704033 w 12453219"/>
              <a:gd name="connsiteY1702" fmla="*/ 1923791 h 2763135"/>
              <a:gd name="connsiteX1703" fmla="*/ 693504 w 12453219"/>
              <a:gd name="connsiteY1703" fmla="*/ 1913262 h 2763135"/>
              <a:gd name="connsiteX1704" fmla="*/ 704033 w 12453219"/>
              <a:gd name="connsiteY1704" fmla="*/ 1902733 h 2763135"/>
              <a:gd name="connsiteX1705" fmla="*/ 6365029 w 12453219"/>
              <a:gd name="connsiteY1705" fmla="*/ 1902167 h 2763135"/>
              <a:gd name="connsiteX1706" fmla="*/ 6376124 w 12453219"/>
              <a:gd name="connsiteY1706" fmla="*/ 1913263 h 2763135"/>
              <a:gd name="connsiteX1707" fmla="*/ 6365029 w 12453219"/>
              <a:gd name="connsiteY1707" fmla="*/ 1924358 h 2763135"/>
              <a:gd name="connsiteX1708" fmla="*/ 6353933 w 12453219"/>
              <a:gd name="connsiteY1708" fmla="*/ 1913263 h 2763135"/>
              <a:gd name="connsiteX1709" fmla="*/ 6365029 w 12453219"/>
              <a:gd name="connsiteY1709" fmla="*/ 1902167 h 2763135"/>
              <a:gd name="connsiteX1710" fmla="*/ 6226961 w 12453219"/>
              <a:gd name="connsiteY1710" fmla="*/ 1902167 h 2763135"/>
              <a:gd name="connsiteX1711" fmla="*/ 6238055 w 12453219"/>
              <a:gd name="connsiteY1711" fmla="*/ 1913263 h 2763135"/>
              <a:gd name="connsiteX1712" fmla="*/ 6226961 w 12453219"/>
              <a:gd name="connsiteY1712" fmla="*/ 1924358 h 2763135"/>
              <a:gd name="connsiteX1713" fmla="*/ 6215867 w 12453219"/>
              <a:gd name="connsiteY1713" fmla="*/ 1913263 h 2763135"/>
              <a:gd name="connsiteX1714" fmla="*/ 6226961 w 12453219"/>
              <a:gd name="connsiteY1714" fmla="*/ 1902167 h 2763135"/>
              <a:gd name="connsiteX1715" fmla="*/ 6088895 w 12453219"/>
              <a:gd name="connsiteY1715" fmla="*/ 1902167 h 2763135"/>
              <a:gd name="connsiteX1716" fmla="*/ 6099991 w 12453219"/>
              <a:gd name="connsiteY1716" fmla="*/ 1913263 h 2763135"/>
              <a:gd name="connsiteX1717" fmla="*/ 6088895 w 12453219"/>
              <a:gd name="connsiteY1717" fmla="*/ 1924358 h 2763135"/>
              <a:gd name="connsiteX1718" fmla="*/ 6077801 w 12453219"/>
              <a:gd name="connsiteY1718" fmla="*/ 1913263 h 2763135"/>
              <a:gd name="connsiteX1719" fmla="*/ 6088895 w 12453219"/>
              <a:gd name="connsiteY1719" fmla="*/ 1902167 h 2763135"/>
              <a:gd name="connsiteX1720" fmla="*/ 11611792 w 12453219"/>
              <a:gd name="connsiteY1720" fmla="*/ 1902016 h 2763135"/>
              <a:gd name="connsiteX1721" fmla="*/ 11623037 w 12453219"/>
              <a:gd name="connsiteY1721" fmla="*/ 1913262 h 2763135"/>
              <a:gd name="connsiteX1722" fmla="*/ 11611792 w 12453219"/>
              <a:gd name="connsiteY1722" fmla="*/ 1924508 h 2763135"/>
              <a:gd name="connsiteX1723" fmla="*/ 11600546 w 12453219"/>
              <a:gd name="connsiteY1723" fmla="*/ 1913262 h 2763135"/>
              <a:gd name="connsiteX1724" fmla="*/ 11611792 w 12453219"/>
              <a:gd name="connsiteY1724" fmla="*/ 1902016 h 2763135"/>
              <a:gd name="connsiteX1725" fmla="*/ 6917327 w 12453219"/>
              <a:gd name="connsiteY1725" fmla="*/ 1901685 h 2763135"/>
              <a:gd name="connsiteX1726" fmla="*/ 6928904 w 12453219"/>
              <a:gd name="connsiteY1726" fmla="*/ 1913263 h 2763135"/>
              <a:gd name="connsiteX1727" fmla="*/ 6917327 w 12453219"/>
              <a:gd name="connsiteY1727" fmla="*/ 1924840 h 2763135"/>
              <a:gd name="connsiteX1728" fmla="*/ 6905749 w 12453219"/>
              <a:gd name="connsiteY1728" fmla="*/ 1913263 h 2763135"/>
              <a:gd name="connsiteX1729" fmla="*/ 6917327 w 12453219"/>
              <a:gd name="connsiteY1729" fmla="*/ 1901685 h 2763135"/>
              <a:gd name="connsiteX1730" fmla="*/ 6779257 w 12453219"/>
              <a:gd name="connsiteY1730" fmla="*/ 1901685 h 2763135"/>
              <a:gd name="connsiteX1731" fmla="*/ 6790834 w 12453219"/>
              <a:gd name="connsiteY1731" fmla="*/ 1913263 h 2763135"/>
              <a:gd name="connsiteX1732" fmla="*/ 6779257 w 12453219"/>
              <a:gd name="connsiteY1732" fmla="*/ 1924840 h 2763135"/>
              <a:gd name="connsiteX1733" fmla="*/ 6767679 w 12453219"/>
              <a:gd name="connsiteY1733" fmla="*/ 1913263 h 2763135"/>
              <a:gd name="connsiteX1734" fmla="*/ 6779257 w 12453219"/>
              <a:gd name="connsiteY1734" fmla="*/ 1901685 h 2763135"/>
              <a:gd name="connsiteX1735" fmla="*/ 6641178 w 12453219"/>
              <a:gd name="connsiteY1735" fmla="*/ 1901685 h 2763135"/>
              <a:gd name="connsiteX1736" fmla="*/ 6652755 w 12453219"/>
              <a:gd name="connsiteY1736" fmla="*/ 1913263 h 2763135"/>
              <a:gd name="connsiteX1737" fmla="*/ 6641178 w 12453219"/>
              <a:gd name="connsiteY1737" fmla="*/ 1924840 h 2763135"/>
              <a:gd name="connsiteX1738" fmla="*/ 6629600 w 12453219"/>
              <a:gd name="connsiteY1738" fmla="*/ 1913263 h 2763135"/>
              <a:gd name="connsiteX1739" fmla="*/ 6641178 w 12453219"/>
              <a:gd name="connsiteY1739" fmla="*/ 1901685 h 2763135"/>
              <a:gd name="connsiteX1740" fmla="*/ 6503109 w 12453219"/>
              <a:gd name="connsiteY1740" fmla="*/ 1901685 h 2763135"/>
              <a:gd name="connsiteX1741" fmla="*/ 6514686 w 12453219"/>
              <a:gd name="connsiteY1741" fmla="*/ 1913263 h 2763135"/>
              <a:gd name="connsiteX1742" fmla="*/ 6503109 w 12453219"/>
              <a:gd name="connsiteY1742" fmla="*/ 1924840 h 2763135"/>
              <a:gd name="connsiteX1743" fmla="*/ 6491531 w 12453219"/>
              <a:gd name="connsiteY1743" fmla="*/ 1913263 h 2763135"/>
              <a:gd name="connsiteX1744" fmla="*/ 6503109 w 12453219"/>
              <a:gd name="connsiteY1744" fmla="*/ 1901685 h 2763135"/>
              <a:gd name="connsiteX1745" fmla="*/ 5950822 w 12453219"/>
              <a:gd name="connsiteY1745" fmla="*/ 1901685 h 2763135"/>
              <a:gd name="connsiteX1746" fmla="*/ 5962395 w 12453219"/>
              <a:gd name="connsiteY1746" fmla="*/ 1913263 h 2763135"/>
              <a:gd name="connsiteX1747" fmla="*/ 5950822 w 12453219"/>
              <a:gd name="connsiteY1747" fmla="*/ 1924840 h 2763135"/>
              <a:gd name="connsiteX1748" fmla="*/ 5939243 w 12453219"/>
              <a:gd name="connsiteY1748" fmla="*/ 1913263 h 2763135"/>
              <a:gd name="connsiteX1749" fmla="*/ 5950822 w 12453219"/>
              <a:gd name="connsiteY1749" fmla="*/ 1901685 h 2763135"/>
              <a:gd name="connsiteX1750" fmla="*/ 5812753 w 12453219"/>
              <a:gd name="connsiteY1750" fmla="*/ 1901685 h 2763135"/>
              <a:gd name="connsiteX1751" fmla="*/ 5824331 w 12453219"/>
              <a:gd name="connsiteY1751" fmla="*/ 1913263 h 2763135"/>
              <a:gd name="connsiteX1752" fmla="*/ 5812753 w 12453219"/>
              <a:gd name="connsiteY1752" fmla="*/ 1924840 h 2763135"/>
              <a:gd name="connsiteX1753" fmla="*/ 5801179 w 12453219"/>
              <a:gd name="connsiteY1753" fmla="*/ 1913263 h 2763135"/>
              <a:gd name="connsiteX1754" fmla="*/ 5812753 w 12453219"/>
              <a:gd name="connsiteY1754" fmla="*/ 1901685 h 2763135"/>
              <a:gd name="connsiteX1755" fmla="*/ 5674680 w 12453219"/>
              <a:gd name="connsiteY1755" fmla="*/ 1901685 h 2763135"/>
              <a:gd name="connsiteX1756" fmla="*/ 5686259 w 12453219"/>
              <a:gd name="connsiteY1756" fmla="*/ 1913263 h 2763135"/>
              <a:gd name="connsiteX1757" fmla="*/ 5674680 w 12453219"/>
              <a:gd name="connsiteY1757" fmla="*/ 1924840 h 2763135"/>
              <a:gd name="connsiteX1758" fmla="*/ 5663104 w 12453219"/>
              <a:gd name="connsiteY1758" fmla="*/ 1913263 h 2763135"/>
              <a:gd name="connsiteX1759" fmla="*/ 5674680 w 12453219"/>
              <a:gd name="connsiteY1759" fmla="*/ 1901685 h 2763135"/>
              <a:gd name="connsiteX1760" fmla="*/ 5536618 w 12453219"/>
              <a:gd name="connsiteY1760" fmla="*/ 1901685 h 2763135"/>
              <a:gd name="connsiteX1761" fmla="*/ 5548194 w 12453219"/>
              <a:gd name="connsiteY1761" fmla="*/ 1913263 h 2763135"/>
              <a:gd name="connsiteX1762" fmla="*/ 5536618 w 12453219"/>
              <a:gd name="connsiteY1762" fmla="*/ 1924840 h 2763135"/>
              <a:gd name="connsiteX1763" fmla="*/ 5525035 w 12453219"/>
              <a:gd name="connsiteY1763" fmla="*/ 1913263 h 2763135"/>
              <a:gd name="connsiteX1764" fmla="*/ 5536618 w 12453219"/>
              <a:gd name="connsiteY1764" fmla="*/ 1901685 h 2763135"/>
              <a:gd name="connsiteX1765" fmla="*/ 7193476 w 12453219"/>
              <a:gd name="connsiteY1765" fmla="*/ 1901590 h 2763135"/>
              <a:gd name="connsiteX1766" fmla="*/ 7205148 w 12453219"/>
              <a:gd name="connsiteY1766" fmla="*/ 1913262 h 2763135"/>
              <a:gd name="connsiteX1767" fmla="*/ 7193476 w 12453219"/>
              <a:gd name="connsiteY1767" fmla="*/ 1924934 h 2763135"/>
              <a:gd name="connsiteX1768" fmla="*/ 7181804 w 12453219"/>
              <a:gd name="connsiteY1768" fmla="*/ 1913262 h 2763135"/>
              <a:gd name="connsiteX1769" fmla="*/ 7193476 w 12453219"/>
              <a:gd name="connsiteY1769" fmla="*/ 1901590 h 2763135"/>
              <a:gd name="connsiteX1770" fmla="*/ 7055406 w 12453219"/>
              <a:gd name="connsiteY1770" fmla="*/ 1901590 h 2763135"/>
              <a:gd name="connsiteX1771" fmla="*/ 7067078 w 12453219"/>
              <a:gd name="connsiteY1771" fmla="*/ 1913262 h 2763135"/>
              <a:gd name="connsiteX1772" fmla="*/ 7055406 w 12453219"/>
              <a:gd name="connsiteY1772" fmla="*/ 1924934 h 2763135"/>
              <a:gd name="connsiteX1773" fmla="*/ 7043734 w 12453219"/>
              <a:gd name="connsiteY1773" fmla="*/ 1913262 h 2763135"/>
              <a:gd name="connsiteX1774" fmla="*/ 7055406 w 12453219"/>
              <a:gd name="connsiteY1774" fmla="*/ 1901590 h 2763135"/>
              <a:gd name="connsiteX1775" fmla="*/ 5398537 w 12453219"/>
              <a:gd name="connsiteY1775" fmla="*/ 1901590 h 2763135"/>
              <a:gd name="connsiteX1776" fmla="*/ 5410212 w 12453219"/>
              <a:gd name="connsiteY1776" fmla="*/ 1913262 h 2763135"/>
              <a:gd name="connsiteX1777" fmla="*/ 5398537 w 12453219"/>
              <a:gd name="connsiteY1777" fmla="*/ 1924934 h 2763135"/>
              <a:gd name="connsiteX1778" fmla="*/ 5386866 w 12453219"/>
              <a:gd name="connsiteY1778" fmla="*/ 1913262 h 2763135"/>
              <a:gd name="connsiteX1779" fmla="*/ 5398537 w 12453219"/>
              <a:gd name="connsiteY1779" fmla="*/ 1901590 h 2763135"/>
              <a:gd name="connsiteX1780" fmla="*/ 5260467 w 12453219"/>
              <a:gd name="connsiteY1780" fmla="*/ 1901590 h 2763135"/>
              <a:gd name="connsiteX1781" fmla="*/ 5272139 w 12453219"/>
              <a:gd name="connsiteY1781" fmla="*/ 1913262 h 2763135"/>
              <a:gd name="connsiteX1782" fmla="*/ 5260467 w 12453219"/>
              <a:gd name="connsiteY1782" fmla="*/ 1924934 h 2763135"/>
              <a:gd name="connsiteX1783" fmla="*/ 5248797 w 12453219"/>
              <a:gd name="connsiteY1783" fmla="*/ 1913262 h 2763135"/>
              <a:gd name="connsiteX1784" fmla="*/ 5260467 w 12453219"/>
              <a:gd name="connsiteY1784" fmla="*/ 1901590 h 2763135"/>
              <a:gd name="connsiteX1785" fmla="*/ 842111 w 12453219"/>
              <a:gd name="connsiteY1785" fmla="*/ 1901342 h 2763135"/>
              <a:gd name="connsiteX1786" fmla="*/ 854030 w 12453219"/>
              <a:gd name="connsiteY1786" fmla="*/ 1913262 h 2763135"/>
              <a:gd name="connsiteX1787" fmla="*/ 842111 w 12453219"/>
              <a:gd name="connsiteY1787" fmla="*/ 1925182 h 2763135"/>
              <a:gd name="connsiteX1788" fmla="*/ 830191 w 12453219"/>
              <a:gd name="connsiteY1788" fmla="*/ 1913262 h 2763135"/>
              <a:gd name="connsiteX1789" fmla="*/ 842111 w 12453219"/>
              <a:gd name="connsiteY1789" fmla="*/ 1901342 h 2763135"/>
              <a:gd name="connsiteX1790" fmla="*/ 7607694 w 12453219"/>
              <a:gd name="connsiteY1790" fmla="*/ 1901255 h 2763135"/>
              <a:gd name="connsiteX1791" fmla="*/ 7619701 w 12453219"/>
              <a:gd name="connsiteY1791" fmla="*/ 1913262 h 2763135"/>
              <a:gd name="connsiteX1792" fmla="*/ 7607694 w 12453219"/>
              <a:gd name="connsiteY1792" fmla="*/ 1925269 h 2763135"/>
              <a:gd name="connsiteX1793" fmla="*/ 7595687 w 12453219"/>
              <a:gd name="connsiteY1793" fmla="*/ 1913262 h 2763135"/>
              <a:gd name="connsiteX1794" fmla="*/ 7607694 w 12453219"/>
              <a:gd name="connsiteY1794" fmla="*/ 1901255 h 2763135"/>
              <a:gd name="connsiteX1795" fmla="*/ 4846245 w 12453219"/>
              <a:gd name="connsiteY1795" fmla="*/ 1901255 h 2763135"/>
              <a:gd name="connsiteX1796" fmla="*/ 4858248 w 12453219"/>
              <a:gd name="connsiteY1796" fmla="*/ 1913262 h 2763135"/>
              <a:gd name="connsiteX1797" fmla="*/ 4846245 w 12453219"/>
              <a:gd name="connsiteY1797" fmla="*/ 1925269 h 2763135"/>
              <a:gd name="connsiteX1798" fmla="*/ 4834237 w 12453219"/>
              <a:gd name="connsiteY1798" fmla="*/ 1913262 h 2763135"/>
              <a:gd name="connsiteX1799" fmla="*/ 4846245 w 12453219"/>
              <a:gd name="connsiteY1799" fmla="*/ 1901255 h 2763135"/>
              <a:gd name="connsiteX1800" fmla="*/ 7469624 w 12453219"/>
              <a:gd name="connsiteY1800" fmla="*/ 1901100 h 2763135"/>
              <a:gd name="connsiteX1801" fmla="*/ 7481787 w 12453219"/>
              <a:gd name="connsiteY1801" fmla="*/ 1913262 h 2763135"/>
              <a:gd name="connsiteX1802" fmla="*/ 7469624 w 12453219"/>
              <a:gd name="connsiteY1802" fmla="*/ 1925425 h 2763135"/>
              <a:gd name="connsiteX1803" fmla="*/ 7457461 w 12453219"/>
              <a:gd name="connsiteY1803" fmla="*/ 1913262 h 2763135"/>
              <a:gd name="connsiteX1804" fmla="*/ 7469624 w 12453219"/>
              <a:gd name="connsiteY1804" fmla="*/ 1901100 h 2763135"/>
              <a:gd name="connsiteX1805" fmla="*/ 7331545 w 12453219"/>
              <a:gd name="connsiteY1805" fmla="*/ 1901100 h 2763135"/>
              <a:gd name="connsiteX1806" fmla="*/ 7343708 w 12453219"/>
              <a:gd name="connsiteY1806" fmla="*/ 1913262 h 2763135"/>
              <a:gd name="connsiteX1807" fmla="*/ 7331545 w 12453219"/>
              <a:gd name="connsiteY1807" fmla="*/ 1925425 h 2763135"/>
              <a:gd name="connsiteX1808" fmla="*/ 7319383 w 12453219"/>
              <a:gd name="connsiteY1808" fmla="*/ 1913262 h 2763135"/>
              <a:gd name="connsiteX1809" fmla="*/ 7331545 w 12453219"/>
              <a:gd name="connsiteY1809" fmla="*/ 1901100 h 2763135"/>
              <a:gd name="connsiteX1810" fmla="*/ 5122396 w 12453219"/>
              <a:gd name="connsiteY1810" fmla="*/ 1901100 h 2763135"/>
              <a:gd name="connsiteX1811" fmla="*/ 5134560 w 12453219"/>
              <a:gd name="connsiteY1811" fmla="*/ 1913262 h 2763135"/>
              <a:gd name="connsiteX1812" fmla="*/ 5122396 w 12453219"/>
              <a:gd name="connsiteY1812" fmla="*/ 1925425 h 2763135"/>
              <a:gd name="connsiteX1813" fmla="*/ 5110231 w 12453219"/>
              <a:gd name="connsiteY1813" fmla="*/ 1913262 h 2763135"/>
              <a:gd name="connsiteX1814" fmla="*/ 5122396 w 12453219"/>
              <a:gd name="connsiteY1814" fmla="*/ 1901100 h 2763135"/>
              <a:gd name="connsiteX1815" fmla="*/ 4984315 w 12453219"/>
              <a:gd name="connsiteY1815" fmla="*/ 1901100 h 2763135"/>
              <a:gd name="connsiteX1816" fmla="*/ 4996479 w 12453219"/>
              <a:gd name="connsiteY1816" fmla="*/ 1913262 h 2763135"/>
              <a:gd name="connsiteX1817" fmla="*/ 4984315 w 12453219"/>
              <a:gd name="connsiteY1817" fmla="*/ 1925425 h 2763135"/>
              <a:gd name="connsiteX1818" fmla="*/ 4972151 w 12453219"/>
              <a:gd name="connsiteY1818" fmla="*/ 1913262 h 2763135"/>
              <a:gd name="connsiteX1819" fmla="*/ 4984315 w 12453219"/>
              <a:gd name="connsiteY1819" fmla="*/ 1901100 h 2763135"/>
              <a:gd name="connsiteX1820" fmla="*/ 7883842 w 12453219"/>
              <a:gd name="connsiteY1820" fmla="*/ 1900760 h 2763135"/>
              <a:gd name="connsiteX1821" fmla="*/ 7896345 w 12453219"/>
              <a:gd name="connsiteY1821" fmla="*/ 1913262 h 2763135"/>
              <a:gd name="connsiteX1822" fmla="*/ 7883842 w 12453219"/>
              <a:gd name="connsiteY1822" fmla="*/ 1925765 h 2763135"/>
              <a:gd name="connsiteX1823" fmla="*/ 7871339 w 12453219"/>
              <a:gd name="connsiteY1823" fmla="*/ 1913262 h 2763135"/>
              <a:gd name="connsiteX1824" fmla="*/ 7883842 w 12453219"/>
              <a:gd name="connsiteY1824" fmla="*/ 1900760 h 2763135"/>
              <a:gd name="connsiteX1825" fmla="*/ 7745773 w 12453219"/>
              <a:gd name="connsiteY1825" fmla="*/ 1900760 h 2763135"/>
              <a:gd name="connsiteX1826" fmla="*/ 7758276 w 12453219"/>
              <a:gd name="connsiteY1826" fmla="*/ 1913262 h 2763135"/>
              <a:gd name="connsiteX1827" fmla="*/ 7745773 w 12453219"/>
              <a:gd name="connsiteY1827" fmla="*/ 1925765 h 2763135"/>
              <a:gd name="connsiteX1828" fmla="*/ 7733270 w 12453219"/>
              <a:gd name="connsiteY1828" fmla="*/ 1913262 h 2763135"/>
              <a:gd name="connsiteX1829" fmla="*/ 7745773 w 12453219"/>
              <a:gd name="connsiteY1829" fmla="*/ 1900760 h 2763135"/>
              <a:gd name="connsiteX1830" fmla="*/ 4708172 w 12453219"/>
              <a:gd name="connsiteY1830" fmla="*/ 1900760 h 2763135"/>
              <a:gd name="connsiteX1831" fmla="*/ 4720673 w 12453219"/>
              <a:gd name="connsiteY1831" fmla="*/ 1913262 h 2763135"/>
              <a:gd name="connsiteX1832" fmla="*/ 4708172 w 12453219"/>
              <a:gd name="connsiteY1832" fmla="*/ 1925765 h 2763135"/>
              <a:gd name="connsiteX1833" fmla="*/ 4695665 w 12453219"/>
              <a:gd name="connsiteY1833" fmla="*/ 1913262 h 2763135"/>
              <a:gd name="connsiteX1834" fmla="*/ 4708172 w 12453219"/>
              <a:gd name="connsiteY1834" fmla="*/ 1900760 h 2763135"/>
              <a:gd name="connsiteX1835" fmla="*/ 11473741 w 12453219"/>
              <a:gd name="connsiteY1835" fmla="*/ 1900751 h 2763135"/>
              <a:gd name="connsiteX1836" fmla="*/ 11486251 w 12453219"/>
              <a:gd name="connsiteY1836" fmla="*/ 1913262 h 2763135"/>
              <a:gd name="connsiteX1837" fmla="*/ 11473741 w 12453219"/>
              <a:gd name="connsiteY1837" fmla="*/ 1925773 h 2763135"/>
              <a:gd name="connsiteX1838" fmla="*/ 11461230 w 12453219"/>
              <a:gd name="connsiteY1838" fmla="*/ 1913262 h 2763135"/>
              <a:gd name="connsiteX1839" fmla="*/ 11473741 w 12453219"/>
              <a:gd name="connsiteY1839" fmla="*/ 1900751 h 2763135"/>
              <a:gd name="connsiteX1840" fmla="*/ 4570091 w 12453219"/>
              <a:gd name="connsiteY1840" fmla="*/ 1900663 h 2763135"/>
              <a:gd name="connsiteX1841" fmla="*/ 4582698 w 12453219"/>
              <a:gd name="connsiteY1841" fmla="*/ 1913262 h 2763135"/>
              <a:gd name="connsiteX1842" fmla="*/ 4570091 w 12453219"/>
              <a:gd name="connsiteY1842" fmla="*/ 1925862 h 2763135"/>
              <a:gd name="connsiteX1843" fmla="*/ 4557498 w 12453219"/>
              <a:gd name="connsiteY1843" fmla="*/ 1913262 h 2763135"/>
              <a:gd name="connsiteX1844" fmla="*/ 4570091 w 12453219"/>
              <a:gd name="connsiteY1844" fmla="*/ 1900663 h 2763135"/>
              <a:gd name="connsiteX1845" fmla="*/ 8159992 w 12453219"/>
              <a:gd name="connsiteY1845" fmla="*/ 1900159 h 2763135"/>
              <a:gd name="connsiteX1846" fmla="*/ 8173095 w 12453219"/>
              <a:gd name="connsiteY1846" fmla="*/ 1913262 h 2763135"/>
              <a:gd name="connsiteX1847" fmla="*/ 8159992 w 12453219"/>
              <a:gd name="connsiteY1847" fmla="*/ 1926365 h 2763135"/>
              <a:gd name="connsiteX1848" fmla="*/ 8146889 w 12453219"/>
              <a:gd name="connsiteY1848" fmla="*/ 1913262 h 2763135"/>
              <a:gd name="connsiteX1849" fmla="*/ 8159992 w 12453219"/>
              <a:gd name="connsiteY1849" fmla="*/ 1900159 h 2763135"/>
              <a:gd name="connsiteX1850" fmla="*/ 8021922 w 12453219"/>
              <a:gd name="connsiteY1850" fmla="*/ 1900159 h 2763135"/>
              <a:gd name="connsiteX1851" fmla="*/ 8035025 w 12453219"/>
              <a:gd name="connsiteY1851" fmla="*/ 1913262 h 2763135"/>
              <a:gd name="connsiteX1852" fmla="*/ 8021922 w 12453219"/>
              <a:gd name="connsiteY1852" fmla="*/ 1926365 h 2763135"/>
              <a:gd name="connsiteX1853" fmla="*/ 8008819 w 12453219"/>
              <a:gd name="connsiteY1853" fmla="*/ 1913262 h 2763135"/>
              <a:gd name="connsiteX1854" fmla="*/ 8021922 w 12453219"/>
              <a:gd name="connsiteY1854" fmla="*/ 1900159 h 2763135"/>
              <a:gd name="connsiteX1855" fmla="*/ 4432020 w 12453219"/>
              <a:gd name="connsiteY1855" fmla="*/ 1900159 h 2763135"/>
              <a:gd name="connsiteX1856" fmla="*/ 4445120 w 12453219"/>
              <a:gd name="connsiteY1856" fmla="*/ 1913262 h 2763135"/>
              <a:gd name="connsiteX1857" fmla="*/ 4432020 w 12453219"/>
              <a:gd name="connsiteY1857" fmla="*/ 1926365 h 2763135"/>
              <a:gd name="connsiteX1858" fmla="*/ 4418911 w 12453219"/>
              <a:gd name="connsiteY1858" fmla="*/ 1913262 h 2763135"/>
              <a:gd name="connsiteX1859" fmla="*/ 4432020 w 12453219"/>
              <a:gd name="connsiteY1859" fmla="*/ 1900159 h 2763135"/>
              <a:gd name="connsiteX1860" fmla="*/ 980189 w 12453219"/>
              <a:gd name="connsiteY1860" fmla="*/ 1900150 h 2763135"/>
              <a:gd name="connsiteX1861" fmla="*/ 993300 w 12453219"/>
              <a:gd name="connsiteY1861" fmla="*/ 1913262 h 2763135"/>
              <a:gd name="connsiteX1862" fmla="*/ 980189 w 12453219"/>
              <a:gd name="connsiteY1862" fmla="*/ 1926374 h 2763135"/>
              <a:gd name="connsiteX1863" fmla="*/ 967077 w 12453219"/>
              <a:gd name="connsiteY1863" fmla="*/ 1913262 h 2763135"/>
              <a:gd name="connsiteX1864" fmla="*/ 980189 w 12453219"/>
              <a:gd name="connsiteY1864" fmla="*/ 1900150 h 2763135"/>
              <a:gd name="connsiteX1865" fmla="*/ 4294102 w 12453219"/>
              <a:gd name="connsiteY1865" fmla="*/ 1900061 h 2763135"/>
              <a:gd name="connsiteX1866" fmla="*/ 4307304 w 12453219"/>
              <a:gd name="connsiteY1866" fmla="*/ 1913263 h 2763135"/>
              <a:gd name="connsiteX1867" fmla="*/ 4294102 w 12453219"/>
              <a:gd name="connsiteY1867" fmla="*/ 1926464 h 2763135"/>
              <a:gd name="connsiteX1868" fmla="*/ 4280900 w 12453219"/>
              <a:gd name="connsiteY1868" fmla="*/ 1913263 h 2763135"/>
              <a:gd name="connsiteX1869" fmla="*/ 4294102 w 12453219"/>
              <a:gd name="connsiteY1869" fmla="*/ 1900061 h 2763135"/>
              <a:gd name="connsiteX1870" fmla="*/ 11335689 w 12453219"/>
              <a:gd name="connsiteY1870" fmla="*/ 1899891 h 2763135"/>
              <a:gd name="connsiteX1871" fmla="*/ 11349061 w 12453219"/>
              <a:gd name="connsiteY1871" fmla="*/ 1913262 h 2763135"/>
              <a:gd name="connsiteX1872" fmla="*/ 11335689 w 12453219"/>
              <a:gd name="connsiteY1872" fmla="*/ 1926633 h 2763135"/>
              <a:gd name="connsiteX1873" fmla="*/ 11322317 w 12453219"/>
              <a:gd name="connsiteY1873" fmla="*/ 1913262 h 2763135"/>
              <a:gd name="connsiteX1874" fmla="*/ 11335689 w 12453219"/>
              <a:gd name="connsiteY1874" fmla="*/ 1899891 h 2763135"/>
              <a:gd name="connsiteX1875" fmla="*/ 8436140 w 12453219"/>
              <a:gd name="connsiteY1875" fmla="*/ 1899548 h 2763135"/>
              <a:gd name="connsiteX1876" fmla="*/ 8449854 w 12453219"/>
              <a:gd name="connsiteY1876" fmla="*/ 1913262 h 2763135"/>
              <a:gd name="connsiteX1877" fmla="*/ 8436140 w 12453219"/>
              <a:gd name="connsiteY1877" fmla="*/ 1926976 h 2763135"/>
              <a:gd name="connsiteX1878" fmla="*/ 8422427 w 12453219"/>
              <a:gd name="connsiteY1878" fmla="*/ 1913262 h 2763135"/>
              <a:gd name="connsiteX1879" fmla="*/ 8436140 w 12453219"/>
              <a:gd name="connsiteY1879" fmla="*/ 1899548 h 2763135"/>
              <a:gd name="connsiteX1880" fmla="*/ 8298062 w 12453219"/>
              <a:gd name="connsiteY1880" fmla="*/ 1899548 h 2763135"/>
              <a:gd name="connsiteX1881" fmla="*/ 8311776 w 12453219"/>
              <a:gd name="connsiteY1881" fmla="*/ 1913262 h 2763135"/>
              <a:gd name="connsiteX1882" fmla="*/ 8298062 w 12453219"/>
              <a:gd name="connsiteY1882" fmla="*/ 1926976 h 2763135"/>
              <a:gd name="connsiteX1883" fmla="*/ 8284348 w 12453219"/>
              <a:gd name="connsiteY1883" fmla="*/ 1913262 h 2763135"/>
              <a:gd name="connsiteX1884" fmla="*/ 8298062 w 12453219"/>
              <a:gd name="connsiteY1884" fmla="*/ 1899548 h 2763135"/>
              <a:gd name="connsiteX1885" fmla="*/ 4156029 w 12453219"/>
              <a:gd name="connsiteY1885" fmla="*/ 1899548 h 2763135"/>
              <a:gd name="connsiteX1886" fmla="*/ 4169741 w 12453219"/>
              <a:gd name="connsiteY1886" fmla="*/ 1913262 h 2763135"/>
              <a:gd name="connsiteX1887" fmla="*/ 4156029 w 12453219"/>
              <a:gd name="connsiteY1887" fmla="*/ 1926976 h 2763135"/>
              <a:gd name="connsiteX1888" fmla="*/ 4142312 w 12453219"/>
              <a:gd name="connsiteY1888" fmla="*/ 1913262 h 2763135"/>
              <a:gd name="connsiteX1889" fmla="*/ 4156029 w 12453219"/>
              <a:gd name="connsiteY1889" fmla="*/ 1899548 h 2763135"/>
              <a:gd name="connsiteX1890" fmla="*/ 8574210 w 12453219"/>
              <a:gd name="connsiteY1890" fmla="*/ 1898928 h 2763135"/>
              <a:gd name="connsiteX1891" fmla="*/ 8588545 w 12453219"/>
              <a:gd name="connsiteY1891" fmla="*/ 1913262 h 2763135"/>
              <a:gd name="connsiteX1892" fmla="*/ 8574210 w 12453219"/>
              <a:gd name="connsiteY1892" fmla="*/ 1927597 h 2763135"/>
              <a:gd name="connsiteX1893" fmla="*/ 8559876 w 12453219"/>
              <a:gd name="connsiteY1893" fmla="*/ 1913262 h 2763135"/>
              <a:gd name="connsiteX1894" fmla="*/ 8574210 w 12453219"/>
              <a:gd name="connsiteY1894" fmla="*/ 1898928 h 2763135"/>
              <a:gd name="connsiteX1895" fmla="*/ 4017945 w 12453219"/>
              <a:gd name="connsiteY1895" fmla="*/ 1898928 h 2763135"/>
              <a:gd name="connsiteX1896" fmla="*/ 4032280 w 12453219"/>
              <a:gd name="connsiteY1896" fmla="*/ 1913262 h 2763135"/>
              <a:gd name="connsiteX1897" fmla="*/ 4017945 w 12453219"/>
              <a:gd name="connsiteY1897" fmla="*/ 1927597 h 2763135"/>
              <a:gd name="connsiteX1898" fmla="*/ 4003609 w 12453219"/>
              <a:gd name="connsiteY1898" fmla="*/ 1913262 h 2763135"/>
              <a:gd name="connsiteX1899" fmla="*/ 4017945 w 12453219"/>
              <a:gd name="connsiteY1899" fmla="*/ 1898928 h 2763135"/>
              <a:gd name="connsiteX1900" fmla="*/ 3879864 w 12453219"/>
              <a:gd name="connsiteY1900" fmla="*/ 1898928 h 2763135"/>
              <a:gd name="connsiteX1901" fmla="*/ 3894199 w 12453219"/>
              <a:gd name="connsiteY1901" fmla="*/ 1913262 h 2763135"/>
              <a:gd name="connsiteX1902" fmla="*/ 3879864 w 12453219"/>
              <a:gd name="connsiteY1902" fmla="*/ 1927597 h 2763135"/>
              <a:gd name="connsiteX1903" fmla="*/ 3865530 w 12453219"/>
              <a:gd name="connsiteY1903" fmla="*/ 1913262 h 2763135"/>
              <a:gd name="connsiteX1904" fmla="*/ 3879864 w 12453219"/>
              <a:gd name="connsiteY1904" fmla="*/ 1898928 h 2763135"/>
              <a:gd name="connsiteX1905" fmla="*/ 8712289 w 12453219"/>
              <a:gd name="connsiteY1905" fmla="*/ 1898826 h 2763135"/>
              <a:gd name="connsiteX1906" fmla="*/ 8726725 w 12453219"/>
              <a:gd name="connsiteY1906" fmla="*/ 1913262 h 2763135"/>
              <a:gd name="connsiteX1907" fmla="*/ 8712289 w 12453219"/>
              <a:gd name="connsiteY1907" fmla="*/ 1927698 h 2763135"/>
              <a:gd name="connsiteX1908" fmla="*/ 8697853 w 12453219"/>
              <a:gd name="connsiteY1908" fmla="*/ 1913262 h 2763135"/>
              <a:gd name="connsiteX1909" fmla="*/ 8712289 w 12453219"/>
              <a:gd name="connsiteY1909" fmla="*/ 1898826 h 2763135"/>
              <a:gd name="connsiteX1910" fmla="*/ 11197638 w 12453219"/>
              <a:gd name="connsiteY1910" fmla="*/ 1898651 h 2763135"/>
              <a:gd name="connsiteX1911" fmla="*/ 11212248 w 12453219"/>
              <a:gd name="connsiteY1911" fmla="*/ 1913262 h 2763135"/>
              <a:gd name="connsiteX1912" fmla="*/ 11197638 w 12453219"/>
              <a:gd name="connsiteY1912" fmla="*/ 1927873 h 2763135"/>
              <a:gd name="connsiteX1913" fmla="*/ 11183028 w 12453219"/>
              <a:gd name="connsiteY1913" fmla="*/ 1913262 h 2763135"/>
              <a:gd name="connsiteX1914" fmla="*/ 11197638 w 12453219"/>
              <a:gd name="connsiteY1914" fmla="*/ 1898651 h 2763135"/>
              <a:gd name="connsiteX1915" fmla="*/ 1118265 w 12453219"/>
              <a:gd name="connsiteY1915" fmla="*/ 1898651 h 2763135"/>
              <a:gd name="connsiteX1916" fmla="*/ 1132877 w 12453219"/>
              <a:gd name="connsiteY1916" fmla="*/ 1913262 h 2763135"/>
              <a:gd name="connsiteX1917" fmla="*/ 1118265 w 12453219"/>
              <a:gd name="connsiteY1917" fmla="*/ 1927873 h 2763135"/>
              <a:gd name="connsiteX1918" fmla="*/ 1103655 w 12453219"/>
              <a:gd name="connsiteY1918" fmla="*/ 1913262 h 2763135"/>
              <a:gd name="connsiteX1919" fmla="*/ 1118265 w 12453219"/>
              <a:gd name="connsiteY1919" fmla="*/ 1898651 h 2763135"/>
              <a:gd name="connsiteX1920" fmla="*/ 8850359 w 12453219"/>
              <a:gd name="connsiteY1920" fmla="*/ 1898568 h 2763135"/>
              <a:gd name="connsiteX1921" fmla="*/ 8865053 w 12453219"/>
              <a:gd name="connsiteY1921" fmla="*/ 1913263 h 2763135"/>
              <a:gd name="connsiteX1922" fmla="*/ 8850359 w 12453219"/>
              <a:gd name="connsiteY1922" fmla="*/ 1927957 h 2763135"/>
              <a:gd name="connsiteX1923" fmla="*/ 8835664 w 12453219"/>
              <a:gd name="connsiteY1923" fmla="*/ 1913263 h 2763135"/>
              <a:gd name="connsiteX1924" fmla="*/ 8850359 w 12453219"/>
              <a:gd name="connsiteY1924" fmla="*/ 1898568 h 2763135"/>
              <a:gd name="connsiteX1925" fmla="*/ 3741778 w 12453219"/>
              <a:gd name="connsiteY1925" fmla="*/ 1898298 h 2763135"/>
              <a:gd name="connsiteX1926" fmla="*/ 3756746 w 12453219"/>
              <a:gd name="connsiteY1926" fmla="*/ 1913262 h 2763135"/>
              <a:gd name="connsiteX1927" fmla="*/ 3741778 w 12453219"/>
              <a:gd name="connsiteY1927" fmla="*/ 1928227 h 2763135"/>
              <a:gd name="connsiteX1928" fmla="*/ 3726815 w 12453219"/>
              <a:gd name="connsiteY1928" fmla="*/ 1913262 h 2763135"/>
              <a:gd name="connsiteX1929" fmla="*/ 3741778 w 12453219"/>
              <a:gd name="connsiteY1929" fmla="*/ 1898298 h 2763135"/>
              <a:gd name="connsiteX1930" fmla="*/ 11059587 w 12453219"/>
              <a:gd name="connsiteY1930" fmla="*/ 1898017 h 2763135"/>
              <a:gd name="connsiteX1931" fmla="*/ 11074832 w 12453219"/>
              <a:gd name="connsiteY1931" fmla="*/ 1913262 h 2763135"/>
              <a:gd name="connsiteX1932" fmla="*/ 11059587 w 12453219"/>
              <a:gd name="connsiteY1932" fmla="*/ 1928507 h 2763135"/>
              <a:gd name="connsiteX1933" fmla="*/ 11044341 w 12453219"/>
              <a:gd name="connsiteY1933" fmla="*/ 1913262 h 2763135"/>
              <a:gd name="connsiteX1934" fmla="*/ 11059587 w 12453219"/>
              <a:gd name="connsiteY1934" fmla="*/ 1898017 h 2763135"/>
              <a:gd name="connsiteX1935" fmla="*/ 1256340 w 12453219"/>
              <a:gd name="connsiteY1935" fmla="*/ 1898017 h 2763135"/>
              <a:gd name="connsiteX1936" fmla="*/ 1271585 w 12453219"/>
              <a:gd name="connsiteY1936" fmla="*/ 1913262 h 2763135"/>
              <a:gd name="connsiteX1937" fmla="*/ 1256340 w 12453219"/>
              <a:gd name="connsiteY1937" fmla="*/ 1928507 h 2763135"/>
              <a:gd name="connsiteX1938" fmla="*/ 1241094 w 12453219"/>
              <a:gd name="connsiteY1938" fmla="*/ 1913262 h 2763135"/>
              <a:gd name="connsiteX1939" fmla="*/ 1256340 w 12453219"/>
              <a:gd name="connsiteY1939" fmla="*/ 1898017 h 2763135"/>
              <a:gd name="connsiteX1940" fmla="*/ 8988438 w 12453219"/>
              <a:gd name="connsiteY1940" fmla="*/ 1897932 h 2763135"/>
              <a:gd name="connsiteX1941" fmla="*/ 9003768 w 12453219"/>
              <a:gd name="connsiteY1941" fmla="*/ 1913262 h 2763135"/>
              <a:gd name="connsiteX1942" fmla="*/ 8988438 w 12453219"/>
              <a:gd name="connsiteY1942" fmla="*/ 1928593 h 2763135"/>
              <a:gd name="connsiteX1943" fmla="*/ 8973108 w 12453219"/>
              <a:gd name="connsiteY1943" fmla="*/ 1913262 h 2763135"/>
              <a:gd name="connsiteX1944" fmla="*/ 8988438 w 12453219"/>
              <a:gd name="connsiteY1944" fmla="*/ 1897932 h 2763135"/>
              <a:gd name="connsiteX1945" fmla="*/ 3603701 w 12453219"/>
              <a:gd name="connsiteY1945" fmla="*/ 1897932 h 2763135"/>
              <a:gd name="connsiteX1946" fmla="*/ 3619032 w 12453219"/>
              <a:gd name="connsiteY1946" fmla="*/ 1913262 h 2763135"/>
              <a:gd name="connsiteX1947" fmla="*/ 3603701 w 12453219"/>
              <a:gd name="connsiteY1947" fmla="*/ 1928593 h 2763135"/>
              <a:gd name="connsiteX1948" fmla="*/ 3588372 w 12453219"/>
              <a:gd name="connsiteY1948" fmla="*/ 1913262 h 2763135"/>
              <a:gd name="connsiteX1949" fmla="*/ 3603701 w 12453219"/>
              <a:gd name="connsiteY1949" fmla="*/ 1897932 h 2763135"/>
              <a:gd name="connsiteX1950" fmla="*/ 3465615 w 12453219"/>
              <a:gd name="connsiteY1950" fmla="*/ 1897932 h 2763135"/>
              <a:gd name="connsiteX1951" fmla="*/ 3480947 w 12453219"/>
              <a:gd name="connsiteY1951" fmla="*/ 1913262 h 2763135"/>
              <a:gd name="connsiteX1952" fmla="*/ 3465615 w 12453219"/>
              <a:gd name="connsiteY1952" fmla="*/ 1928593 h 2763135"/>
              <a:gd name="connsiteX1953" fmla="*/ 3450286 w 12453219"/>
              <a:gd name="connsiteY1953" fmla="*/ 1913262 h 2763135"/>
              <a:gd name="connsiteX1954" fmla="*/ 3465615 w 12453219"/>
              <a:gd name="connsiteY1954" fmla="*/ 1897932 h 2763135"/>
              <a:gd name="connsiteX1955" fmla="*/ 1394422 w 12453219"/>
              <a:gd name="connsiteY1955" fmla="*/ 1897373 h 2763135"/>
              <a:gd name="connsiteX1956" fmla="*/ 1410312 w 12453219"/>
              <a:gd name="connsiteY1956" fmla="*/ 1913262 h 2763135"/>
              <a:gd name="connsiteX1957" fmla="*/ 1394422 w 12453219"/>
              <a:gd name="connsiteY1957" fmla="*/ 1929151 h 2763135"/>
              <a:gd name="connsiteX1958" fmla="*/ 1378533 w 12453219"/>
              <a:gd name="connsiteY1958" fmla="*/ 1913262 h 2763135"/>
              <a:gd name="connsiteX1959" fmla="*/ 1394422 w 12453219"/>
              <a:gd name="connsiteY1959" fmla="*/ 1897373 h 2763135"/>
              <a:gd name="connsiteX1960" fmla="*/ 9264587 w 12453219"/>
              <a:gd name="connsiteY1960" fmla="*/ 1897287 h 2763135"/>
              <a:gd name="connsiteX1961" fmla="*/ 9280563 w 12453219"/>
              <a:gd name="connsiteY1961" fmla="*/ 1913262 h 2763135"/>
              <a:gd name="connsiteX1962" fmla="*/ 9264587 w 12453219"/>
              <a:gd name="connsiteY1962" fmla="*/ 1929238 h 2763135"/>
              <a:gd name="connsiteX1963" fmla="*/ 9248612 w 12453219"/>
              <a:gd name="connsiteY1963" fmla="*/ 1913262 h 2763135"/>
              <a:gd name="connsiteX1964" fmla="*/ 9264587 w 12453219"/>
              <a:gd name="connsiteY1964" fmla="*/ 1897287 h 2763135"/>
              <a:gd name="connsiteX1965" fmla="*/ 9126507 w 12453219"/>
              <a:gd name="connsiteY1965" fmla="*/ 1897287 h 2763135"/>
              <a:gd name="connsiteX1966" fmla="*/ 9142483 w 12453219"/>
              <a:gd name="connsiteY1966" fmla="*/ 1913262 h 2763135"/>
              <a:gd name="connsiteX1967" fmla="*/ 9126507 w 12453219"/>
              <a:gd name="connsiteY1967" fmla="*/ 1929238 h 2763135"/>
              <a:gd name="connsiteX1968" fmla="*/ 9110531 w 12453219"/>
              <a:gd name="connsiteY1968" fmla="*/ 1913262 h 2763135"/>
              <a:gd name="connsiteX1969" fmla="*/ 9126507 w 12453219"/>
              <a:gd name="connsiteY1969" fmla="*/ 1897287 h 2763135"/>
              <a:gd name="connsiteX1970" fmla="*/ 3327536 w 12453219"/>
              <a:gd name="connsiteY1970" fmla="*/ 1897287 h 2763135"/>
              <a:gd name="connsiteX1971" fmla="*/ 3343511 w 12453219"/>
              <a:gd name="connsiteY1971" fmla="*/ 1913262 h 2763135"/>
              <a:gd name="connsiteX1972" fmla="*/ 3327536 w 12453219"/>
              <a:gd name="connsiteY1972" fmla="*/ 1929238 h 2763135"/>
              <a:gd name="connsiteX1973" fmla="*/ 3311563 w 12453219"/>
              <a:gd name="connsiteY1973" fmla="*/ 1913262 h 2763135"/>
              <a:gd name="connsiteX1974" fmla="*/ 3327536 w 12453219"/>
              <a:gd name="connsiteY1974" fmla="*/ 1897287 h 2763135"/>
              <a:gd name="connsiteX1975" fmla="*/ 10921441 w 12453219"/>
              <a:gd name="connsiteY1975" fmla="*/ 1897096 h 2763135"/>
              <a:gd name="connsiteX1976" fmla="*/ 10937608 w 12453219"/>
              <a:gd name="connsiteY1976" fmla="*/ 1913263 h 2763135"/>
              <a:gd name="connsiteX1977" fmla="*/ 10921441 w 12453219"/>
              <a:gd name="connsiteY1977" fmla="*/ 1929430 h 2763135"/>
              <a:gd name="connsiteX1978" fmla="*/ 10905274 w 12453219"/>
              <a:gd name="connsiteY1978" fmla="*/ 1913263 h 2763135"/>
              <a:gd name="connsiteX1979" fmla="*/ 10921441 w 12453219"/>
              <a:gd name="connsiteY1979" fmla="*/ 1897096 h 2763135"/>
              <a:gd name="connsiteX1980" fmla="*/ 9402657 w 12453219"/>
              <a:gd name="connsiteY1980" fmla="*/ 1896632 h 2763135"/>
              <a:gd name="connsiteX1981" fmla="*/ 9419287 w 12453219"/>
              <a:gd name="connsiteY1981" fmla="*/ 1913262 h 2763135"/>
              <a:gd name="connsiteX1982" fmla="*/ 9402657 w 12453219"/>
              <a:gd name="connsiteY1982" fmla="*/ 1929892 h 2763135"/>
              <a:gd name="connsiteX1983" fmla="*/ 9386027 w 12453219"/>
              <a:gd name="connsiteY1983" fmla="*/ 1913262 h 2763135"/>
              <a:gd name="connsiteX1984" fmla="*/ 9402657 w 12453219"/>
              <a:gd name="connsiteY1984" fmla="*/ 1896632 h 2763135"/>
              <a:gd name="connsiteX1985" fmla="*/ 3189448 w 12453219"/>
              <a:gd name="connsiteY1985" fmla="*/ 1896632 h 2763135"/>
              <a:gd name="connsiteX1986" fmla="*/ 3206080 w 12453219"/>
              <a:gd name="connsiteY1986" fmla="*/ 1913262 h 2763135"/>
              <a:gd name="connsiteX1987" fmla="*/ 3189448 w 12453219"/>
              <a:gd name="connsiteY1987" fmla="*/ 1929892 h 2763135"/>
              <a:gd name="connsiteX1988" fmla="*/ 3172818 w 12453219"/>
              <a:gd name="connsiteY1988" fmla="*/ 1913262 h 2763135"/>
              <a:gd name="connsiteX1989" fmla="*/ 3189448 w 12453219"/>
              <a:gd name="connsiteY1989" fmla="*/ 1896632 h 2763135"/>
              <a:gd name="connsiteX1990" fmla="*/ 10783391 w 12453219"/>
              <a:gd name="connsiteY1990" fmla="*/ 1896438 h 2763135"/>
              <a:gd name="connsiteX1991" fmla="*/ 10800215 w 12453219"/>
              <a:gd name="connsiteY1991" fmla="*/ 1913262 h 2763135"/>
              <a:gd name="connsiteX1992" fmla="*/ 10783391 w 12453219"/>
              <a:gd name="connsiteY1992" fmla="*/ 1930086 h 2763135"/>
              <a:gd name="connsiteX1993" fmla="*/ 10766566 w 12453219"/>
              <a:gd name="connsiteY1993" fmla="*/ 1913262 h 2763135"/>
              <a:gd name="connsiteX1994" fmla="*/ 10783391 w 12453219"/>
              <a:gd name="connsiteY1994" fmla="*/ 1896438 h 2763135"/>
              <a:gd name="connsiteX1995" fmla="*/ 9540746 w 12453219"/>
              <a:gd name="connsiteY1995" fmla="*/ 1896253 h 2763135"/>
              <a:gd name="connsiteX1996" fmla="*/ 9557755 w 12453219"/>
              <a:gd name="connsiteY1996" fmla="*/ 1913262 h 2763135"/>
              <a:gd name="connsiteX1997" fmla="*/ 9540746 w 12453219"/>
              <a:gd name="connsiteY1997" fmla="*/ 1930272 h 2763135"/>
              <a:gd name="connsiteX1998" fmla="*/ 9523736 w 12453219"/>
              <a:gd name="connsiteY1998" fmla="*/ 1913262 h 2763135"/>
              <a:gd name="connsiteX1999" fmla="*/ 9540746 w 12453219"/>
              <a:gd name="connsiteY1999" fmla="*/ 1896253 h 2763135"/>
              <a:gd name="connsiteX2000" fmla="*/ 3051369 w 12453219"/>
              <a:gd name="connsiteY2000" fmla="*/ 1895969 h 2763135"/>
              <a:gd name="connsiteX2001" fmla="*/ 3068665 w 12453219"/>
              <a:gd name="connsiteY2001" fmla="*/ 1913263 h 2763135"/>
              <a:gd name="connsiteX2002" fmla="*/ 3051369 w 12453219"/>
              <a:gd name="connsiteY2002" fmla="*/ 1930557 h 2763135"/>
              <a:gd name="connsiteX2003" fmla="*/ 3034077 w 12453219"/>
              <a:gd name="connsiteY2003" fmla="*/ 1913263 h 2763135"/>
              <a:gd name="connsiteX2004" fmla="*/ 3051369 w 12453219"/>
              <a:gd name="connsiteY2004" fmla="*/ 1895969 h 2763135"/>
              <a:gd name="connsiteX2005" fmla="*/ 1532495 w 12453219"/>
              <a:gd name="connsiteY2005" fmla="*/ 1895881 h 2763135"/>
              <a:gd name="connsiteX2006" fmla="*/ 1549876 w 12453219"/>
              <a:gd name="connsiteY2006" fmla="*/ 1913262 h 2763135"/>
              <a:gd name="connsiteX2007" fmla="*/ 1532495 w 12453219"/>
              <a:gd name="connsiteY2007" fmla="*/ 1930644 h 2763135"/>
              <a:gd name="connsiteX2008" fmla="*/ 1515113 w 12453219"/>
              <a:gd name="connsiteY2008" fmla="*/ 1913262 h 2763135"/>
              <a:gd name="connsiteX2009" fmla="*/ 1532495 w 12453219"/>
              <a:gd name="connsiteY2009" fmla="*/ 1895881 h 2763135"/>
              <a:gd name="connsiteX2010" fmla="*/ 1670576 w 12453219"/>
              <a:gd name="connsiteY2010" fmla="*/ 1895772 h 2763135"/>
              <a:gd name="connsiteX2011" fmla="*/ 1688068 w 12453219"/>
              <a:gd name="connsiteY2011" fmla="*/ 1913263 h 2763135"/>
              <a:gd name="connsiteX2012" fmla="*/ 1670576 w 12453219"/>
              <a:gd name="connsiteY2012" fmla="*/ 1930753 h 2763135"/>
              <a:gd name="connsiteX2013" fmla="*/ 1653087 w 12453219"/>
              <a:gd name="connsiteY2013" fmla="*/ 1913263 h 2763135"/>
              <a:gd name="connsiteX2014" fmla="*/ 1670576 w 12453219"/>
              <a:gd name="connsiteY2014" fmla="*/ 1895772 h 2763135"/>
              <a:gd name="connsiteX2015" fmla="*/ 9816848 w 12453219"/>
              <a:gd name="connsiteY2015" fmla="*/ 1895584 h 2763135"/>
              <a:gd name="connsiteX2016" fmla="*/ 9834526 w 12453219"/>
              <a:gd name="connsiteY2016" fmla="*/ 1913262 h 2763135"/>
              <a:gd name="connsiteX2017" fmla="*/ 9816848 w 12453219"/>
              <a:gd name="connsiteY2017" fmla="*/ 1930941 h 2763135"/>
              <a:gd name="connsiteX2018" fmla="*/ 9799169 w 12453219"/>
              <a:gd name="connsiteY2018" fmla="*/ 1913262 h 2763135"/>
              <a:gd name="connsiteX2019" fmla="*/ 9816848 w 12453219"/>
              <a:gd name="connsiteY2019" fmla="*/ 1895584 h 2763135"/>
              <a:gd name="connsiteX2020" fmla="*/ 9678796 w 12453219"/>
              <a:gd name="connsiteY2020" fmla="*/ 1895584 h 2763135"/>
              <a:gd name="connsiteX2021" fmla="*/ 9696475 w 12453219"/>
              <a:gd name="connsiteY2021" fmla="*/ 1913262 h 2763135"/>
              <a:gd name="connsiteX2022" fmla="*/ 9678796 w 12453219"/>
              <a:gd name="connsiteY2022" fmla="*/ 1930941 h 2763135"/>
              <a:gd name="connsiteX2023" fmla="*/ 9661118 w 12453219"/>
              <a:gd name="connsiteY2023" fmla="*/ 1913262 h 2763135"/>
              <a:gd name="connsiteX2024" fmla="*/ 9678796 w 12453219"/>
              <a:gd name="connsiteY2024" fmla="*/ 1895584 h 2763135"/>
              <a:gd name="connsiteX2025" fmla="*/ 2913294 w 12453219"/>
              <a:gd name="connsiteY2025" fmla="*/ 1895584 h 2763135"/>
              <a:gd name="connsiteX2026" fmla="*/ 2930971 w 12453219"/>
              <a:gd name="connsiteY2026" fmla="*/ 1913262 h 2763135"/>
              <a:gd name="connsiteX2027" fmla="*/ 2913294 w 12453219"/>
              <a:gd name="connsiteY2027" fmla="*/ 1930941 h 2763135"/>
              <a:gd name="connsiteX2028" fmla="*/ 2895614 w 12453219"/>
              <a:gd name="connsiteY2028" fmla="*/ 1913262 h 2763135"/>
              <a:gd name="connsiteX2029" fmla="*/ 2913294 w 12453219"/>
              <a:gd name="connsiteY2029" fmla="*/ 1895584 h 2763135"/>
              <a:gd name="connsiteX2030" fmla="*/ 2775211 w 12453219"/>
              <a:gd name="connsiteY2030" fmla="*/ 1895584 h 2763135"/>
              <a:gd name="connsiteX2031" fmla="*/ 2792888 w 12453219"/>
              <a:gd name="connsiteY2031" fmla="*/ 1913262 h 2763135"/>
              <a:gd name="connsiteX2032" fmla="*/ 2775211 w 12453219"/>
              <a:gd name="connsiteY2032" fmla="*/ 1930941 h 2763135"/>
              <a:gd name="connsiteX2033" fmla="*/ 2757531 w 12453219"/>
              <a:gd name="connsiteY2033" fmla="*/ 1913262 h 2763135"/>
              <a:gd name="connsiteX2034" fmla="*/ 2775211 w 12453219"/>
              <a:gd name="connsiteY2034" fmla="*/ 1895584 h 2763135"/>
              <a:gd name="connsiteX2035" fmla="*/ 10645341 w 12453219"/>
              <a:gd name="connsiteY2035" fmla="*/ 1895485 h 2763135"/>
              <a:gd name="connsiteX2036" fmla="*/ 10663119 w 12453219"/>
              <a:gd name="connsiteY2036" fmla="*/ 1913263 h 2763135"/>
              <a:gd name="connsiteX2037" fmla="*/ 10645341 w 12453219"/>
              <a:gd name="connsiteY2037" fmla="*/ 1931040 h 2763135"/>
              <a:gd name="connsiteX2038" fmla="*/ 10627562 w 12453219"/>
              <a:gd name="connsiteY2038" fmla="*/ 1913263 h 2763135"/>
              <a:gd name="connsiteX2039" fmla="*/ 10645341 w 12453219"/>
              <a:gd name="connsiteY2039" fmla="*/ 1895485 h 2763135"/>
              <a:gd name="connsiteX2040" fmla="*/ 10507289 w 12453219"/>
              <a:gd name="connsiteY2040" fmla="*/ 1895485 h 2763135"/>
              <a:gd name="connsiteX2041" fmla="*/ 10525067 w 12453219"/>
              <a:gd name="connsiteY2041" fmla="*/ 1913263 h 2763135"/>
              <a:gd name="connsiteX2042" fmla="*/ 10507289 w 12453219"/>
              <a:gd name="connsiteY2042" fmla="*/ 1931040 h 2763135"/>
              <a:gd name="connsiteX2043" fmla="*/ 10489511 w 12453219"/>
              <a:gd name="connsiteY2043" fmla="*/ 1913263 h 2763135"/>
              <a:gd name="connsiteX2044" fmla="*/ 10507289 w 12453219"/>
              <a:gd name="connsiteY2044" fmla="*/ 1895485 h 2763135"/>
              <a:gd name="connsiteX2045" fmla="*/ 10369144 w 12453219"/>
              <a:gd name="connsiteY2045" fmla="*/ 1895485 h 2763135"/>
              <a:gd name="connsiteX2046" fmla="*/ 10386922 w 12453219"/>
              <a:gd name="connsiteY2046" fmla="*/ 1913263 h 2763135"/>
              <a:gd name="connsiteX2047" fmla="*/ 10369144 w 12453219"/>
              <a:gd name="connsiteY2047" fmla="*/ 1931040 h 2763135"/>
              <a:gd name="connsiteX2048" fmla="*/ 10351366 w 12453219"/>
              <a:gd name="connsiteY2048" fmla="*/ 1913263 h 2763135"/>
              <a:gd name="connsiteX2049" fmla="*/ 10369144 w 12453219"/>
              <a:gd name="connsiteY2049" fmla="*/ 1895485 h 2763135"/>
              <a:gd name="connsiteX2050" fmla="*/ 10231093 w 12453219"/>
              <a:gd name="connsiteY2050" fmla="*/ 1895196 h 2763135"/>
              <a:gd name="connsiteX2051" fmla="*/ 10249160 w 12453219"/>
              <a:gd name="connsiteY2051" fmla="*/ 1913262 h 2763135"/>
              <a:gd name="connsiteX2052" fmla="*/ 10231093 w 12453219"/>
              <a:gd name="connsiteY2052" fmla="*/ 1931329 h 2763135"/>
              <a:gd name="connsiteX2053" fmla="*/ 10213026 w 12453219"/>
              <a:gd name="connsiteY2053" fmla="*/ 1913262 h 2763135"/>
              <a:gd name="connsiteX2054" fmla="*/ 10231093 w 12453219"/>
              <a:gd name="connsiteY2054" fmla="*/ 1895196 h 2763135"/>
              <a:gd name="connsiteX2055" fmla="*/ 10093042 w 12453219"/>
              <a:gd name="connsiteY2055" fmla="*/ 1895196 h 2763135"/>
              <a:gd name="connsiteX2056" fmla="*/ 10111109 w 12453219"/>
              <a:gd name="connsiteY2056" fmla="*/ 1913262 h 2763135"/>
              <a:gd name="connsiteX2057" fmla="*/ 10093042 w 12453219"/>
              <a:gd name="connsiteY2057" fmla="*/ 1931329 h 2763135"/>
              <a:gd name="connsiteX2058" fmla="*/ 10074976 w 12453219"/>
              <a:gd name="connsiteY2058" fmla="*/ 1913262 h 2763135"/>
              <a:gd name="connsiteX2059" fmla="*/ 10093042 w 12453219"/>
              <a:gd name="connsiteY2059" fmla="*/ 1895196 h 2763135"/>
              <a:gd name="connsiteX2060" fmla="*/ 9954991 w 12453219"/>
              <a:gd name="connsiteY2060" fmla="*/ 1895196 h 2763135"/>
              <a:gd name="connsiteX2061" fmla="*/ 9973058 w 12453219"/>
              <a:gd name="connsiteY2061" fmla="*/ 1913262 h 2763135"/>
              <a:gd name="connsiteX2062" fmla="*/ 9954991 w 12453219"/>
              <a:gd name="connsiteY2062" fmla="*/ 1931329 h 2763135"/>
              <a:gd name="connsiteX2063" fmla="*/ 9936925 w 12453219"/>
              <a:gd name="connsiteY2063" fmla="*/ 1913262 h 2763135"/>
              <a:gd name="connsiteX2064" fmla="*/ 9954991 w 12453219"/>
              <a:gd name="connsiteY2064" fmla="*/ 1895196 h 2763135"/>
              <a:gd name="connsiteX2065" fmla="*/ 2637135 w 12453219"/>
              <a:gd name="connsiteY2065" fmla="*/ 1894906 h 2763135"/>
              <a:gd name="connsiteX2066" fmla="*/ 2655489 w 12453219"/>
              <a:gd name="connsiteY2066" fmla="*/ 1913263 h 2763135"/>
              <a:gd name="connsiteX2067" fmla="*/ 2637135 w 12453219"/>
              <a:gd name="connsiteY2067" fmla="*/ 1931620 h 2763135"/>
              <a:gd name="connsiteX2068" fmla="*/ 2618776 w 12453219"/>
              <a:gd name="connsiteY2068" fmla="*/ 1913263 h 2763135"/>
              <a:gd name="connsiteX2069" fmla="*/ 2637135 w 12453219"/>
              <a:gd name="connsiteY2069" fmla="*/ 1894906 h 2763135"/>
              <a:gd name="connsiteX2070" fmla="*/ 2084807 w 12453219"/>
              <a:gd name="connsiteY2070" fmla="*/ 1894805 h 2763135"/>
              <a:gd name="connsiteX2071" fmla="*/ 2103265 w 12453219"/>
              <a:gd name="connsiteY2071" fmla="*/ 1913262 h 2763135"/>
              <a:gd name="connsiteX2072" fmla="*/ 2084807 w 12453219"/>
              <a:gd name="connsiteY2072" fmla="*/ 1931719 h 2763135"/>
              <a:gd name="connsiteX2073" fmla="*/ 2066351 w 12453219"/>
              <a:gd name="connsiteY2073" fmla="*/ 1913262 h 2763135"/>
              <a:gd name="connsiteX2074" fmla="*/ 2084807 w 12453219"/>
              <a:gd name="connsiteY2074" fmla="*/ 1894805 h 2763135"/>
              <a:gd name="connsiteX2075" fmla="*/ 1946732 w 12453219"/>
              <a:gd name="connsiteY2075" fmla="*/ 1894805 h 2763135"/>
              <a:gd name="connsiteX2076" fmla="*/ 1965191 w 12453219"/>
              <a:gd name="connsiteY2076" fmla="*/ 1913262 h 2763135"/>
              <a:gd name="connsiteX2077" fmla="*/ 1946732 w 12453219"/>
              <a:gd name="connsiteY2077" fmla="*/ 1931719 h 2763135"/>
              <a:gd name="connsiteX2078" fmla="*/ 1928276 w 12453219"/>
              <a:gd name="connsiteY2078" fmla="*/ 1913262 h 2763135"/>
              <a:gd name="connsiteX2079" fmla="*/ 1946732 w 12453219"/>
              <a:gd name="connsiteY2079" fmla="*/ 1894805 h 2763135"/>
              <a:gd name="connsiteX2080" fmla="*/ 1808650 w 12453219"/>
              <a:gd name="connsiteY2080" fmla="*/ 1894805 h 2763135"/>
              <a:gd name="connsiteX2081" fmla="*/ 1827107 w 12453219"/>
              <a:gd name="connsiteY2081" fmla="*/ 1913262 h 2763135"/>
              <a:gd name="connsiteX2082" fmla="*/ 1808650 w 12453219"/>
              <a:gd name="connsiteY2082" fmla="*/ 1931719 h 2763135"/>
              <a:gd name="connsiteX2083" fmla="*/ 1790193 w 12453219"/>
              <a:gd name="connsiteY2083" fmla="*/ 1913262 h 2763135"/>
              <a:gd name="connsiteX2084" fmla="*/ 1808650 w 12453219"/>
              <a:gd name="connsiteY2084" fmla="*/ 1894805 h 2763135"/>
              <a:gd name="connsiteX2085" fmla="*/ 2360979 w 12453219"/>
              <a:gd name="connsiteY2085" fmla="*/ 1894513 h 2763135"/>
              <a:gd name="connsiteX2086" fmla="*/ 2379725 w 12453219"/>
              <a:gd name="connsiteY2086" fmla="*/ 1913263 h 2763135"/>
              <a:gd name="connsiteX2087" fmla="*/ 2360979 w 12453219"/>
              <a:gd name="connsiteY2087" fmla="*/ 1932012 h 2763135"/>
              <a:gd name="connsiteX2088" fmla="*/ 2342228 w 12453219"/>
              <a:gd name="connsiteY2088" fmla="*/ 1913263 h 2763135"/>
              <a:gd name="connsiteX2089" fmla="*/ 2360979 w 12453219"/>
              <a:gd name="connsiteY2089" fmla="*/ 1894513 h 2763135"/>
              <a:gd name="connsiteX2090" fmla="*/ 2222881 w 12453219"/>
              <a:gd name="connsiteY2090" fmla="*/ 1894513 h 2763135"/>
              <a:gd name="connsiteX2091" fmla="*/ 2241646 w 12453219"/>
              <a:gd name="connsiteY2091" fmla="*/ 1913263 h 2763135"/>
              <a:gd name="connsiteX2092" fmla="*/ 2222881 w 12453219"/>
              <a:gd name="connsiteY2092" fmla="*/ 1932012 h 2763135"/>
              <a:gd name="connsiteX2093" fmla="*/ 2204131 w 12453219"/>
              <a:gd name="connsiteY2093" fmla="*/ 1913263 h 2763135"/>
              <a:gd name="connsiteX2094" fmla="*/ 2222881 w 12453219"/>
              <a:gd name="connsiteY2094" fmla="*/ 1894513 h 2763135"/>
              <a:gd name="connsiteX2095" fmla="*/ 2499052 w 12453219"/>
              <a:gd name="connsiteY2095" fmla="*/ 1894331 h 2763135"/>
              <a:gd name="connsiteX2096" fmla="*/ 2517982 w 12453219"/>
              <a:gd name="connsiteY2096" fmla="*/ 1913263 h 2763135"/>
              <a:gd name="connsiteX2097" fmla="*/ 2499052 w 12453219"/>
              <a:gd name="connsiteY2097" fmla="*/ 1932194 h 2763135"/>
              <a:gd name="connsiteX2098" fmla="*/ 2480118 w 12453219"/>
              <a:gd name="connsiteY2098" fmla="*/ 1913263 h 2763135"/>
              <a:gd name="connsiteX2099" fmla="*/ 2499052 w 12453219"/>
              <a:gd name="connsiteY2099" fmla="*/ 1894331 h 2763135"/>
              <a:gd name="connsiteX2100" fmla="*/ 12371258 w 12453219"/>
              <a:gd name="connsiteY2100" fmla="*/ 1790515 h 2763135"/>
              <a:gd name="connsiteX2101" fmla="*/ 12374430 w 12453219"/>
              <a:gd name="connsiteY2101" fmla="*/ 1793687 h 2763135"/>
              <a:gd name="connsiteX2102" fmla="*/ 12371258 w 12453219"/>
              <a:gd name="connsiteY2102" fmla="*/ 1796859 h 2763135"/>
              <a:gd name="connsiteX2103" fmla="*/ 12368086 w 12453219"/>
              <a:gd name="connsiteY2103" fmla="*/ 1793687 h 2763135"/>
              <a:gd name="connsiteX2104" fmla="*/ 12371258 w 12453219"/>
              <a:gd name="connsiteY2104" fmla="*/ 1790515 h 2763135"/>
              <a:gd name="connsiteX2105" fmla="*/ 12233207 w 12453219"/>
              <a:gd name="connsiteY2105" fmla="*/ 1790141 h 2763135"/>
              <a:gd name="connsiteX2106" fmla="*/ 12236752 w 12453219"/>
              <a:gd name="connsiteY2106" fmla="*/ 1793686 h 2763135"/>
              <a:gd name="connsiteX2107" fmla="*/ 12233207 w 12453219"/>
              <a:gd name="connsiteY2107" fmla="*/ 1797232 h 2763135"/>
              <a:gd name="connsiteX2108" fmla="*/ 12229661 w 12453219"/>
              <a:gd name="connsiteY2108" fmla="*/ 1793686 h 2763135"/>
              <a:gd name="connsiteX2109" fmla="*/ 12233207 w 12453219"/>
              <a:gd name="connsiteY2109" fmla="*/ 1790141 h 2763135"/>
              <a:gd name="connsiteX2110" fmla="*/ 82687 w 12453219"/>
              <a:gd name="connsiteY2110" fmla="*/ 1790141 h 2763135"/>
              <a:gd name="connsiteX2111" fmla="*/ 86233 w 12453219"/>
              <a:gd name="connsiteY2111" fmla="*/ 1793686 h 2763135"/>
              <a:gd name="connsiteX2112" fmla="*/ 82687 w 12453219"/>
              <a:gd name="connsiteY2112" fmla="*/ 1797232 h 2763135"/>
              <a:gd name="connsiteX2113" fmla="*/ 79141 w 12453219"/>
              <a:gd name="connsiteY2113" fmla="*/ 1793686 h 2763135"/>
              <a:gd name="connsiteX2114" fmla="*/ 82687 w 12453219"/>
              <a:gd name="connsiteY2114" fmla="*/ 1790141 h 2763135"/>
              <a:gd name="connsiteX2115" fmla="*/ 220763 w 12453219"/>
              <a:gd name="connsiteY2115" fmla="*/ 1789753 h 2763135"/>
              <a:gd name="connsiteX2116" fmla="*/ 224696 w 12453219"/>
              <a:gd name="connsiteY2116" fmla="*/ 1793687 h 2763135"/>
              <a:gd name="connsiteX2117" fmla="*/ 220763 w 12453219"/>
              <a:gd name="connsiteY2117" fmla="*/ 1797620 h 2763135"/>
              <a:gd name="connsiteX2118" fmla="*/ 216829 w 12453219"/>
              <a:gd name="connsiteY2118" fmla="*/ 1793687 h 2763135"/>
              <a:gd name="connsiteX2119" fmla="*/ 220763 w 12453219"/>
              <a:gd name="connsiteY2119" fmla="*/ 1789753 h 2763135"/>
              <a:gd name="connsiteX2120" fmla="*/ 12095063 w 12453219"/>
              <a:gd name="connsiteY2120" fmla="*/ 1789351 h 2763135"/>
              <a:gd name="connsiteX2121" fmla="*/ 12099399 w 12453219"/>
              <a:gd name="connsiteY2121" fmla="*/ 1793687 h 2763135"/>
              <a:gd name="connsiteX2122" fmla="*/ 12095063 w 12453219"/>
              <a:gd name="connsiteY2122" fmla="*/ 1798022 h 2763135"/>
              <a:gd name="connsiteX2123" fmla="*/ 12090728 w 12453219"/>
              <a:gd name="connsiteY2123" fmla="*/ 1793687 h 2763135"/>
              <a:gd name="connsiteX2124" fmla="*/ 12095063 w 12453219"/>
              <a:gd name="connsiteY2124" fmla="*/ 1789351 h 2763135"/>
              <a:gd name="connsiteX2125" fmla="*/ 358839 w 12453219"/>
              <a:gd name="connsiteY2125" fmla="*/ 1788754 h 2763135"/>
              <a:gd name="connsiteX2126" fmla="*/ 363772 w 12453219"/>
              <a:gd name="connsiteY2126" fmla="*/ 1793687 h 2763135"/>
              <a:gd name="connsiteX2127" fmla="*/ 358839 w 12453219"/>
              <a:gd name="connsiteY2127" fmla="*/ 1798620 h 2763135"/>
              <a:gd name="connsiteX2128" fmla="*/ 353906 w 12453219"/>
              <a:gd name="connsiteY2128" fmla="*/ 1793687 h 2763135"/>
              <a:gd name="connsiteX2129" fmla="*/ 358839 w 12453219"/>
              <a:gd name="connsiteY2129" fmla="*/ 1788754 h 2763135"/>
              <a:gd name="connsiteX2130" fmla="*/ 11957012 w 12453219"/>
              <a:gd name="connsiteY2130" fmla="*/ 1788319 h 2763135"/>
              <a:gd name="connsiteX2131" fmla="*/ 11962380 w 12453219"/>
              <a:gd name="connsiteY2131" fmla="*/ 1793687 h 2763135"/>
              <a:gd name="connsiteX2132" fmla="*/ 11957012 w 12453219"/>
              <a:gd name="connsiteY2132" fmla="*/ 1799055 h 2763135"/>
              <a:gd name="connsiteX2133" fmla="*/ 11951644 w 12453219"/>
              <a:gd name="connsiteY2133" fmla="*/ 1793687 h 2763135"/>
              <a:gd name="connsiteX2134" fmla="*/ 11957012 w 12453219"/>
              <a:gd name="connsiteY2134" fmla="*/ 1788319 h 2763135"/>
              <a:gd name="connsiteX2135" fmla="*/ 496918 w 12453219"/>
              <a:gd name="connsiteY2135" fmla="*/ 1787487 h 2763135"/>
              <a:gd name="connsiteX2136" fmla="*/ 503118 w 12453219"/>
              <a:gd name="connsiteY2136" fmla="*/ 1793687 h 2763135"/>
              <a:gd name="connsiteX2137" fmla="*/ 496918 w 12453219"/>
              <a:gd name="connsiteY2137" fmla="*/ 1799888 h 2763135"/>
              <a:gd name="connsiteX2138" fmla="*/ 490717 w 12453219"/>
              <a:gd name="connsiteY2138" fmla="*/ 1793687 h 2763135"/>
              <a:gd name="connsiteX2139" fmla="*/ 496918 w 12453219"/>
              <a:gd name="connsiteY2139" fmla="*/ 1787487 h 2763135"/>
              <a:gd name="connsiteX2140" fmla="*/ 11818961 w 12453219"/>
              <a:gd name="connsiteY2140" fmla="*/ 1787016 h 2763135"/>
              <a:gd name="connsiteX2141" fmla="*/ 11825632 w 12453219"/>
              <a:gd name="connsiteY2141" fmla="*/ 1793687 h 2763135"/>
              <a:gd name="connsiteX2142" fmla="*/ 11818961 w 12453219"/>
              <a:gd name="connsiteY2142" fmla="*/ 1800358 h 2763135"/>
              <a:gd name="connsiteX2143" fmla="*/ 11812290 w 12453219"/>
              <a:gd name="connsiteY2143" fmla="*/ 1793687 h 2763135"/>
              <a:gd name="connsiteX2144" fmla="*/ 11818961 w 12453219"/>
              <a:gd name="connsiteY2144" fmla="*/ 1787016 h 2763135"/>
              <a:gd name="connsiteX2145" fmla="*/ 634996 w 12453219"/>
              <a:gd name="connsiteY2145" fmla="*/ 1786533 h 2763135"/>
              <a:gd name="connsiteX2146" fmla="*/ 642149 w 12453219"/>
              <a:gd name="connsiteY2146" fmla="*/ 1793687 h 2763135"/>
              <a:gd name="connsiteX2147" fmla="*/ 634996 w 12453219"/>
              <a:gd name="connsiteY2147" fmla="*/ 1800840 h 2763135"/>
              <a:gd name="connsiteX2148" fmla="*/ 627842 w 12453219"/>
              <a:gd name="connsiteY2148" fmla="*/ 1793687 h 2763135"/>
              <a:gd name="connsiteX2149" fmla="*/ 634996 w 12453219"/>
              <a:gd name="connsiteY2149" fmla="*/ 1786533 h 2763135"/>
              <a:gd name="connsiteX2150" fmla="*/ 11680909 w 12453219"/>
              <a:gd name="connsiteY2150" fmla="*/ 1786039 h 2763135"/>
              <a:gd name="connsiteX2151" fmla="*/ 11688558 w 12453219"/>
              <a:gd name="connsiteY2151" fmla="*/ 1793687 h 2763135"/>
              <a:gd name="connsiteX2152" fmla="*/ 11680909 w 12453219"/>
              <a:gd name="connsiteY2152" fmla="*/ 1801335 h 2763135"/>
              <a:gd name="connsiteX2153" fmla="*/ 11673261 w 12453219"/>
              <a:gd name="connsiteY2153" fmla="*/ 1793687 h 2763135"/>
              <a:gd name="connsiteX2154" fmla="*/ 11680909 w 12453219"/>
              <a:gd name="connsiteY2154" fmla="*/ 1786039 h 2763135"/>
              <a:gd name="connsiteX2155" fmla="*/ 773074 w 12453219"/>
              <a:gd name="connsiteY2155" fmla="*/ 1785313 h 2763135"/>
              <a:gd name="connsiteX2156" fmla="*/ 781446 w 12453219"/>
              <a:gd name="connsiteY2156" fmla="*/ 1793687 h 2763135"/>
              <a:gd name="connsiteX2157" fmla="*/ 773074 w 12453219"/>
              <a:gd name="connsiteY2157" fmla="*/ 1802061 h 2763135"/>
              <a:gd name="connsiteX2158" fmla="*/ 764700 w 12453219"/>
              <a:gd name="connsiteY2158" fmla="*/ 1793687 h 2763135"/>
              <a:gd name="connsiteX2159" fmla="*/ 773074 w 12453219"/>
              <a:gd name="connsiteY2159" fmla="*/ 1785313 h 2763135"/>
              <a:gd name="connsiteX2160" fmla="*/ 11542765 w 12453219"/>
              <a:gd name="connsiteY2160" fmla="*/ 1784791 h 2763135"/>
              <a:gd name="connsiteX2161" fmla="*/ 11551661 w 12453219"/>
              <a:gd name="connsiteY2161" fmla="*/ 1793687 h 2763135"/>
              <a:gd name="connsiteX2162" fmla="*/ 11542765 w 12453219"/>
              <a:gd name="connsiteY2162" fmla="*/ 1802583 h 2763135"/>
              <a:gd name="connsiteX2163" fmla="*/ 11533868 w 12453219"/>
              <a:gd name="connsiteY2163" fmla="*/ 1793687 h 2763135"/>
              <a:gd name="connsiteX2164" fmla="*/ 11542765 w 12453219"/>
              <a:gd name="connsiteY2164" fmla="*/ 1784791 h 2763135"/>
              <a:gd name="connsiteX2165" fmla="*/ 911152 w 12453219"/>
              <a:gd name="connsiteY2165" fmla="*/ 1784257 h 2763135"/>
              <a:gd name="connsiteX2166" fmla="*/ 920581 w 12453219"/>
              <a:gd name="connsiteY2166" fmla="*/ 1793687 h 2763135"/>
              <a:gd name="connsiteX2167" fmla="*/ 911152 w 12453219"/>
              <a:gd name="connsiteY2167" fmla="*/ 1803116 h 2763135"/>
              <a:gd name="connsiteX2168" fmla="*/ 901722 w 12453219"/>
              <a:gd name="connsiteY2168" fmla="*/ 1793687 h 2763135"/>
              <a:gd name="connsiteX2169" fmla="*/ 911152 w 12453219"/>
              <a:gd name="connsiteY2169" fmla="*/ 1784257 h 2763135"/>
              <a:gd name="connsiteX2170" fmla="*/ 11404714 w 12453219"/>
              <a:gd name="connsiteY2170" fmla="*/ 1783713 h 2763135"/>
              <a:gd name="connsiteX2171" fmla="*/ 11414687 w 12453219"/>
              <a:gd name="connsiteY2171" fmla="*/ 1793687 h 2763135"/>
              <a:gd name="connsiteX2172" fmla="*/ 11404714 w 12453219"/>
              <a:gd name="connsiteY2172" fmla="*/ 1803661 h 2763135"/>
              <a:gd name="connsiteX2173" fmla="*/ 11394740 w 12453219"/>
              <a:gd name="connsiteY2173" fmla="*/ 1793687 h 2763135"/>
              <a:gd name="connsiteX2174" fmla="*/ 11404714 w 12453219"/>
              <a:gd name="connsiteY2174" fmla="*/ 1783713 h 2763135"/>
              <a:gd name="connsiteX2175" fmla="*/ 1049229 w 12453219"/>
              <a:gd name="connsiteY2175" fmla="*/ 1783158 h 2763135"/>
              <a:gd name="connsiteX2176" fmla="*/ 1059757 w 12453219"/>
              <a:gd name="connsiteY2176" fmla="*/ 1793687 h 2763135"/>
              <a:gd name="connsiteX2177" fmla="*/ 1049229 w 12453219"/>
              <a:gd name="connsiteY2177" fmla="*/ 1804216 h 2763135"/>
              <a:gd name="connsiteX2178" fmla="*/ 1038699 w 12453219"/>
              <a:gd name="connsiteY2178" fmla="*/ 1793687 h 2763135"/>
              <a:gd name="connsiteX2179" fmla="*/ 1049229 w 12453219"/>
              <a:gd name="connsiteY2179" fmla="*/ 1783158 h 2763135"/>
              <a:gd name="connsiteX2180" fmla="*/ 11266663 w 12453219"/>
              <a:gd name="connsiteY2180" fmla="*/ 1782347 h 2763135"/>
              <a:gd name="connsiteX2181" fmla="*/ 11278003 w 12453219"/>
              <a:gd name="connsiteY2181" fmla="*/ 1793686 h 2763135"/>
              <a:gd name="connsiteX2182" fmla="*/ 11266663 w 12453219"/>
              <a:gd name="connsiteY2182" fmla="*/ 1805026 h 2763135"/>
              <a:gd name="connsiteX2183" fmla="*/ 11255324 w 12453219"/>
              <a:gd name="connsiteY2183" fmla="*/ 1793686 h 2763135"/>
              <a:gd name="connsiteX2184" fmla="*/ 11266663 w 12453219"/>
              <a:gd name="connsiteY2184" fmla="*/ 1782347 h 2763135"/>
              <a:gd name="connsiteX2185" fmla="*/ 1187304 w 12453219"/>
              <a:gd name="connsiteY2185" fmla="*/ 1781767 h 2763135"/>
              <a:gd name="connsiteX2186" fmla="*/ 1199225 w 12453219"/>
              <a:gd name="connsiteY2186" fmla="*/ 1793687 h 2763135"/>
              <a:gd name="connsiteX2187" fmla="*/ 1187304 w 12453219"/>
              <a:gd name="connsiteY2187" fmla="*/ 1805607 h 2763135"/>
              <a:gd name="connsiteX2188" fmla="*/ 1175384 w 12453219"/>
              <a:gd name="connsiteY2188" fmla="*/ 1793687 h 2763135"/>
              <a:gd name="connsiteX2189" fmla="*/ 1187304 w 12453219"/>
              <a:gd name="connsiteY2189" fmla="*/ 1781767 h 2763135"/>
              <a:gd name="connsiteX2190" fmla="*/ 11128613 w 12453219"/>
              <a:gd name="connsiteY2190" fmla="*/ 1781176 h 2763135"/>
              <a:gd name="connsiteX2191" fmla="*/ 11141124 w 12453219"/>
              <a:gd name="connsiteY2191" fmla="*/ 1793687 h 2763135"/>
              <a:gd name="connsiteX2192" fmla="*/ 11128613 w 12453219"/>
              <a:gd name="connsiteY2192" fmla="*/ 1806198 h 2763135"/>
              <a:gd name="connsiteX2193" fmla="*/ 11116102 w 12453219"/>
              <a:gd name="connsiteY2193" fmla="*/ 1793687 h 2763135"/>
              <a:gd name="connsiteX2194" fmla="*/ 11128613 w 12453219"/>
              <a:gd name="connsiteY2194" fmla="*/ 1781176 h 2763135"/>
              <a:gd name="connsiteX2195" fmla="*/ 10990468 w 12453219"/>
              <a:gd name="connsiteY2195" fmla="*/ 1780575 h 2763135"/>
              <a:gd name="connsiteX2196" fmla="*/ 11003580 w 12453219"/>
              <a:gd name="connsiteY2196" fmla="*/ 1793687 h 2763135"/>
              <a:gd name="connsiteX2197" fmla="*/ 10990468 w 12453219"/>
              <a:gd name="connsiteY2197" fmla="*/ 1806799 h 2763135"/>
              <a:gd name="connsiteX2198" fmla="*/ 10977356 w 12453219"/>
              <a:gd name="connsiteY2198" fmla="*/ 1793687 h 2763135"/>
              <a:gd name="connsiteX2199" fmla="*/ 10990468 w 12453219"/>
              <a:gd name="connsiteY2199" fmla="*/ 1780575 h 2763135"/>
              <a:gd name="connsiteX2200" fmla="*/ 1325387 w 12453219"/>
              <a:gd name="connsiteY2200" fmla="*/ 1780575 h 2763135"/>
              <a:gd name="connsiteX2201" fmla="*/ 1338499 w 12453219"/>
              <a:gd name="connsiteY2201" fmla="*/ 1793687 h 2763135"/>
              <a:gd name="connsiteX2202" fmla="*/ 1325387 w 12453219"/>
              <a:gd name="connsiteY2202" fmla="*/ 1806799 h 2763135"/>
              <a:gd name="connsiteX2203" fmla="*/ 1312275 w 12453219"/>
              <a:gd name="connsiteY2203" fmla="*/ 1793687 h 2763135"/>
              <a:gd name="connsiteX2204" fmla="*/ 1325387 w 12453219"/>
              <a:gd name="connsiteY2204" fmla="*/ 1780575 h 2763135"/>
              <a:gd name="connsiteX2205" fmla="*/ 6572143 w 12453219"/>
              <a:gd name="connsiteY2205" fmla="*/ 1780485 h 2763135"/>
              <a:gd name="connsiteX2206" fmla="*/ 6585345 w 12453219"/>
              <a:gd name="connsiteY2206" fmla="*/ 1793687 h 2763135"/>
              <a:gd name="connsiteX2207" fmla="*/ 6572143 w 12453219"/>
              <a:gd name="connsiteY2207" fmla="*/ 1806888 h 2763135"/>
              <a:gd name="connsiteX2208" fmla="*/ 6558941 w 12453219"/>
              <a:gd name="connsiteY2208" fmla="*/ 1793687 h 2763135"/>
              <a:gd name="connsiteX2209" fmla="*/ 6572143 w 12453219"/>
              <a:gd name="connsiteY2209" fmla="*/ 1780485 h 2763135"/>
              <a:gd name="connsiteX2210" fmla="*/ 6434074 w 12453219"/>
              <a:gd name="connsiteY2210" fmla="*/ 1780485 h 2763135"/>
              <a:gd name="connsiteX2211" fmla="*/ 6447276 w 12453219"/>
              <a:gd name="connsiteY2211" fmla="*/ 1793687 h 2763135"/>
              <a:gd name="connsiteX2212" fmla="*/ 6434074 w 12453219"/>
              <a:gd name="connsiteY2212" fmla="*/ 1806888 h 2763135"/>
              <a:gd name="connsiteX2213" fmla="*/ 6420873 w 12453219"/>
              <a:gd name="connsiteY2213" fmla="*/ 1793687 h 2763135"/>
              <a:gd name="connsiteX2214" fmla="*/ 6434074 w 12453219"/>
              <a:gd name="connsiteY2214" fmla="*/ 1780485 h 2763135"/>
              <a:gd name="connsiteX2215" fmla="*/ 6295995 w 12453219"/>
              <a:gd name="connsiteY2215" fmla="*/ 1780485 h 2763135"/>
              <a:gd name="connsiteX2216" fmla="*/ 6309197 w 12453219"/>
              <a:gd name="connsiteY2216" fmla="*/ 1793687 h 2763135"/>
              <a:gd name="connsiteX2217" fmla="*/ 6295995 w 12453219"/>
              <a:gd name="connsiteY2217" fmla="*/ 1806888 h 2763135"/>
              <a:gd name="connsiteX2218" fmla="*/ 6282793 w 12453219"/>
              <a:gd name="connsiteY2218" fmla="*/ 1793687 h 2763135"/>
              <a:gd name="connsiteX2219" fmla="*/ 6295995 w 12453219"/>
              <a:gd name="connsiteY2219" fmla="*/ 1780485 h 2763135"/>
              <a:gd name="connsiteX2220" fmla="*/ 6157927 w 12453219"/>
              <a:gd name="connsiteY2220" fmla="*/ 1780485 h 2763135"/>
              <a:gd name="connsiteX2221" fmla="*/ 6171131 w 12453219"/>
              <a:gd name="connsiteY2221" fmla="*/ 1793687 h 2763135"/>
              <a:gd name="connsiteX2222" fmla="*/ 6157927 w 12453219"/>
              <a:gd name="connsiteY2222" fmla="*/ 1806888 h 2763135"/>
              <a:gd name="connsiteX2223" fmla="*/ 6144729 w 12453219"/>
              <a:gd name="connsiteY2223" fmla="*/ 1793687 h 2763135"/>
              <a:gd name="connsiteX2224" fmla="*/ 6157927 w 12453219"/>
              <a:gd name="connsiteY2224" fmla="*/ 1780485 h 2763135"/>
              <a:gd name="connsiteX2225" fmla="*/ 6019853 w 12453219"/>
              <a:gd name="connsiteY2225" fmla="*/ 1780485 h 2763135"/>
              <a:gd name="connsiteX2226" fmla="*/ 6033055 w 12453219"/>
              <a:gd name="connsiteY2226" fmla="*/ 1793687 h 2763135"/>
              <a:gd name="connsiteX2227" fmla="*/ 6019853 w 12453219"/>
              <a:gd name="connsiteY2227" fmla="*/ 1806888 h 2763135"/>
              <a:gd name="connsiteX2228" fmla="*/ 6006652 w 12453219"/>
              <a:gd name="connsiteY2228" fmla="*/ 1793687 h 2763135"/>
              <a:gd name="connsiteX2229" fmla="*/ 6019853 w 12453219"/>
              <a:gd name="connsiteY2229" fmla="*/ 1780485 h 2763135"/>
              <a:gd name="connsiteX2230" fmla="*/ 5881786 w 12453219"/>
              <a:gd name="connsiteY2230" fmla="*/ 1780485 h 2763135"/>
              <a:gd name="connsiteX2231" fmla="*/ 5894988 w 12453219"/>
              <a:gd name="connsiteY2231" fmla="*/ 1793687 h 2763135"/>
              <a:gd name="connsiteX2232" fmla="*/ 5881786 w 12453219"/>
              <a:gd name="connsiteY2232" fmla="*/ 1806888 h 2763135"/>
              <a:gd name="connsiteX2233" fmla="*/ 5868585 w 12453219"/>
              <a:gd name="connsiteY2233" fmla="*/ 1793687 h 2763135"/>
              <a:gd name="connsiteX2234" fmla="*/ 5881786 w 12453219"/>
              <a:gd name="connsiteY2234" fmla="*/ 1780485 h 2763135"/>
              <a:gd name="connsiteX2235" fmla="*/ 7124441 w 12453219"/>
              <a:gd name="connsiteY2235" fmla="*/ 1779973 h 2763135"/>
              <a:gd name="connsiteX2236" fmla="*/ 7138155 w 12453219"/>
              <a:gd name="connsiteY2236" fmla="*/ 1793687 h 2763135"/>
              <a:gd name="connsiteX2237" fmla="*/ 7124441 w 12453219"/>
              <a:gd name="connsiteY2237" fmla="*/ 1807401 h 2763135"/>
              <a:gd name="connsiteX2238" fmla="*/ 7110727 w 12453219"/>
              <a:gd name="connsiteY2238" fmla="*/ 1793687 h 2763135"/>
              <a:gd name="connsiteX2239" fmla="*/ 7124441 w 12453219"/>
              <a:gd name="connsiteY2239" fmla="*/ 1779973 h 2763135"/>
              <a:gd name="connsiteX2240" fmla="*/ 6986361 w 12453219"/>
              <a:gd name="connsiteY2240" fmla="*/ 1779973 h 2763135"/>
              <a:gd name="connsiteX2241" fmla="*/ 7000075 w 12453219"/>
              <a:gd name="connsiteY2241" fmla="*/ 1793687 h 2763135"/>
              <a:gd name="connsiteX2242" fmla="*/ 6986361 w 12453219"/>
              <a:gd name="connsiteY2242" fmla="*/ 1807401 h 2763135"/>
              <a:gd name="connsiteX2243" fmla="*/ 6972648 w 12453219"/>
              <a:gd name="connsiteY2243" fmla="*/ 1793687 h 2763135"/>
              <a:gd name="connsiteX2244" fmla="*/ 6986361 w 12453219"/>
              <a:gd name="connsiteY2244" fmla="*/ 1779973 h 2763135"/>
              <a:gd name="connsiteX2245" fmla="*/ 6848292 w 12453219"/>
              <a:gd name="connsiteY2245" fmla="*/ 1779973 h 2763135"/>
              <a:gd name="connsiteX2246" fmla="*/ 6862006 w 12453219"/>
              <a:gd name="connsiteY2246" fmla="*/ 1793687 h 2763135"/>
              <a:gd name="connsiteX2247" fmla="*/ 6848292 w 12453219"/>
              <a:gd name="connsiteY2247" fmla="*/ 1807401 h 2763135"/>
              <a:gd name="connsiteX2248" fmla="*/ 6834578 w 12453219"/>
              <a:gd name="connsiteY2248" fmla="*/ 1793687 h 2763135"/>
              <a:gd name="connsiteX2249" fmla="*/ 6848292 w 12453219"/>
              <a:gd name="connsiteY2249" fmla="*/ 1779973 h 2763135"/>
              <a:gd name="connsiteX2250" fmla="*/ 6710222 w 12453219"/>
              <a:gd name="connsiteY2250" fmla="*/ 1779973 h 2763135"/>
              <a:gd name="connsiteX2251" fmla="*/ 6723936 w 12453219"/>
              <a:gd name="connsiteY2251" fmla="*/ 1793687 h 2763135"/>
              <a:gd name="connsiteX2252" fmla="*/ 6710222 w 12453219"/>
              <a:gd name="connsiteY2252" fmla="*/ 1807401 h 2763135"/>
              <a:gd name="connsiteX2253" fmla="*/ 6696508 w 12453219"/>
              <a:gd name="connsiteY2253" fmla="*/ 1793687 h 2763135"/>
              <a:gd name="connsiteX2254" fmla="*/ 6710222 w 12453219"/>
              <a:gd name="connsiteY2254" fmla="*/ 1779973 h 2763135"/>
              <a:gd name="connsiteX2255" fmla="*/ 5743711 w 12453219"/>
              <a:gd name="connsiteY2255" fmla="*/ 1779973 h 2763135"/>
              <a:gd name="connsiteX2256" fmla="*/ 5757427 w 12453219"/>
              <a:gd name="connsiteY2256" fmla="*/ 1793687 h 2763135"/>
              <a:gd name="connsiteX2257" fmla="*/ 5743711 w 12453219"/>
              <a:gd name="connsiteY2257" fmla="*/ 1807401 h 2763135"/>
              <a:gd name="connsiteX2258" fmla="*/ 5729999 w 12453219"/>
              <a:gd name="connsiteY2258" fmla="*/ 1793687 h 2763135"/>
              <a:gd name="connsiteX2259" fmla="*/ 5743711 w 12453219"/>
              <a:gd name="connsiteY2259" fmla="*/ 1779973 h 2763135"/>
              <a:gd name="connsiteX2260" fmla="*/ 5605649 w 12453219"/>
              <a:gd name="connsiteY2260" fmla="*/ 1779973 h 2763135"/>
              <a:gd name="connsiteX2261" fmla="*/ 5619361 w 12453219"/>
              <a:gd name="connsiteY2261" fmla="*/ 1793687 h 2763135"/>
              <a:gd name="connsiteX2262" fmla="*/ 5605649 w 12453219"/>
              <a:gd name="connsiteY2262" fmla="*/ 1807401 h 2763135"/>
              <a:gd name="connsiteX2263" fmla="*/ 5591936 w 12453219"/>
              <a:gd name="connsiteY2263" fmla="*/ 1793687 h 2763135"/>
              <a:gd name="connsiteX2264" fmla="*/ 5605649 w 12453219"/>
              <a:gd name="connsiteY2264" fmla="*/ 1779973 h 2763135"/>
              <a:gd name="connsiteX2265" fmla="*/ 5467587 w 12453219"/>
              <a:gd name="connsiteY2265" fmla="*/ 1779973 h 2763135"/>
              <a:gd name="connsiteX2266" fmla="*/ 5481295 w 12453219"/>
              <a:gd name="connsiteY2266" fmla="*/ 1793687 h 2763135"/>
              <a:gd name="connsiteX2267" fmla="*/ 5467587 w 12453219"/>
              <a:gd name="connsiteY2267" fmla="*/ 1807401 h 2763135"/>
              <a:gd name="connsiteX2268" fmla="*/ 5453870 w 12453219"/>
              <a:gd name="connsiteY2268" fmla="*/ 1793687 h 2763135"/>
              <a:gd name="connsiteX2269" fmla="*/ 5467587 w 12453219"/>
              <a:gd name="connsiteY2269" fmla="*/ 1779973 h 2763135"/>
              <a:gd name="connsiteX2270" fmla="*/ 5329506 w 12453219"/>
              <a:gd name="connsiteY2270" fmla="*/ 1779973 h 2763135"/>
              <a:gd name="connsiteX2271" fmla="*/ 5343218 w 12453219"/>
              <a:gd name="connsiteY2271" fmla="*/ 1793687 h 2763135"/>
              <a:gd name="connsiteX2272" fmla="*/ 5329506 w 12453219"/>
              <a:gd name="connsiteY2272" fmla="*/ 1807401 h 2763135"/>
              <a:gd name="connsiteX2273" fmla="*/ 5315791 w 12453219"/>
              <a:gd name="connsiteY2273" fmla="*/ 1793687 h 2763135"/>
              <a:gd name="connsiteX2274" fmla="*/ 5329506 w 12453219"/>
              <a:gd name="connsiteY2274" fmla="*/ 1779973 h 2763135"/>
              <a:gd name="connsiteX2275" fmla="*/ 7262510 w 12453219"/>
              <a:gd name="connsiteY2275" fmla="*/ 1779873 h 2763135"/>
              <a:gd name="connsiteX2276" fmla="*/ 7276324 w 12453219"/>
              <a:gd name="connsiteY2276" fmla="*/ 1793687 h 2763135"/>
              <a:gd name="connsiteX2277" fmla="*/ 7262510 w 12453219"/>
              <a:gd name="connsiteY2277" fmla="*/ 1807501 h 2763135"/>
              <a:gd name="connsiteX2278" fmla="*/ 7248696 w 12453219"/>
              <a:gd name="connsiteY2278" fmla="*/ 1793687 h 2763135"/>
              <a:gd name="connsiteX2279" fmla="*/ 7262510 w 12453219"/>
              <a:gd name="connsiteY2279" fmla="*/ 1779873 h 2763135"/>
              <a:gd name="connsiteX2280" fmla="*/ 1463460 w 12453219"/>
              <a:gd name="connsiteY2280" fmla="*/ 1779445 h 2763135"/>
              <a:gd name="connsiteX2281" fmla="*/ 1477702 w 12453219"/>
              <a:gd name="connsiteY2281" fmla="*/ 1793687 h 2763135"/>
              <a:gd name="connsiteX2282" fmla="*/ 1463460 w 12453219"/>
              <a:gd name="connsiteY2282" fmla="*/ 1807928 h 2763135"/>
              <a:gd name="connsiteX2283" fmla="*/ 1449219 w 12453219"/>
              <a:gd name="connsiteY2283" fmla="*/ 1793687 h 2763135"/>
              <a:gd name="connsiteX2284" fmla="*/ 1463460 w 12453219"/>
              <a:gd name="connsiteY2284" fmla="*/ 1779445 h 2763135"/>
              <a:gd name="connsiteX2285" fmla="*/ 7538659 w 12453219"/>
              <a:gd name="connsiteY2285" fmla="*/ 1779353 h 2763135"/>
              <a:gd name="connsiteX2286" fmla="*/ 7552994 w 12453219"/>
              <a:gd name="connsiteY2286" fmla="*/ 1793687 h 2763135"/>
              <a:gd name="connsiteX2287" fmla="*/ 7538659 w 12453219"/>
              <a:gd name="connsiteY2287" fmla="*/ 1808022 h 2763135"/>
              <a:gd name="connsiteX2288" fmla="*/ 7524325 w 12453219"/>
              <a:gd name="connsiteY2288" fmla="*/ 1793687 h 2763135"/>
              <a:gd name="connsiteX2289" fmla="*/ 7538659 w 12453219"/>
              <a:gd name="connsiteY2289" fmla="*/ 1779353 h 2763135"/>
              <a:gd name="connsiteX2290" fmla="*/ 7400589 w 12453219"/>
              <a:gd name="connsiteY2290" fmla="*/ 1779353 h 2763135"/>
              <a:gd name="connsiteX2291" fmla="*/ 7414924 w 12453219"/>
              <a:gd name="connsiteY2291" fmla="*/ 1793687 h 2763135"/>
              <a:gd name="connsiteX2292" fmla="*/ 7400589 w 12453219"/>
              <a:gd name="connsiteY2292" fmla="*/ 1808022 h 2763135"/>
              <a:gd name="connsiteX2293" fmla="*/ 7386255 w 12453219"/>
              <a:gd name="connsiteY2293" fmla="*/ 1793687 h 2763135"/>
              <a:gd name="connsiteX2294" fmla="*/ 7400589 w 12453219"/>
              <a:gd name="connsiteY2294" fmla="*/ 1779353 h 2763135"/>
              <a:gd name="connsiteX2295" fmla="*/ 5191430 w 12453219"/>
              <a:gd name="connsiteY2295" fmla="*/ 1779353 h 2763135"/>
              <a:gd name="connsiteX2296" fmla="*/ 5205764 w 12453219"/>
              <a:gd name="connsiteY2296" fmla="*/ 1793687 h 2763135"/>
              <a:gd name="connsiteX2297" fmla="*/ 5191430 w 12453219"/>
              <a:gd name="connsiteY2297" fmla="*/ 1808022 h 2763135"/>
              <a:gd name="connsiteX2298" fmla="*/ 5177096 w 12453219"/>
              <a:gd name="connsiteY2298" fmla="*/ 1793687 h 2763135"/>
              <a:gd name="connsiteX2299" fmla="*/ 5191430 w 12453219"/>
              <a:gd name="connsiteY2299" fmla="*/ 1779353 h 2763135"/>
              <a:gd name="connsiteX2300" fmla="*/ 5053351 w 12453219"/>
              <a:gd name="connsiteY2300" fmla="*/ 1779353 h 2763135"/>
              <a:gd name="connsiteX2301" fmla="*/ 5067689 w 12453219"/>
              <a:gd name="connsiteY2301" fmla="*/ 1793687 h 2763135"/>
              <a:gd name="connsiteX2302" fmla="*/ 5053351 w 12453219"/>
              <a:gd name="connsiteY2302" fmla="*/ 1808022 h 2763135"/>
              <a:gd name="connsiteX2303" fmla="*/ 5039022 w 12453219"/>
              <a:gd name="connsiteY2303" fmla="*/ 1793687 h 2763135"/>
              <a:gd name="connsiteX2304" fmla="*/ 5053351 w 12453219"/>
              <a:gd name="connsiteY2304" fmla="*/ 1779353 h 2763135"/>
              <a:gd name="connsiteX2305" fmla="*/ 4915277 w 12453219"/>
              <a:gd name="connsiteY2305" fmla="*/ 1779353 h 2763135"/>
              <a:gd name="connsiteX2306" fmla="*/ 4929615 w 12453219"/>
              <a:gd name="connsiteY2306" fmla="*/ 1793687 h 2763135"/>
              <a:gd name="connsiteX2307" fmla="*/ 4915277 w 12453219"/>
              <a:gd name="connsiteY2307" fmla="*/ 1808022 h 2763135"/>
              <a:gd name="connsiteX2308" fmla="*/ 4900943 w 12453219"/>
              <a:gd name="connsiteY2308" fmla="*/ 1793687 h 2763135"/>
              <a:gd name="connsiteX2309" fmla="*/ 4915277 w 12453219"/>
              <a:gd name="connsiteY2309" fmla="*/ 1779353 h 2763135"/>
              <a:gd name="connsiteX2310" fmla="*/ 7676738 w 12453219"/>
              <a:gd name="connsiteY2310" fmla="*/ 1779251 h 2763135"/>
              <a:gd name="connsiteX2311" fmla="*/ 7691174 w 12453219"/>
              <a:gd name="connsiteY2311" fmla="*/ 1793687 h 2763135"/>
              <a:gd name="connsiteX2312" fmla="*/ 7676738 w 12453219"/>
              <a:gd name="connsiteY2312" fmla="*/ 1808123 h 2763135"/>
              <a:gd name="connsiteX2313" fmla="*/ 7662302 w 12453219"/>
              <a:gd name="connsiteY2313" fmla="*/ 1793687 h 2763135"/>
              <a:gd name="connsiteX2314" fmla="*/ 7676738 w 12453219"/>
              <a:gd name="connsiteY2314" fmla="*/ 1779251 h 2763135"/>
              <a:gd name="connsiteX2315" fmla="*/ 10852417 w 12453219"/>
              <a:gd name="connsiteY2315" fmla="*/ 1779178 h 2763135"/>
              <a:gd name="connsiteX2316" fmla="*/ 10866926 w 12453219"/>
              <a:gd name="connsiteY2316" fmla="*/ 1793687 h 2763135"/>
              <a:gd name="connsiteX2317" fmla="*/ 10852417 w 12453219"/>
              <a:gd name="connsiteY2317" fmla="*/ 1808195 h 2763135"/>
              <a:gd name="connsiteX2318" fmla="*/ 10837909 w 12453219"/>
              <a:gd name="connsiteY2318" fmla="*/ 1793687 h 2763135"/>
              <a:gd name="connsiteX2319" fmla="*/ 10852417 w 12453219"/>
              <a:gd name="connsiteY2319" fmla="*/ 1779178 h 2763135"/>
              <a:gd name="connsiteX2320" fmla="*/ 7952878 w 12453219"/>
              <a:gd name="connsiteY2320" fmla="*/ 1778992 h 2763135"/>
              <a:gd name="connsiteX2321" fmla="*/ 7967572 w 12453219"/>
              <a:gd name="connsiteY2321" fmla="*/ 1793687 h 2763135"/>
              <a:gd name="connsiteX2322" fmla="*/ 7952878 w 12453219"/>
              <a:gd name="connsiteY2322" fmla="*/ 1808381 h 2763135"/>
              <a:gd name="connsiteX2323" fmla="*/ 7938183 w 12453219"/>
              <a:gd name="connsiteY2323" fmla="*/ 1793687 h 2763135"/>
              <a:gd name="connsiteX2324" fmla="*/ 7952878 w 12453219"/>
              <a:gd name="connsiteY2324" fmla="*/ 1778992 h 2763135"/>
              <a:gd name="connsiteX2325" fmla="*/ 7814808 w 12453219"/>
              <a:gd name="connsiteY2325" fmla="*/ 1778992 h 2763135"/>
              <a:gd name="connsiteX2326" fmla="*/ 7829503 w 12453219"/>
              <a:gd name="connsiteY2326" fmla="*/ 1793687 h 2763135"/>
              <a:gd name="connsiteX2327" fmla="*/ 7814808 w 12453219"/>
              <a:gd name="connsiteY2327" fmla="*/ 1808381 h 2763135"/>
              <a:gd name="connsiteX2328" fmla="*/ 7800114 w 12453219"/>
              <a:gd name="connsiteY2328" fmla="*/ 1793687 h 2763135"/>
              <a:gd name="connsiteX2329" fmla="*/ 7814808 w 12453219"/>
              <a:gd name="connsiteY2329" fmla="*/ 1778992 h 2763135"/>
              <a:gd name="connsiteX2330" fmla="*/ 4501064 w 12453219"/>
              <a:gd name="connsiteY2330" fmla="*/ 1778890 h 2763135"/>
              <a:gd name="connsiteX2331" fmla="*/ 4515860 w 12453219"/>
              <a:gd name="connsiteY2331" fmla="*/ 1793687 h 2763135"/>
              <a:gd name="connsiteX2332" fmla="*/ 4501064 w 12453219"/>
              <a:gd name="connsiteY2332" fmla="*/ 1808485 h 2763135"/>
              <a:gd name="connsiteX2333" fmla="*/ 4486265 w 12453219"/>
              <a:gd name="connsiteY2333" fmla="*/ 1793687 h 2763135"/>
              <a:gd name="connsiteX2334" fmla="*/ 4501064 w 12453219"/>
              <a:gd name="connsiteY2334" fmla="*/ 1778890 h 2763135"/>
              <a:gd name="connsiteX2335" fmla="*/ 4777199 w 12453219"/>
              <a:gd name="connsiteY2335" fmla="*/ 1778722 h 2763135"/>
              <a:gd name="connsiteX2336" fmla="*/ 4792165 w 12453219"/>
              <a:gd name="connsiteY2336" fmla="*/ 1793686 h 2763135"/>
              <a:gd name="connsiteX2337" fmla="*/ 4777199 w 12453219"/>
              <a:gd name="connsiteY2337" fmla="*/ 1808651 h 2763135"/>
              <a:gd name="connsiteX2338" fmla="*/ 4762237 w 12453219"/>
              <a:gd name="connsiteY2338" fmla="*/ 1793686 h 2763135"/>
              <a:gd name="connsiteX2339" fmla="*/ 4777199 w 12453219"/>
              <a:gd name="connsiteY2339" fmla="*/ 1778722 h 2763135"/>
              <a:gd name="connsiteX2340" fmla="*/ 4639135 w 12453219"/>
              <a:gd name="connsiteY2340" fmla="*/ 1778722 h 2763135"/>
              <a:gd name="connsiteX2341" fmla="*/ 4654093 w 12453219"/>
              <a:gd name="connsiteY2341" fmla="*/ 1793686 h 2763135"/>
              <a:gd name="connsiteX2342" fmla="*/ 4639135 w 12453219"/>
              <a:gd name="connsiteY2342" fmla="*/ 1808651 h 2763135"/>
              <a:gd name="connsiteX2343" fmla="*/ 4624166 w 12453219"/>
              <a:gd name="connsiteY2343" fmla="*/ 1793686 h 2763135"/>
              <a:gd name="connsiteX2344" fmla="*/ 4639135 w 12453219"/>
              <a:gd name="connsiteY2344" fmla="*/ 1778722 h 2763135"/>
              <a:gd name="connsiteX2345" fmla="*/ 10714365 w 12453219"/>
              <a:gd name="connsiteY2345" fmla="*/ 1778442 h 2763135"/>
              <a:gd name="connsiteX2346" fmla="*/ 10729611 w 12453219"/>
              <a:gd name="connsiteY2346" fmla="*/ 1793687 h 2763135"/>
              <a:gd name="connsiteX2347" fmla="*/ 10714365 w 12453219"/>
              <a:gd name="connsiteY2347" fmla="*/ 1808932 h 2763135"/>
              <a:gd name="connsiteX2348" fmla="*/ 10699119 w 12453219"/>
              <a:gd name="connsiteY2348" fmla="*/ 1793687 h 2763135"/>
              <a:gd name="connsiteX2349" fmla="*/ 10714365 w 12453219"/>
              <a:gd name="connsiteY2349" fmla="*/ 1778442 h 2763135"/>
              <a:gd name="connsiteX2350" fmla="*/ 1601543 w 12453219"/>
              <a:gd name="connsiteY2350" fmla="*/ 1778442 h 2763135"/>
              <a:gd name="connsiteX2351" fmla="*/ 1616789 w 12453219"/>
              <a:gd name="connsiteY2351" fmla="*/ 1793687 h 2763135"/>
              <a:gd name="connsiteX2352" fmla="*/ 1601543 w 12453219"/>
              <a:gd name="connsiteY2352" fmla="*/ 1808932 h 2763135"/>
              <a:gd name="connsiteX2353" fmla="*/ 1586298 w 12453219"/>
              <a:gd name="connsiteY2353" fmla="*/ 1793687 h 2763135"/>
              <a:gd name="connsiteX2354" fmla="*/ 1601543 w 12453219"/>
              <a:gd name="connsiteY2354" fmla="*/ 1778442 h 2763135"/>
              <a:gd name="connsiteX2355" fmla="*/ 8229026 w 12453219"/>
              <a:gd name="connsiteY2355" fmla="*/ 1778357 h 2763135"/>
              <a:gd name="connsiteX2356" fmla="*/ 8244356 w 12453219"/>
              <a:gd name="connsiteY2356" fmla="*/ 1793687 h 2763135"/>
              <a:gd name="connsiteX2357" fmla="*/ 8229026 w 12453219"/>
              <a:gd name="connsiteY2357" fmla="*/ 1809018 h 2763135"/>
              <a:gd name="connsiteX2358" fmla="*/ 8213696 w 12453219"/>
              <a:gd name="connsiteY2358" fmla="*/ 1793687 h 2763135"/>
              <a:gd name="connsiteX2359" fmla="*/ 8229026 w 12453219"/>
              <a:gd name="connsiteY2359" fmla="*/ 1778357 h 2763135"/>
              <a:gd name="connsiteX2360" fmla="*/ 8090957 w 12453219"/>
              <a:gd name="connsiteY2360" fmla="*/ 1778357 h 2763135"/>
              <a:gd name="connsiteX2361" fmla="*/ 8106288 w 12453219"/>
              <a:gd name="connsiteY2361" fmla="*/ 1793687 h 2763135"/>
              <a:gd name="connsiteX2362" fmla="*/ 8090957 w 12453219"/>
              <a:gd name="connsiteY2362" fmla="*/ 1809018 h 2763135"/>
              <a:gd name="connsiteX2363" fmla="*/ 8075627 w 12453219"/>
              <a:gd name="connsiteY2363" fmla="*/ 1793687 h 2763135"/>
              <a:gd name="connsiteX2364" fmla="*/ 8090957 w 12453219"/>
              <a:gd name="connsiteY2364" fmla="*/ 1778357 h 2763135"/>
              <a:gd name="connsiteX2365" fmla="*/ 4362981 w 12453219"/>
              <a:gd name="connsiteY2365" fmla="*/ 1778357 h 2763135"/>
              <a:gd name="connsiteX2366" fmla="*/ 4378309 w 12453219"/>
              <a:gd name="connsiteY2366" fmla="*/ 1793687 h 2763135"/>
              <a:gd name="connsiteX2367" fmla="*/ 4362981 w 12453219"/>
              <a:gd name="connsiteY2367" fmla="*/ 1809018 h 2763135"/>
              <a:gd name="connsiteX2368" fmla="*/ 4347648 w 12453219"/>
              <a:gd name="connsiteY2368" fmla="*/ 1793687 h 2763135"/>
              <a:gd name="connsiteX2369" fmla="*/ 4362981 w 12453219"/>
              <a:gd name="connsiteY2369" fmla="*/ 1778357 h 2763135"/>
              <a:gd name="connsiteX2370" fmla="*/ 1739614 w 12453219"/>
              <a:gd name="connsiteY2370" fmla="*/ 1777798 h 2763135"/>
              <a:gd name="connsiteX2371" fmla="*/ 1755505 w 12453219"/>
              <a:gd name="connsiteY2371" fmla="*/ 1793687 h 2763135"/>
              <a:gd name="connsiteX2372" fmla="*/ 1739614 w 12453219"/>
              <a:gd name="connsiteY2372" fmla="*/ 1809576 h 2763135"/>
              <a:gd name="connsiteX2373" fmla="*/ 1723726 w 12453219"/>
              <a:gd name="connsiteY2373" fmla="*/ 1793687 h 2763135"/>
              <a:gd name="connsiteX2374" fmla="*/ 1739614 w 12453219"/>
              <a:gd name="connsiteY2374" fmla="*/ 1777798 h 2763135"/>
              <a:gd name="connsiteX2375" fmla="*/ 8505175 w 12453219"/>
              <a:gd name="connsiteY2375" fmla="*/ 1777712 h 2763135"/>
              <a:gd name="connsiteX2376" fmla="*/ 8521151 w 12453219"/>
              <a:gd name="connsiteY2376" fmla="*/ 1793687 h 2763135"/>
              <a:gd name="connsiteX2377" fmla="*/ 8505175 w 12453219"/>
              <a:gd name="connsiteY2377" fmla="*/ 1809663 h 2763135"/>
              <a:gd name="connsiteX2378" fmla="*/ 8489200 w 12453219"/>
              <a:gd name="connsiteY2378" fmla="*/ 1793687 h 2763135"/>
              <a:gd name="connsiteX2379" fmla="*/ 8505175 w 12453219"/>
              <a:gd name="connsiteY2379" fmla="*/ 1777712 h 2763135"/>
              <a:gd name="connsiteX2380" fmla="*/ 8367105 w 12453219"/>
              <a:gd name="connsiteY2380" fmla="*/ 1777712 h 2763135"/>
              <a:gd name="connsiteX2381" fmla="*/ 8383081 w 12453219"/>
              <a:gd name="connsiteY2381" fmla="*/ 1793687 h 2763135"/>
              <a:gd name="connsiteX2382" fmla="*/ 8367105 w 12453219"/>
              <a:gd name="connsiteY2382" fmla="*/ 1809663 h 2763135"/>
              <a:gd name="connsiteX2383" fmla="*/ 8351130 w 12453219"/>
              <a:gd name="connsiteY2383" fmla="*/ 1793687 h 2763135"/>
              <a:gd name="connsiteX2384" fmla="*/ 8367105 w 12453219"/>
              <a:gd name="connsiteY2384" fmla="*/ 1777712 h 2763135"/>
              <a:gd name="connsiteX2385" fmla="*/ 4225067 w 12453219"/>
              <a:gd name="connsiteY2385" fmla="*/ 1777712 h 2763135"/>
              <a:gd name="connsiteX2386" fmla="*/ 4241043 w 12453219"/>
              <a:gd name="connsiteY2386" fmla="*/ 1793687 h 2763135"/>
              <a:gd name="connsiteX2387" fmla="*/ 4225067 w 12453219"/>
              <a:gd name="connsiteY2387" fmla="*/ 1809663 h 2763135"/>
              <a:gd name="connsiteX2388" fmla="*/ 4209093 w 12453219"/>
              <a:gd name="connsiteY2388" fmla="*/ 1793687 h 2763135"/>
              <a:gd name="connsiteX2389" fmla="*/ 4225067 w 12453219"/>
              <a:gd name="connsiteY2389" fmla="*/ 1777712 h 2763135"/>
              <a:gd name="connsiteX2390" fmla="*/ 4086983 w 12453219"/>
              <a:gd name="connsiteY2390" fmla="*/ 1777712 h 2763135"/>
              <a:gd name="connsiteX2391" fmla="*/ 4102963 w 12453219"/>
              <a:gd name="connsiteY2391" fmla="*/ 1793687 h 2763135"/>
              <a:gd name="connsiteX2392" fmla="*/ 4086983 w 12453219"/>
              <a:gd name="connsiteY2392" fmla="*/ 1809663 h 2763135"/>
              <a:gd name="connsiteX2393" fmla="*/ 4071010 w 12453219"/>
              <a:gd name="connsiteY2393" fmla="*/ 1793687 h 2763135"/>
              <a:gd name="connsiteX2394" fmla="*/ 4086983 w 12453219"/>
              <a:gd name="connsiteY2394" fmla="*/ 1777712 h 2763135"/>
              <a:gd name="connsiteX2395" fmla="*/ 10576314 w 12453219"/>
              <a:gd name="connsiteY2395" fmla="*/ 1777520 h 2763135"/>
              <a:gd name="connsiteX2396" fmla="*/ 10592481 w 12453219"/>
              <a:gd name="connsiteY2396" fmla="*/ 1793687 h 2763135"/>
              <a:gd name="connsiteX2397" fmla="*/ 10576314 w 12453219"/>
              <a:gd name="connsiteY2397" fmla="*/ 1809854 h 2763135"/>
              <a:gd name="connsiteX2398" fmla="*/ 10560146 w 12453219"/>
              <a:gd name="connsiteY2398" fmla="*/ 1793687 h 2763135"/>
              <a:gd name="connsiteX2399" fmla="*/ 10576314 w 12453219"/>
              <a:gd name="connsiteY2399" fmla="*/ 1777520 h 2763135"/>
              <a:gd name="connsiteX2400" fmla="*/ 8781325 w 12453219"/>
              <a:gd name="connsiteY2400" fmla="*/ 1777337 h 2763135"/>
              <a:gd name="connsiteX2401" fmla="*/ 8797674 w 12453219"/>
              <a:gd name="connsiteY2401" fmla="*/ 1793687 h 2763135"/>
              <a:gd name="connsiteX2402" fmla="*/ 8781325 w 12453219"/>
              <a:gd name="connsiteY2402" fmla="*/ 1810036 h 2763135"/>
              <a:gd name="connsiteX2403" fmla="*/ 8764976 w 12453219"/>
              <a:gd name="connsiteY2403" fmla="*/ 1793687 h 2763135"/>
              <a:gd name="connsiteX2404" fmla="*/ 8781325 w 12453219"/>
              <a:gd name="connsiteY2404" fmla="*/ 1777337 h 2763135"/>
              <a:gd name="connsiteX2405" fmla="*/ 8643255 w 12453219"/>
              <a:gd name="connsiteY2405" fmla="*/ 1777057 h 2763135"/>
              <a:gd name="connsiteX2406" fmla="*/ 8659885 w 12453219"/>
              <a:gd name="connsiteY2406" fmla="*/ 1793687 h 2763135"/>
              <a:gd name="connsiteX2407" fmla="*/ 8643255 w 12453219"/>
              <a:gd name="connsiteY2407" fmla="*/ 1810317 h 2763135"/>
              <a:gd name="connsiteX2408" fmla="*/ 8626625 w 12453219"/>
              <a:gd name="connsiteY2408" fmla="*/ 1793687 h 2763135"/>
              <a:gd name="connsiteX2409" fmla="*/ 8643255 w 12453219"/>
              <a:gd name="connsiteY2409" fmla="*/ 1777057 h 2763135"/>
              <a:gd name="connsiteX2410" fmla="*/ 3948907 w 12453219"/>
              <a:gd name="connsiteY2410" fmla="*/ 1777057 h 2763135"/>
              <a:gd name="connsiteX2411" fmla="*/ 3965538 w 12453219"/>
              <a:gd name="connsiteY2411" fmla="*/ 1793687 h 2763135"/>
              <a:gd name="connsiteX2412" fmla="*/ 3948907 w 12453219"/>
              <a:gd name="connsiteY2412" fmla="*/ 1810317 h 2763135"/>
              <a:gd name="connsiteX2413" fmla="*/ 3932280 w 12453219"/>
              <a:gd name="connsiteY2413" fmla="*/ 1793687 h 2763135"/>
              <a:gd name="connsiteX2414" fmla="*/ 3948907 w 12453219"/>
              <a:gd name="connsiteY2414" fmla="*/ 1777057 h 2763135"/>
              <a:gd name="connsiteX2415" fmla="*/ 3810823 w 12453219"/>
              <a:gd name="connsiteY2415" fmla="*/ 1777057 h 2763135"/>
              <a:gd name="connsiteX2416" fmla="*/ 3827453 w 12453219"/>
              <a:gd name="connsiteY2416" fmla="*/ 1793687 h 2763135"/>
              <a:gd name="connsiteX2417" fmla="*/ 3810823 w 12453219"/>
              <a:gd name="connsiteY2417" fmla="*/ 1810317 h 2763135"/>
              <a:gd name="connsiteX2418" fmla="*/ 3794194 w 12453219"/>
              <a:gd name="connsiteY2418" fmla="*/ 1793687 h 2763135"/>
              <a:gd name="connsiteX2419" fmla="*/ 3810823 w 12453219"/>
              <a:gd name="connsiteY2419" fmla="*/ 1777057 h 2763135"/>
              <a:gd name="connsiteX2420" fmla="*/ 10438169 w 12453219"/>
              <a:gd name="connsiteY2420" fmla="*/ 1776863 h 2763135"/>
              <a:gd name="connsiteX2421" fmla="*/ 10454994 w 12453219"/>
              <a:gd name="connsiteY2421" fmla="*/ 1793687 h 2763135"/>
              <a:gd name="connsiteX2422" fmla="*/ 10438169 w 12453219"/>
              <a:gd name="connsiteY2422" fmla="*/ 1810511 h 2763135"/>
              <a:gd name="connsiteX2423" fmla="*/ 10421345 w 12453219"/>
              <a:gd name="connsiteY2423" fmla="*/ 1793687 h 2763135"/>
              <a:gd name="connsiteX2424" fmla="*/ 10438169 w 12453219"/>
              <a:gd name="connsiteY2424" fmla="*/ 1776863 h 2763135"/>
              <a:gd name="connsiteX2425" fmla="*/ 10300118 w 12453219"/>
              <a:gd name="connsiteY2425" fmla="*/ 1776863 h 2763135"/>
              <a:gd name="connsiteX2426" fmla="*/ 10316943 w 12453219"/>
              <a:gd name="connsiteY2426" fmla="*/ 1793687 h 2763135"/>
              <a:gd name="connsiteX2427" fmla="*/ 10300118 w 12453219"/>
              <a:gd name="connsiteY2427" fmla="*/ 1810511 h 2763135"/>
              <a:gd name="connsiteX2428" fmla="*/ 10283294 w 12453219"/>
              <a:gd name="connsiteY2428" fmla="*/ 1793687 h 2763135"/>
              <a:gd name="connsiteX2429" fmla="*/ 10300118 w 12453219"/>
              <a:gd name="connsiteY2429" fmla="*/ 1776863 h 2763135"/>
              <a:gd name="connsiteX2430" fmla="*/ 1877689 w 12453219"/>
              <a:gd name="connsiteY2430" fmla="*/ 1776863 h 2763135"/>
              <a:gd name="connsiteX2431" fmla="*/ 1894513 w 12453219"/>
              <a:gd name="connsiteY2431" fmla="*/ 1793687 h 2763135"/>
              <a:gd name="connsiteX2432" fmla="*/ 1877689 w 12453219"/>
              <a:gd name="connsiteY2432" fmla="*/ 1810511 h 2763135"/>
              <a:gd name="connsiteX2433" fmla="*/ 1860865 w 12453219"/>
              <a:gd name="connsiteY2433" fmla="*/ 1793687 h 2763135"/>
              <a:gd name="connsiteX2434" fmla="*/ 1877689 w 12453219"/>
              <a:gd name="connsiteY2434" fmla="*/ 1776863 h 2763135"/>
              <a:gd name="connsiteX2435" fmla="*/ 8919394 w 12453219"/>
              <a:gd name="connsiteY2435" fmla="*/ 1776677 h 2763135"/>
              <a:gd name="connsiteX2436" fmla="*/ 8936403 w 12453219"/>
              <a:gd name="connsiteY2436" fmla="*/ 1793686 h 2763135"/>
              <a:gd name="connsiteX2437" fmla="*/ 8919394 w 12453219"/>
              <a:gd name="connsiteY2437" fmla="*/ 1810696 h 2763135"/>
              <a:gd name="connsiteX2438" fmla="*/ 8902384 w 12453219"/>
              <a:gd name="connsiteY2438" fmla="*/ 1793686 h 2763135"/>
              <a:gd name="connsiteX2439" fmla="*/ 8919394 w 12453219"/>
              <a:gd name="connsiteY2439" fmla="*/ 1776677 h 2763135"/>
              <a:gd name="connsiteX2440" fmla="*/ 3672745 w 12453219"/>
              <a:gd name="connsiteY2440" fmla="*/ 1776677 h 2763135"/>
              <a:gd name="connsiteX2441" fmla="*/ 3689752 w 12453219"/>
              <a:gd name="connsiteY2441" fmla="*/ 1793686 h 2763135"/>
              <a:gd name="connsiteX2442" fmla="*/ 3672745 w 12453219"/>
              <a:gd name="connsiteY2442" fmla="*/ 1810696 h 2763135"/>
              <a:gd name="connsiteX2443" fmla="*/ 3655737 w 12453219"/>
              <a:gd name="connsiteY2443" fmla="*/ 1793686 h 2763135"/>
              <a:gd name="connsiteX2444" fmla="*/ 3672745 w 12453219"/>
              <a:gd name="connsiteY2444" fmla="*/ 1776677 h 2763135"/>
              <a:gd name="connsiteX2445" fmla="*/ 2015773 w 12453219"/>
              <a:gd name="connsiteY2445" fmla="*/ 1776196 h 2763135"/>
              <a:gd name="connsiteX2446" fmla="*/ 2033263 w 12453219"/>
              <a:gd name="connsiteY2446" fmla="*/ 1793687 h 2763135"/>
              <a:gd name="connsiteX2447" fmla="*/ 2015773 w 12453219"/>
              <a:gd name="connsiteY2447" fmla="*/ 1811177 h 2763135"/>
              <a:gd name="connsiteX2448" fmla="*/ 1998282 w 12453219"/>
              <a:gd name="connsiteY2448" fmla="*/ 1793687 h 2763135"/>
              <a:gd name="connsiteX2449" fmla="*/ 2015773 w 12453219"/>
              <a:gd name="connsiteY2449" fmla="*/ 1776196 h 2763135"/>
              <a:gd name="connsiteX2450" fmla="*/ 9195542 w 12453219"/>
              <a:gd name="connsiteY2450" fmla="*/ 1776008 h 2763135"/>
              <a:gd name="connsiteX2451" fmla="*/ 9213221 w 12453219"/>
              <a:gd name="connsiteY2451" fmla="*/ 1793686 h 2763135"/>
              <a:gd name="connsiteX2452" fmla="*/ 9195542 w 12453219"/>
              <a:gd name="connsiteY2452" fmla="*/ 1811365 h 2763135"/>
              <a:gd name="connsiteX2453" fmla="*/ 9177864 w 12453219"/>
              <a:gd name="connsiteY2453" fmla="*/ 1793686 h 2763135"/>
              <a:gd name="connsiteX2454" fmla="*/ 9195542 w 12453219"/>
              <a:gd name="connsiteY2454" fmla="*/ 1776008 h 2763135"/>
              <a:gd name="connsiteX2455" fmla="*/ 9057472 w 12453219"/>
              <a:gd name="connsiteY2455" fmla="*/ 1776008 h 2763135"/>
              <a:gd name="connsiteX2456" fmla="*/ 9075151 w 12453219"/>
              <a:gd name="connsiteY2456" fmla="*/ 1793686 h 2763135"/>
              <a:gd name="connsiteX2457" fmla="*/ 9057472 w 12453219"/>
              <a:gd name="connsiteY2457" fmla="*/ 1811365 h 2763135"/>
              <a:gd name="connsiteX2458" fmla="*/ 9039794 w 12453219"/>
              <a:gd name="connsiteY2458" fmla="*/ 1793686 h 2763135"/>
              <a:gd name="connsiteX2459" fmla="*/ 9057472 w 12453219"/>
              <a:gd name="connsiteY2459" fmla="*/ 1776008 h 2763135"/>
              <a:gd name="connsiteX2460" fmla="*/ 3534666 w 12453219"/>
              <a:gd name="connsiteY2460" fmla="*/ 1776008 h 2763135"/>
              <a:gd name="connsiteX2461" fmla="*/ 3552347 w 12453219"/>
              <a:gd name="connsiteY2461" fmla="*/ 1793686 h 2763135"/>
              <a:gd name="connsiteX2462" fmla="*/ 3534666 w 12453219"/>
              <a:gd name="connsiteY2462" fmla="*/ 1811365 h 2763135"/>
              <a:gd name="connsiteX2463" fmla="*/ 3516988 w 12453219"/>
              <a:gd name="connsiteY2463" fmla="*/ 1793686 h 2763135"/>
              <a:gd name="connsiteX2464" fmla="*/ 3534666 w 12453219"/>
              <a:gd name="connsiteY2464" fmla="*/ 1776008 h 2763135"/>
              <a:gd name="connsiteX2465" fmla="*/ 3396580 w 12453219"/>
              <a:gd name="connsiteY2465" fmla="*/ 1776008 h 2763135"/>
              <a:gd name="connsiteX2466" fmla="*/ 3414257 w 12453219"/>
              <a:gd name="connsiteY2466" fmla="*/ 1793686 h 2763135"/>
              <a:gd name="connsiteX2467" fmla="*/ 3396580 w 12453219"/>
              <a:gd name="connsiteY2467" fmla="*/ 1811365 h 2763135"/>
              <a:gd name="connsiteX2468" fmla="*/ 3378904 w 12453219"/>
              <a:gd name="connsiteY2468" fmla="*/ 1793686 h 2763135"/>
              <a:gd name="connsiteX2469" fmla="*/ 3396580 w 12453219"/>
              <a:gd name="connsiteY2469" fmla="*/ 1776008 h 2763135"/>
              <a:gd name="connsiteX2470" fmla="*/ 10162068 w 12453219"/>
              <a:gd name="connsiteY2470" fmla="*/ 1775909 h 2763135"/>
              <a:gd name="connsiteX2471" fmla="*/ 10179846 w 12453219"/>
              <a:gd name="connsiteY2471" fmla="*/ 1793687 h 2763135"/>
              <a:gd name="connsiteX2472" fmla="*/ 10162068 w 12453219"/>
              <a:gd name="connsiteY2472" fmla="*/ 1811464 h 2763135"/>
              <a:gd name="connsiteX2473" fmla="*/ 10144290 w 12453219"/>
              <a:gd name="connsiteY2473" fmla="*/ 1793687 h 2763135"/>
              <a:gd name="connsiteX2474" fmla="*/ 10162068 w 12453219"/>
              <a:gd name="connsiteY2474" fmla="*/ 1775909 h 2763135"/>
              <a:gd name="connsiteX2475" fmla="*/ 10024018 w 12453219"/>
              <a:gd name="connsiteY2475" fmla="*/ 1775909 h 2763135"/>
              <a:gd name="connsiteX2476" fmla="*/ 10041796 w 12453219"/>
              <a:gd name="connsiteY2476" fmla="*/ 1793687 h 2763135"/>
              <a:gd name="connsiteX2477" fmla="*/ 10024018 w 12453219"/>
              <a:gd name="connsiteY2477" fmla="*/ 1811464 h 2763135"/>
              <a:gd name="connsiteX2478" fmla="*/ 10006239 w 12453219"/>
              <a:gd name="connsiteY2478" fmla="*/ 1793687 h 2763135"/>
              <a:gd name="connsiteX2479" fmla="*/ 10024018 w 12453219"/>
              <a:gd name="connsiteY2479" fmla="*/ 1775909 h 2763135"/>
              <a:gd name="connsiteX2480" fmla="*/ 9885872 w 12453219"/>
              <a:gd name="connsiteY2480" fmla="*/ 1775909 h 2763135"/>
              <a:gd name="connsiteX2481" fmla="*/ 9903650 w 12453219"/>
              <a:gd name="connsiteY2481" fmla="*/ 1793687 h 2763135"/>
              <a:gd name="connsiteX2482" fmla="*/ 9885872 w 12453219"/>
              <a:gd name="connsiteY2482" fmla="*/ 1811464 h 2763135"/>
              <a:gd name="connsiteX2483" fmla="*/ 9868094 w 12453219"/>
              <a:gd name="connsiteY2483" fmla="*/ 1793687 h 2763135"/>
              <a:gd name="connsiteX2484" fmla="*/ 9885872 w 12453219"/>
              <a:gd name="connsiteY2484" fmla="*/ 1775909 h 2763135"/>
              <a:gd name="connsiteX2485" fmla="*/ 2153848 w 12453219"/>
              <a:gd name="connsiteY2485" fmla="*/ 1775631 h 2763135"/>
              <a:gd name="connsiteX2486" fmla="*/ 2171902 w 12453219"/>
              <a:gd name="connsiteY2486" fmla="*/ 1793687 h 2763135"/>
              <a:gd name="connsiteX2487" fmla="*/ 2153848 w 12453219"/>
              <a:gd name="connsiteY2487" fmla="*/ 1811742 h 2763135"/>
              <a:gd name="connsiteX2488" fmla="*/ 2135791 w 12453219"/>
              <a:gd name="connsiteY2488" fmla="*/ 1793687 h 2763135"/>
              <a:gd name="connsiteX2489" fmla="*/ 2153848 w 12453219"/>
              <a:gd name="connsiteY2489" fmla="*/ 1775631 h 2763135"/>
              <a:gd name="connsiteX2490" fmla="*/ 9747821 w 12453219"/>
              <a:gd name="connsiteY2490" fmla="*/ 1775621 h 2763135"/>
              <a:gd name="connsiteX2491" fmla="*/ 9765887 w 12453219"/>
              <a:gd name="connsiteY2491" fmla="*/ 1793687 h 2763135"/>
              <a:gd name="connsiteX2492" fmla="*/ 9747821 w 12453219"/>
              <a:gd name="connsiteY2492" fmla="*/ 1811754 h 2763135"/>
              <a:gd name="connsiteX2493" fmla="*/ 9729754 w 12453219"/>
              <a:gd name="connsiteY2493" fmla="*/ 1793687 h 2763135"/>
              <a:gd name="connsiteX2494" fmla="*/ 9747821 w 12453219"/>
              <a:gd name="connsiteY2494" fmla="*/ 1775621 h 2763135"/>
              <a:gd name="connsiteX2495" fmla="*/ 9609770 w 12453219"/>
              <a:gd name="connsiteY2495" fmla="*/ 1775621 h 2763135"/>
              <a:gd name="connsiteX2496" fmla="*/ 9627837 w 12453219"/>
              <a:gd name="connsiteY2496" fmla="*/ 1793687 h 2763135"/>
              <a:gd name="connsiteX2497" fmla="*/ 9609770 w 12453219"/>
              <a:gd name="connsiteY2497" fmla="*/ 1811754 h 2763135"/>
              <a:gd name="connsiteX2498" fmla="*/ 9591703 w 12453219"/>
              <a:gd name="connsiteY2498" fmla="*/ 1793687 h 2763135"/>
              <a:gd name="connsiteX2499" fmla="*/ 9609770 w 12453219"/>
              <a:gd name="connsiteY2499" fmla="*/ 1775621 h 2763135"/>
              <a:gd name="connsiteX2500" fmla="*/ 9471691 w 12453219"/>
              <a:gd name="connsiteY2500" fmla="*/ 1775621 h 2763135"/>
              <a:gd name="connsiteX2501" fmla="*/ 9489758 w 12453219"/>
              <a:gd name="connsiteY2501" fmla="*/ 1793687 h 2763135"/>
              <a:gd name="connsiteX2502" fmla="*/ 9471691 w 12453219"/>
              <a:gd name="connsiteY2502" fmla="*/ 1811754 h 2763135"/>
              <a:gd name="connsiteX2503" fmla="*/ 9453625 w 12453219"/>
              <a:gd name="connsiteY2503" fmla="*/ 1793687 h 2763135"/>
              <a:gd name="connsiteX2504" fmla="*/ 9471691 w 12453219"/>
              <a:gd name="connsiteY2504" fmla="*/ 1775621 h 2763135"/>
              <a:gd name="connsiteX2505" fmla="*/ 9333621 w 12453219"/>
              <a:gd name="connsiteY2505" fmla="*/ 1775621 h 2763135"/>
              <a:gd name="connsiteX2506" fmla="*/ 9351688 w 12453219"/>
              <a:gd name="connsiteY2506" fmla="*/ 1793687 h 2763135"/>
              <a:gd name="connsiteX2507" fmla="*/ 9333621 w 12453219"/>
              <a:gd name="connsiteY2507" fmla="*/ 1811754 h 2763135"/>
              <a:gd name="connsiteX2508" fmla="*/ 9315555 w 12453219"/>
              <a:gd name="connsiteY2508" fmla="*/ 1793687 h 2763135"/>
              <a:gd name="connsiteX2509" fmla="*/ 9333621 w 12453219"/>
              <a:gd name="connsiteY2509" fmla="*/ 1775621 h 2763135"/>
              <a:gd name="connsiteX2510" fmla="*/ 3258502 w 12453219"/>
              <a:gd name="connsiteY2510" fmla="*/ 1775330 h 2763135"/>
              <a:gd name="connsiteX2511" fmla="*/ 3276855 w 12453219"/>
              <a:gd name="connsiteY2511" fmla="*/ 1793687 h 2763135"/>
              <a:gd name="connsiteX2512" fmla="*/ 3258502 w 12453219"/>
              <a:gd name="connsiteY2512" fmla="*/ 1812044 h 2763135"/>
              <a:gd name="connsiteX2513" fmla="*/ 3240144 w 12453219"/>
              <a:gd name="connsiteY2513" fmla="*/ 1793687 h 2763135"/>
              <a:gd name="connsiteX2514" fmla="*/ 3258502 w 12453219"/>
              <a:gd name="connsiteY2514" fmla="*/ 1775330 h 2763135"/>
              <a:gd name="connsiteX2515" fmla="*/ 3120413 w 12453219"/>
              <a:gd name="connsiteY2515" fmla="*/ 1775330 h 2763135"/>
              <a:gd name="connsiteX2516" fmla="*/ 3138770 w 12453219"/>
              <a:gd name="connsiteY2516" fmla="*/ 1793687 h 2763135"/>
              <a:gd name="connsiteX2517" fmla="*/ 3120413 w 12453219"/>
              <a:gd name="connsiteY2517" fmla="*/ 1812044 h 2763135"/>
              <a:gd name="connsiteX2518" fmla="*/ 3102055 w 12453219"/>
              <a:gd name="connsiteY2518" fmla="*/ 1793687 h 2763135"/>
              <a:gd name="connsiteX2519" fmla="*/ 3120413 w 12453219"/>
              <a:gd name="connsiteY2519" fmla="*/ 1775330 h 2763135"/>
              <a:gd name="connsiteX2520" fmla="*/ 2568100 w 12453219"/>
              <a:gd name="connsiteY2520" fmla="*/ 1775230 h 2763135"/>
              <a:gd name="connsiteX2521" fmla="*/ 2586555 w 12453219"/>
              <a:gd name="connsiteY2521" fmla="*/ 1793687 h 2763135"/>
              <a:gd name="connsiteX2522" fmla="*/ 2568100 w 12453219"/>
              <a:gd name="connsiteY2522" fmla="*/ 1812144 h 2763135"/>
              <a:gd name="connsiteX2523" fmla="*/ 2549642 w 12453219"/>
              <a:gd name="connsiteY2523" fmla="*/ 1793687 h 2763135"/>
              <a:gd name="connsiteX2524" fmla="*/ 2568100 w 12453219"/>
              <a:gd name="connsiteY2524" fmla="*/ 1775230 h 2763135"/>
              <a:gd name="connsiteX2525" fmla="*/ 2430016 w 12453219"/>
              <a:gd name="connsiteY2525" fmla="*/ 1775230 h 2763135"/>
              <a:gd name="connsiteX2526" fmla="*/ 2448473 w 12453219"/>
              <a:gd name="connsiteY2526" fmla="*/ 1793687 h 2763135"/>
              <a:gd name="connsiteX2527" fmla="*/ 2430016 w 12453219"/>
              <a:gd name="connsiteY2527" fmla="*/ 1812144 h 2763135"/>
              <a:gd name="connsiteX2528" fmla="*/ 2411559 w 12453219"/>
              <a:gd name="connsiteY2528" fmla="*/ 1793687 h 2763135"/>
              <a:gd name="connsiteX2529" fmla="*/ 2430016 w 12453219"/>
              <a:gd name="connsiteY2529" fmla="*/ 1775230 h 2763135"/>
              <a:gd name="connsiteX2530" fmla="*/ 2291941 w 12453219"/>
              <a:gd name="connsiteY2530" fmla="*/ 1775230 h 2763135"/>
              <a:gd name="connsiteX2531" fmla="*/ 2310398 w 12453219"/>
              <a:gd name="connsiteY2531" fmla="*/ 1793687 h 2763135"/>
              <a:gd name="connsiteX2532" fmla="*/ 2291941 w 12453219"/>
              <a:gd name="connsiteY2532" fmla="*/ 1812144 h 2763135"/>
              <a:gd name="connsiteX2533" fmla="*/ 2273484 w 12453219"/>
              <a:gd name="connsiteY2533" fmla="*/ 1793687 h 2763135"/>
              <a:gd name="connsiteX2534" fmla="*/ 2291941 w 12453219"/>
              <a:gd name="connsiteY2534" fmla="*/ 1775230 h 2763135"/>
              <a:gd name="connsiteX2535" fmla="*/ 2982333 w 12453219"/>
              <a:gd name="connsiteY2535" fmla="*/ 1774937 h 2763135"/>
              <a:gd name="connsiteX2536" fmla="*/ 3001085 w 12453219"/>
              <a:gd name="connsiteY2536" fmla="*/ 1793687 h 2763135"/>
              <a:gd name="connsiteX2537" fmla="*/ 2982333 w 12453219"/>
              <a:gd name="connsiteY2537" fmla="*/ 1812436 h 2763135"/>
              <a:gd name="connsiteX2538" fmla="*/ 2963585 w 12453219"/>
              <a:gd name="connsiteY2538" fmla="*/ 1793687 h 2763135"/>
              <a:gd name="connsiteX2539" fmla="*/ 2982333 w 12453219"/>
              <a:gd name="connsiteY2539" fmla="*/ 1774937 h 2763135"/>
              <a:gd name="connsiteX2540" fmla="*/ 2844252 w 12453219"/>
              <a:gd name="connsiteY2540" fmla="*/ 1774937 h 2763135"/>
              <a:gd name="connsiteX2541" fmla="*/ 2863000 w 12453219"/>
              <a:gd name="connsiteY2541" fmla="*/ 1793687 h 2763135"/>
              <a:gd name="connsiteX2542" fmla="*/ 2844252 w 12453219"/>
              <a:gd name="connsiteY2542" fmla="*/ 1812436 h 2763135"/>
              <a:gd name="connsiteX2543" fmla="*/ 2825500 w 12453219"/>
              <a:gd name="connsiteY2543" fmla="*/ 1793687 h 2763135"/>
              <a:gd name="connsiteX2544" fmla="*/ 2844252 w 12453219"/>
              <a:gd name="connsiteY2544" fmla="*/ 1774937 h 2763135"/>
              <a:gd name="connsiteX2545" fmla="*/ 2706179 w 12453219"/>
              <a:gd name="connsiteY2545" fmla="*/ 1774937 h 2763135"/>
              <a:gd name="connsiteX2546" fmla="*/ 2724923 w 12453219"/>
              <a:gd name="connsiteY2546" fmla="*/ 1793687 h 2763135"/>
              <a:gd name="connsiteX2547" fmla="*/ 2706179 w 12453219"/>
              <a:gd name="connsiteY2547" fmla="*/ 1812436 h 2763135"/>
              <a:gd name="connsiteX2548" fmla="*/ 2687427 w 12453219"/>
              <a:gd name="connsiteY2548" fmla="*/ 1793687 h 2763135"/>
              <a:gd name="connsiteX2549" fmla="*/ 2706179 w 12453219"/>
              <a:gd name="connsiteY2549" fmla="*/ 1774937 h 2763135"/>
              <a:gd name="connsiteX2550" fmla="*/ 12440284 w 12453219"/>
              <a:gd name="connsiteY2550" fmla="*/ 1672278 h 2763135"/>
              <a:gd name="connsiteX2551" fmla="*/ 12442117 w 12453219"/>
              <a:gd name="connsiteY2551" fmla="*/ 1674111 h 2763135"/>
              <a:gd name="connsiteX2552" fmla="*/ 12440284 w 12453219"/>
              <a:gd name="connsiteY2552" fmla="*/ 1675945 h 2763135"/>
              <a:gd name="connsiteX2553" fmla="*/ 12438451 w 12453219"/>
              <a:gd name="connsiteY2553" fmla="*/ 1674111 h 2763135"/>
              <a:gd name="connsiteX2554" fmla="*/ 12440284 w 12453219"/>
              <a:gd name="connsiteY2554" fmla="*/ 1672278 h 2763135"/>
              <a:gd name="connsiteX2555" fmla="*/ 12302233 w 12453219"/>
              <a:gd name="connsiteY2555" fmla="*/ 1672020 h 2763135"/>
              <a:gd name="connsiteX2556" fmla="*/ 12304325 w 12453219"/>
              <a:gd name="connsiteY2556" fmla="*/ 1674112 h 2763135"/>
              <a:gd name="connsiteX2557" fmla="*/ 12302233 w 12453219"/>
              <a:gd name="connsiteY2557" fmla="*/ 1676203 h 2763135"/>
              <a:gd name="connsiteX2558" fmla="*/ 12300141 w 12453219"/>
              <a:gd name="connsiteY2558" fmla="*/ 1674112 h 2763135"/>
              <a:gd name="connsiteX2559" fmla="*/ 12302233 w 12453219"/>
              <a:gd name="connsiteY2559" fmla="*/ 1672020 h 2763135"/>
              <a:gd name="connsiteX2560" fmla="*/ 151726 w 12453219"/>
              <a:gd name="connsiteY2560" fmla="*/ 1671968 h 2763135"/>
              <a:gd name="connsiteX2561" fmla="*/ 153870 w 12453219"/>
              <a:gd name="connsiteY2561" fmla="*/ 1674111 h 2763135"/>
              <a:gd name="connsiteX2562" fmla="*/ 151726 w 12453219"/>
              <a:gd name="connsiteY2562" fmla="*/ 1676254 h 2763135"/>
              <a:gd name="connsiteX2563" fmla="*/ 149583 w 12453219"/>
              <a:gd name="connsiteY2563" fmla="*/ 1674111 h 2763135"/>
              <a:gd name="connsiteX2564" fmla="*/ 151726 w 12453219"/>
              <a:gd name="connsiteY2564" fmla="*/ 1671968 h 2763135"/>
              <a:gd name="connsiteX2565" fmla="*/ 13650 w 12453219"/>
              <a:gd name="connsiteY2565" fmla="*/ 1671968 h 2763135"/>
              <a:gd name="connsiteX2566" fmla="*/ 15794 w 12453219"/>
              <a:gd name="connsiteY2566" fmla="*/ 1674111 h 2763135"/>
              <a:gd name="connsiteX2567" fmla="*/ 13650 w 12453219"/>
              <a:gd name="connsiteY2567" fmla="*/ 1676254 h 2763135"/>
              <a:gd name="connsiteX2568" fmla="*/ 11507 w 12453219"/>
              <a:gd name="connsiteY2568" fmla="*/ 1674111 h 2763135"/>
              <a:gd name="connsiteX2569" fmla="*/ 13650 w 12453219"/>
              <a:gd name="connsiteY2569" fmla="*/ 1671968 h 2763135"/>
              <a:gd name="connsiteX2570" fmla="*/ 12164088 w 12453219"/>
              <a:gd name="connsiteY2570" fmla="*/ 1671641 h 2763135"/>
              <a:gd name="connsiteX2571" fmla="*/ 12166558 w 12453219"/>
              <a:gd name="connsiteY2571" fmla="*/ 1674111 h 2763135"/>
              <a:gd name="connsiteX2572" fmla="*/ 12164088 w 12453219"/>
              <a:gd name="connsiteY2572" fmla="*/ 1676581 h 2763135"/>
              <a:gd name="connsiteX2573" fmla="*/ 12161617 w 12453219"/>
              <a:gd name="connsiteY2573" fmla="*/ 1674111 h 2763135"/>
              <a:gd name="connsiteX2574" fmla="*/ 12164088 w 12453219"/>
              <a:gd name="connsiteY2574" fmla="*/ 1671641 h 2763135"/>
              <a:gd name="connsiteX2575" fmla="*/ 289802 w 12453219"/>
              <a:gd name="connsiteY2575" fmla="*/ 1671355 h 2763135"/>
              <a:gd name="connsiteX2576" fmla="*/ 292560 w 12453219"/>
              <a:gd name="connsiteY2576" fmla="*/ 1674111 h 2763135"/>
              <a:gd name="connsiteX2577" fmla="*/ 289802 w 12453219"/>
              <a:gd name="connsiteY2577" fmla="*/ 1676868 h 2763135"/>
              <a:gd name="connsiteX2578" fmla="*/ 287047 w 12453219"/>
              <a:gd name="connsiteY2578" fmla="*/ 1674111 h 2763135"/>
              <a:gd name="connsiteX2579" fmla="*/ 289802 w 12453219"/>
              <a:gd name="connsiteY2579" fmla="*/ 1671355 h 2763135"/>
              <a:gd name="connsiteX2580" fmla="*/ 12026037 w 12453219"/>
              <a:gd name="connsiteY2580" fmla="*/ 1670999 h 2763135"/>
              <a:gd name="connsiteX2581" fmla="*/ 12029150 w 12453219"/>
              <a:gd name="connsiteY2581" fmla="*/ 1674112 h 2763135"/>
              <a:gd name="connsiteX2582" fmla="*/ 12026037 w 12453219"/>
              <a:gd name="connsiteY2582" fmla="*/ 1677224 h 2763135"/>
              <a:gd name="connsiteX2583" fmla="*/ 12022924 w 12453219"/>
              <a:gd name="connsiteY2583" fmla="*/ 1674112 h 2763135"/>
              <a:gd name="connsiteX2584" fmla="*/ 12026037 w 12453219"/>
              <a:gd name="connsiteY2584" fmla="*/ 1670999 h 2763135"/>
              <a:gd name="connsiteX2585" fmla="*/ 427882 w 12453219"/>
              <a:gd name="connsiteY2585" fmla="*/ 1670628 h 2763135"/>
              <a:gd name="connsiteX2586" fmla="*/ 431365 w 12453219"/>
              <a:gd name="connsiteY2586" fmla="*/ 1674112 h 2763135"/>
              <a:gd name="connsiteX2587" fmla="*/ 427882 w 12453219"/>
              <a:gd name="connsiteY2587" fmla="*/ 1677595 h 2763135"/>
              <a:gd name="connsiteX2588" fmla="*/ 424398 w 12453219"/>
              <a:gd name="connsiteY2588" fmla="*/ 1674112 h 2763135"/>
              <a:gd name="connsiteX2589" fmla="*/ 427882 w 12453219"/>
              <a:gd name="connsiteY2589" fmla="*/ 1670628 h 2763135"/>
              <a:gd name="connsiteX2590" fmla="*/ 11887986 w 12453219"/>
              <a:gd name="connsiteY2590" fmla="*/ 1670242 h 2763135"/>
              <a:gd name="connsiteX2591" fmla="*/ 11891856 w 12453219"/>
              <a:gd name="connsiteY2591" fmla="*/ 1674111 h 2763135"/>
              <a:gd name="connsiteX2592" fmla="*/ 11887986 w 12453219"/>
              <a:gd name="connsiteY2592" fmla="*/ 1677981 h 2763135"/>
              <a:gd name="connsiteX2593" fmla="*/ 11884117 w 12453219"/>
              <a:gd name="connsiteY2593" fmla="*/ 1674111 h 2763135"/>
              <a:gd name="connsiteX2594" fmla="*/ 11887986 w 12453219"/>
              <a:gd name="connsiteY2594" fmla="*/ 1670242 h 2763135"/>
              <a:gd name="connsiteX2595" fmla="*/ 565959 w 12453219"/>
              <a:gd name="connsiteY2595" fmla="*/ 1669842 h 2763135"/>
              <a:gd name="connsiteX2596" fmla="*/ 570229 w 12453219"/>
              <a:gd name="connsiteY2596" fmla="*/ 1674111 h 2763135"/>
              <a:gd name="connsiteX2597" fmla="*/ 565959 w 12453219"/>
              <a:gd name="connsiteY2597" fmla="*/ 1678381 h 2763135"/>
              <a:gd name="connsiteX2598" fmla="*/ 561690 w 12453219"/>
              <a:gd name="connsiteY2598" fmla="*/ 1674111 h 2763135"/>
              <a:gd name="connsiteX2599" fmla="*/ 565959 w 12453219"/>
              <a:gd name="connsiteY2599" fmla="*/ 1669842 h 2763135"/>
              <a:gd name="connsiteX2600" fmla="*/ 11749936 w 12453219"/>
              <a:gd name="connsiteY2600" fmla="*/ 1669248 h 2763135"/>
              <a:gd name="connsiteX2601" fmla="*/ 11754799 w 12453219"/>
              <a:gd name="connsiteY2601" fmla="*/ 1674112 h 2763135"/>
              <a:gd name="connsiteX2602" fmla="*/ 11749936 w 12453219"/>
              <a:gd name="connsiteY2602" fmla="*/ 1678975 h 2763135"/>
              <a:gd name="connsiteX2603" fmla="*/ 11745073 w 12453219"/>
              <a:gd name="connsiteY2603" fmla="*/ 1674112 h 2763135"/>
              <a:gd name="connsiteX2604" fmla="*/ 11749936 w 12453219"/>
              <a:gd name="connsiteY2604" fmla="*/ 1669248 h 2763135"/>
              <a:gd name="connsiteX2605" fmla="*/ 704036 w 12453219"/>
              <a:gd name="connsiteY2605" fmla="*/ 1668815 h 2763135"/>
              <a:gd name="connsiteX2606" fmla="*/ 709334 w 12453219"/>
              <a:gd name="connsiteY2606" fmla="*/ 1674111 h 2763135"/>
              <a:gd name="connsiteX2607" fmla="*/ 704036 w 12453219"/>
              <a:gd name="connsiteY2607" fmla="*/ 1679408 h 2763135"/>
              <a:gd name="connsiteX2608" fmla="*/ 698740 w 12453219"/>
              <a:gd name="connsiteY2608" fmla="*/ 1674111 h 2763135"/>
              <a:gd name="connsiteX2609" fmla="*/ 704036 w 12453219"/>
              <a:gd name="connsiteY2609" fmla="*/ 1668815 h 2763135"/>
              <a:gd name="connsiteX2610" fmla="*/ 11611790 w 12453219"/>
              <a:gd name="connsiteY2610" fmla="*/ 1668370 h 2763135"/>
              <a:gd name="connsiteX2611" fmla="*/ 11617533 w 12453219"/>
              <a:gd name="connsiteY2611" fmla="*/ 1674112 h 2763135"/>
              <a:gd name="connsiteX2612" fmla="*/ 11611790 w 12453219"/>
              <a:gd name="connsiteY2612" fmla="*/ 1679854 h 2763135"/>
              <a:gd name="connsiteX2613" fmla="*/ 11606048 w 12453219"/>
              <a:gd name="connsiteY2613" fmla="*/ 1674112 h 2763135"/>
              <a:gd name="connsiteX2614" fmla="*/ 11611790 w 12453219"/>
              <a:gd name="connsiteY2614" fmla="*/ 1668370 h 2763135"/>
              <a:gd name="connsiteX2615" fmla="*/ 842115 w 12453219"/>
              <a:gd name="connsiteY2615" fmla="*/ 1667911 h 2763135"/>
              <a:gd name="connsiteX2616" fmla="*/ 848316 w 12453219"/>
              <a:gd name="connsiteY2616" fmla="*/ 1674111 h 2763135"/>
              <a:gd name="connsiteX2617" fmla="*/ 842115 w 12453219"/>
              <a:gd name="connsiteY2617" fmla="*/ 1680312 h 2763135"/>
              <a:gd name="connsiteX2618" fmla="*/ 835915 w 12453219"/>
              <a:gd name="connsiteY2618" fmla="*/ 1674111 h 2763135"/>
              <a:gd name="connsiteX2619" fmla="*/ 842115 w 12453219"/>
              <a:gd name="connsiteY2619" fmla="*/ 1667911 h 2763135"/>
              <a:gd name="connsiteX2620" fmla="*/ 11473739 w 12453219"/>
              <a:gd name="connsiteY2620" fmla="*/ 1667441 h 2763135"/>
              <a:gd name="connsiteX2621" fmla="*/ 11480410 w 12453219"/>
              <a:gd name="connsiteY2621" fmla="*/ 1674112 h 2763135"/>
              <a:gd name="connsiteX2622" fmla="*/ 11473739 w 12453219"/>
              <a:gd name="connsiteY2622" fmla="*/ 1680783 h 2763135"/>
              <a:gd name="connsiteX2623" fmla="*/ 11467069 w 12453219"/>
              <a:gd name="connsiteY2623" fmla="*/ 1674112 h 2763135"/>
              <a:gd name="connsiteX2624" fmla="*/ 11473739 w 12453219"/>
              <a:gd name="connsiteY2624" fmla="*/ 1667441 h 2763135"/>
              <a:gd name="connsiteX2625" fmla="*/ 980193 w 12453219"/>
              <a:gd name="connsiteY2625" fmla="*/ 1666958 h 2763135"/>
              <a:gd name="connsiteX2626" fmla="*/ 987346 w 12453219"/>
              <a:gd name="connsiteY2626" fmla="*/ 1674112 h 2763135"/>
              <a:gd name="connsiteX2627" fmla="*/ 980193 w 12453219"/>
              <a:gd name="connsiteY2627" fmla="*/ 1681265 h 2763135"/>
              <a:gd name="connsiteX2628" fmla="*/ 973039 w 12453219"/>
              <a:gd name="connsiteY2628" fmla="*/ 1674112 h 2763135"/>
              <a:gd name="connsiteX2629" fmla="*/ 980193 w 12453219"/>
              <a:gd name="connsiteY2629" fmla="*/ 1666958 h 2763135"/>
              <a:gd name="connsiteX2630" fmla="*/ 11335689 w 12453219"/>
              <a:gd name="connsiteY2630" fmla="*/ 1666463 h 2763135"/>
              <a:gd name="connsiteX2631" fmla="*/ 11343338 w 12453219"/>
              <a:gd name="connsiteY2631" fmla="*/ 1674111 h 2763135"/>
              <a:gd name="connsiteX2632" fmla="*/ 11335689 w 12453219"/>
              <a:gd name="connsiteY2632" fmla="*/ 1681759 h 2763135"/>
              <a:gd name="connsiteX2633" fmla="*/ 11328040 w 12453219"/>
              <a:gd name="connsiteY2633" fmla="*/ 1674111 h 2763135"/>
              <a:gd name="connsiteX2634" fmla="*/ 11335689 w 12453219"/>
              <a:gd name="connsiteY2634" fmla="*/ 1666463 h 2763135"/>
              <a:gd name="connsiteX2635" fmla="*/ 1118270 w 12453219"/>
              <a:gd name="connsiteY2635" fmla="*/ 1665738 h 2763135"/>
              <a:gd name="connsiteX2636" fmla="*/ 1126643 w 12453219"/>
              <a:gd name="connsiteY2636" fmla="*/ 1674112 h 2763135"/>
              <a:gd name="connsiteX2637" fmla="*/ 1118270 w 12453219"/>
              <a:gd name="connsiteY2637" fmla="*/ 1682486 h 2763135"/>
              <a:gd name="connsiteX2638" fmla="*/ 1109896 w 12453219"/>
              <a:gd name="connsiteY2638" fmla="*/ 1674112 h 2763135"/>
              <a:gd name="connsiteX2639" fmla="*/ 1118270 w 12453219"/>
              <a:gd name="connsiteY2639" fmla="*/ 1665738 h 2763135"/>
              <a:gd name="connsiteX2640" fmla="*/ 11197638 w 12453219"/>
              <a:gd name="connsiteY2640" fmla="*/ 1665215 h 2763135"/>
              <a:gd name="connsiteX2641" fmla="*/ 11206535 w 12453219"/>
              <a:gd name="connsiteY2641" fmla="*/ 1674111 h 2763135"/>
              <a:gd name="connsiteX2642" fmla="*/ 11197638 w 12453219"/>
              <a:gd name="connsiteY2642" fmla="*/ 1683007 h 2763135"/>
              <a:gd name="connsiteX2643" fmla="*/ 11188742 w 12453219"/>
              <a:gd name="connsiteY2643" fmla="*/ 1674111 h 2763135"/>
              <a:gd name="connsiteX2644" fmla="*/ 11197638 w 12453219"/>
              <a:gd name="connsiteY2644" fmla="*/ 1665215 h 2763135"/>
              <a:gd name="connsiteX2645" fmla="*/ 1256344 w 12453219"/>
              <a:gd name="connsiteY2645" fmla="*/ 1664682 h 2763135"/>
              <a:gd name="connsiteX2646" fmla="*/ 1265773 w 12453219"/>
              <a:gd name="connsiteY2646" fmla="*/ 1674112 h 2763135"/>
              <a:gd name="connsiteX2647" fmla="*/ 1256344 w 12453219"/>
              <a:gd name="connsiteY2647" fmla="*/ 1683541 h 2763135"/>
              <a:gd name="connsiteX2648" fmla="*/ 1246913 w 12453219"/>
              <a:gd name="connsiteY2648" fmla="*/ 1674112 h 2763135"/>
              <a:gd name="connsiteX2649" fmla="*/ 1256344 w 12453219"/>
              <a:gd name="connsiteY2649" fmla="*/ 1664682 h 2763135"/>
              <a:gd name="connsiteX2650" fmla="*/ 11059587 w 12453219"/>
              <a:gd name="connsiteY2650" fmla="*/ 1664138 h 2763135"/>
              <a:gd name="connsiteX2651" fmla="*/ 11069561 w 12453219"/>
              <a:gd name="connsiteY2651" fmla="*/ 1674112 h 2763135"/>
              <a:gd name="connsiteX2652" fmla="*/ 11059587 w 12453219"/>
              <a:gd name="connsiteY2652" fmla="*/ 1684086 h 2763135"/>
              <a:gd name="connsiteX2653" fmla="*/ 11049614 w 12453219"/>
              <a:gd name="connsiteY2653" fmla="*/ 1674112 h 2763135"/>
              <a:gd name="connsiteX2654" fmla="*/ 11059587 w 12453219"/>
              <a:gd name="connsiteY2654" fmla="*/ 1664138 h 2763135"/>
              <a:gd name="connsiteX2655" fmla="*/ 1394426 w 12453219"/>
              <a:gd name="connsiteY2655" fmla="*/ 1663582 h 2763135"/>
              <a:gd name="connsiteX2656" fmla="*/ 1404955 w 12453219"/>
              <a:gd name="connsiteY2656" fmla="*/ 1674111 h 2763135"/>
              <a:gd name="connsiteX2657" fmla="*/ 1394426 w 12453219"/>
              <a:gd name="connsiteY2657" fmla="*/ 1684640 h 2763135"/>
              <a:gd name="connsiteX2658" fmla="*/ 1383897 w 12453219"/>
              <a:gd name="connsiteY2658" fmla="*/ 1674111 h 2763135"/>
              <a:gd name="connsiteX2659" fmla="*/ 1394426 w 12453219"/>
              <a:gd name="connsiteY2659" fmla="*/ 1663582 h 2763135"/>
              <a:gd name="connsiteX2660" fmla="*/ 10921443 w 12453219"/>
              <a:gd name="connsiteY2660" fmla="*/ 1663017 h 2763135"/>
              <a:gd name="connsiteX2661" fmla="*/ 10932537 w 12453219"/>
              <a:gd name="connsiteY2661" fmla="*/ 1674112 h 2763135"/>
              <a:gd name="connsiteX2662" fmla="*/ 10921443 w 12453219"/>
              <a:gd name="connsiteY2662" fmla="*/ 1685207 h 2763135"/>
              <a:gd name="connsiteX2663" fmla="*/ 10910348 w 12453219"/>
              <a:gd name="connsiteY2663" fmla="*/ 1674112 h 2763135"/>
              <a:gd name="connsiteX2664" fmla="*/ 10921443 w 12453219"/>
              <a:gd name="connsiteY2664" fmla="*/ 1663017 h 2763135"/>
              <a:gd name="connsiteX2665" fmla="*/ 10783391 w 12453219"/>
              <a:gd name="connsiteY2665" fmla="*/ 1662191 h 2763135"/>
              <a:gd name="connsiteX2666" fmla="*/ 10795311 w 12453219"/>
              <a:gd name="connsiteY2666" fmla="*/ 1674111 h 2763135"/>
              <a:gd name="connsiteX2667" fmla="*/ 10783391 w 12453219"/>
              <a:gd name="connsiteY2667" fmla="*/ 1686031 h 2763135"/>
              <a:gd name="connsiteX2668" fmla="*/ 10771471 w 12453219"/>
              <a:gd name="connsiteY2668" fmla="*/ 1674111 h 2763135"/>
              <a:gd name="connsiteX2669" fmla="*/ 10783391 w 12453219"/>
              <a:gd name="connsiteY2669" fmla="*/ 1662191 h 2763135"/>
              <a:gd name="connsiteX2670" fmla="*/ 1532499 w 12453219"/>
              <a:gd name="connsiteY2670" fmla="*/ 1662191 h 2763135"/>
              <a:gd name="connsiteX2671" fmla="*/ 1544420 w 12453219"/>
              <a:gd name="connsiteY2671" fmla="*/ 1674111 h 2763135"/>
              <a:gd name="connsiteX2672" fmla="*/ 1532499 w 12453219"/>
              <a:gd name="connsiteY2672" fmla="*/ 1686031 h 2763135"/>
              <a:gd name="connsiteX2673" fmla="*/ 1520580 w 12453219"/>
              <a:gd name="connsiteY2673" fmla="*/ 1674111 h 2763135"/>
              <a:gd name="connsiteX2674" fmla="*/ 1532499 w 12453219"/>
              <a:gd name="connsiteY2674" fmla="*/ 1662191 h 2763135"/>
              <a:gd name="connsiteX2675" fmla="*/ 1670582 w 12453219"/>
              <a:gd name="connsiteY2675" fmla="*/ 1661601 h 2763135"/>
              <a:gd name="connsiteX2676" fmla="*/ 1683092 w 12453219"/>
              <a:gd name="connsiteY2676" fmla="*/ 1674112 h 2763135"/>
              <a:gd name="connsiteX2677" fmla="*/ 1670582 w 12453219"/>
              <a:gd name="connsiteY2677" fmla="*/ 1686623 h 2763135"/>
              <a:gd name="connsiteX2678" fmla="*/ 1658070 w 12453219"/>
              <a:gd name="connsiteY2678" fmla="*/ 1674112 h 2763135"/>
              <a:gd name="connsiteX2679" fmla="*/ 1670582 w 12453219"/>
              <a:gd name="connsiteY2679" fmla="*/ 1661601 h 2763135"/>
              <a:gd name="connsiteX2680" fmla="*/ 10645340 w 12453219"/>
              <a:gd name="connsiteY2680" fmla="*/ 1661098 h 2763135"/>
              <a:gd name="connsiteX2681" fmla="*/ 10658354 w 12453219"/>
              <a:gd name="connsiteY2681" fmla="*/ 1674111 h 2763135"/>
              <a:gd name="connsiteX2682" fmla="*/ 10645340 w 12453219"/>
              <a:gd name="connsiteY2682" fmla="*/ 1687125 h 2763135"/>
              <a:gd name="connsiteX2683" fmla="*/ 10632327 w 12453219"/>
              <a:gd name="connsiteY2683" fmla="*/ 1674111 h 2763135"/>
              <a:gd name="connsiteX2684" fmla="*/ 10645340 w 12453219"/>
              <a:gd name="connsiteY2684" fmla="*/ 1661098 h 2763135"/>
              <a:gd name="connsiteX2685" fmla="*/ 1808654 w 12453219"/>
              <a:gd name="connsiteY2685" fmla="*/ 1660489 h 2763135"/>
              <a:gd name="connsiteX2686" fmla="*/ 1822277 w 12453219"/>
              <a:gd name="connsiteY2686" fmla="*/ 1674112 h 2763135"/>
              <a:gd name="connsiteX2687" fmla="*/ 1808654 w 12453219"/>
              <a:gd name="connsiteY2687" fmla="*/ 1687734 h 2763135"/>
              <a:gd name="connsiteX2688" fmla="*/ 1795032 w 12453219"/>
              <a:gd name="connsiteY2688" fmla="*/ 1674112 h 2763135"/>
              <a:gd name="connsiteX2689" fmla="*/ 1808654 w 12453219"/>
              <a:gd name="connsiteY2689" fmla="*/ 1660489 h 2763135"/>
              <a:gd name="connsiteX2690" fmla="*/ 10507289 w 12453219"/>
              <a:gd name="connsiteY2690" fmla="*/ 1660125 h 2763135"/>
              <a:gd name="connsiteX2691" fmla="*/ 10521276 w 12453219"/>
              <a:gd name="connsiteY2691" fmla="*/ 1674111 h 2763135"/>
              <a:gd name="connsiteX2692" fmla="*/ 10507289 w 12453219"/>
              <a:gd name="connsiteY2692" fmla="*/ 1688098 h 2763135"/>
              <a:gd name="connsiteX2693" fmla="*/ 10493303 w 12453219"/>
              <a:gd name="connsiteY2693" fmla="*/ 1674111 h 2763135"/>
              <a:gd name="connsiteX2694" fmla="*/ 10507289 w 12453219"/>
              <a:gd name="connsiteY2694" fmla="*/ 1660125 h 2763135"/>
              <a:gd name="connsiteX2695" fmla="*/ 10369145 w 12453219"/>
              <a:gd name="connsiteY2695" fmla="*/ 1659501 h 2763135"/>
              <a:gd name="connsiteX2696" fmla="*/ 10383756 w 12453219"/>
              <a:gd name="connsiteY2696" fmla="*/ 1674112 h 2763135"/>
              <a:gd name="connsiteX2697" fmla="*/ 10369145 w 12453219"/>
              <a:gd name="connsiteY2697" fmla="*/ 1688723 h 2763135"/>
              <a:gd name="connsiteX2698" fmla="*/ 10354535 w 12453219"/>
              <a:gd name="connsiteY2698" fmla="*/ 1674112 h 2763135"/>
              <a:gd name="connsiteX2699" fmla="*/ 10369145 w 12453219"/>
              <a:gd name="connsiteY2699" fmla="*/ 1659501 h 2763135"/>
              <a:gd name="connsiteX2700" fmla="*/ 1946739 w 12453219"/>
              <a:gd name="connsiteY2700" fmla="*/ 1659501 h 2763135"/>
              <a:gd name="connsiteX2701" fmla="*/ 1961349 w 12453219"/>
              <a:gd name="connsiteY2701" fmla="*/ 1674112 h 2763135"/>
              <a:gd name="connsiteX2702" fmla="*/ 1946739 w 12453219"/>
              <a:gd name="connsiteY2702" fmla="*/ 1688723 h 2763135"/>
              <a:gd name="connsiteX2703" fmla="*/ 1932127 w 12453219"/>
              <a:gd name="connsiteY2703" fmla="*/ 1674112 h 2763135"/>
              <a:gd name="connsiteX2704" fmla="*/ 1946739 w 12453219"/>
              <a:gd name="connsiteY2704" fmla="*/ 1659501 h 2763135"/>
              <a:gd name="connsiteX2705" fmla="*/ 10231093 w 12453219"/>
              <a:gd name="connsiteY2705" fmla="*/ 1658866 h 2763135"/>
              <a:gd name="connsiteX2706" fmla="*/ 10246339 w 12453219"/>
              <a:gd name="connsiteY2706" fmla="*/ 1674111 h 2763135"/>
              <a:gd name="connsiteX2707" fmla="*/ 10231093 w 12453219"/>
              <a:gd name="connsiteY2707" fmla="*/ 1689356 h 2763135"/>
              <a:gd name="connsiteX2708" fmla="*/ 10215847 w 12453219"/>
              <a:gd name="connsiteY2708" fmla="*/ 1674111 h 2763135"/>
              <a:gd name="connsiteX2709" fmla="*/ 10231093 w 12453219"/>
              <a:gd name="connsiteY2709" fmla="*/ 1658866 h 2763135"/>
              <a:gd name="connsiteX2710" fmla="*/ 2084812 w 12453219"/>
              <a:gd name="connsiteY2710" fmla="*/ 1658866 h 2763135"/>
              <a:gd name="connsiteX2711" fmla="*/ 2100058 w 12453219"/>
              <a:gd name="connsiteY2711" fmla="*/ 1674111 h 2763135"/>
              <a:gd name="connsiteX2712" fmla="*/ 2084812 w 12453219"/>
              <a:gd name="connsiteY2712" fmla="*/ 1689356 h 2763135"/>
              <a:gd name="connsiteX2713" fmla="*/ 2069567 w 12453219"/>
              <a:gd name="connsiteY2713" fmla="*/ 1674111 h 2763135"/>
              <a:gd name="connsiteX2714" fmla="*/ 2084812 w 12453219"/>
              <a:gd name="connsiteY2714" fmla="*/ 1658866 h 2763135"/>
              <a:gd name="connsiteX2715" fmla="*/ 6779257 w 12453219"/>
              <a:gd name="connsiteY2715" fmla="*/ 1658781 h 2763135"/>
              <a:gd name="connsiteX2716" fmla="*/ 6794587 w 12453219"/>
              <a:gd name="connsiteY2716" fmla="*/ 1674111 h 2763135"/>
              <a:gd name="connsiteX2717" fmla="*/ 6779257 w 12453219"/>
              <a:gd name="connsiteY2717" fmla="*/ 1689442 h 2763135"/>
              <a:gd name="connsiteX2718" fmla="*/ 6763926 w 12453219"/>
              <a:gd name="connsiteY2718" fmla="*/ 1674111 h 2763135"/>
              <a:gd name="connsiteX2719" fmla="*/ 6779257 w 12453219"/>
              <a:gd name="connsiteY2719" fmla="*/ 1658781 h 2763135"/>
              <a:gd name="connsiteX2720" fmla="*/ 6641178 w 12453219"/>
              <a:gd name="connsiteY2720" fmla="*/ 1658781 h 2763135"/>
              <a:gd name="connsiteX2721" fmla="*/ 6656509 w 12453219"/>
              <a:gd name="connsiteY2721" fmla="*/ 1674111 h 2763135"/>
              <a:gd name="connsiteX2722" fmla="*/ 6641178 w 12453219"/>
              <a:gd name="connsiteY2722" fmla="*/ 1689442 h 2763135"/>
              <a:gd name="connsiteX2723" fmla="*/ 6625848 w 12453219"/>
              <a:gd name="connsiteY2723" fmla="*/ 1674111 h 2763135"/>
              <a:gd name="connsiteX2724" fmla="*/ 6641178 w 12453219"/>
              <a:gd name="connsiteY2724" fmla="*/ 1658781 h 2763135"/>
              <a:gd name="connsiteX2725" fmla="*/ 6503108 w 12453219"/>
              <a:gd name="connsiteY2725" fmla="*/ 1658781 h 2763135"/>
              <a:gd name="connsiteX2726" fmla="*/ 6518438 w 12453219"/>
              <a:gd name="connsiteY2726" fmla="*/ 1674111 h 2763135"/>
              <a:gd name="connsiteX2727" fmla="*/ 6503108 w 12453219"/>
              <a:gd name="connsiteY2727" fmla="*/ 1689442 h 2763135"/>
              <a:gd name="connsiteX2728" fmla="*/ 6487777 w 12453219"/>
              <a:gd name="connsiteY2728" fmla="*/ 1674111 h 2763135"/>
              <a:gd name="connsiteX2729" fmla="*/ 6503108 w 12453219"/>
              <a:gd name="connsiteY2729" fmla="*/ 1658781 h 2763135"/>
              <a:gd name="connsiteX2730" fmla="*/ 6365029 w 12453219"/>
              <a:gd name="connsiteY2730" fmla="*/ 1658781 h 2763135"/>
              <a:gd name="connsiteX2731" fmla="*/ 6380360 w 12453219"/>
              <a:gd name="connsiteY2731" fmla="*/ 1674111 h 2763135"/>
              <a:gd name="connsiteX2732" fmla="*/ 6365029 w 12453219"/>
              <a:gd name="connsiteY2732" fmla="*/ 1689442 h 2763135"/>
              <a:gd name="connsiteX2733" fmla="*/ 6349699 w 12453219"/>
              <a:gd name="connsiteY2733" fmla="*/ 1674111 h 2763135"/>
              <a:gd name="connsiteX2734" fmla="*/ 6365029 w 12453219"/>
              <a:gd name="connsiteY2734" fmla="*/ 1658781 h 2763135"/>
              <a:gd name="connsiteX2735" fmla="*/ 6226959 w 12453219"/>
              <a:gd name="connsiteY2735" fmla="*/ 1658781 h 2763135"/>
              <a:gd name="connsiteX2736" fmla="*/ 6242291 w 12453219"/>
              <a:gd name="connsiteY2736" fmla="*/ 1674111 h 2763135"/>
              <a:gd name="connsiteX2737" fmla="*/ 6226959 w 12453219"/>
              <a:gd name="connsiteY2737" fmla="*/ 1689442 h 2763135"/>
              <a:gd name="connsiteX2738" fmla="*/ 6211631 w 12453219"/>
              <a:gd name="connsiteY2738" fmla="*/ 1674111 h 2763135"/>
              <a:gd name="connsiteX2739" fmla="*/ 6226959 w 12453219"/>
              <a:gd name="connsiteY2739" fmla="*/ 1658781 h 2763135"/>
              <a:gd name="connsiteX2740" fmla="*/ 6088895 w 12453219"/>
              <a:gd name="connsiteY2740" fmla="*/ 1658781 h 2763135"/>
              <a:gd name="connsiteX2741" fmla="*/ 6104224 w 12453219"/>
              <a:gd name="connsiteY2741" fmla="*/ 1674111 h 2763135"/>
              <a:gd name="connsiteX2742" fmla="*/ 6088895 w 12453219"/>
              <a:gd name="connsiteY2742" fmla="*/ 1689442 h 2763135"/>
              <a:gd name="connsiteX2743" fmla="*/ 6073566 w 12453219"/>
              <a:gd name="connsiteY2743" fmla="*/ 1674111 h 2763135"/>
              <a:gd name="connsiteX2744" fmla="*/ 6088895 w 12453219"/>
              <a:gd name="connsiteY2744" fmla="*/ 1658781 h 2763135"/>
              <a:gd name="connsiteX2745" fmla="*/ 5950817 w 12453219"/>
              <a:gd name="connsiteY2745" fmla="*/ 1658781 h 2763135"/>
              <a:gd name="connsiteX2746" fmla="*/ 5966151 w 12453219"/>
              <a:gd name="connsiteY2746" fmla="*/ 1674111 h 2763135"/>
              <a:gd name="connsiteX2747" fmla="*/ 5950817 w 12453219"/>
              <a:gd name="connsiteY2747" fmla="*/ 1689442 h 2763135"/>
              <a:gd name="connsiteX2748" fmla="*/ 5935491 w 12453219"/>
              <a:gd name="connsiteY2748" fmla="*/ 1674111 h 2763135"/>
              <a:gd name="connsiteX2749" fmla="*/ 5950817 w 12453219"/>
              <a:gd name="connsiteY2749" fmla="*/ 1658781 h 2763135"/>
              <a:gd name="connsiteX2750" fmla="*/ 5812753 w 12453219"/>
              <a:gd name="connsiteY2750" fmla="*/ 1658781 h 2763135"/>
              <a:gd name="connsiteX2751" fmla="*/ 5828083 w 12453219"/>
              <a:gd name="connsiteY2751" fmla="*/ 1674111 h 2763135"/>
              <a:gd name="connsiteX2752" fmla="*/ 5812753 w 12453219"/>
              <a:gd name="connsiteY2752" fmla="*/ 1689442 h 2763135"/>
              <a:gd name="connsiteX2753" fmla="*/ 5797424 w 12453219"/>
              <a:gd name="connsiteY2753" fmla="*/ 1674111 h 2763135"/>
              <a:gd name="connsiteX2754" fmla="*/ 5812753 w 12453219"/>
              <a:gd name="connsiteY2754" fmla="*/ 1658781 h 2763135"/>
              <a:gd name="connsiteX2755" fmla="*/ 2222885 w 12453219"/>
              <a:gd name="connsiteY2755" fmla="*/ 1658222 h 2763135"/>
              <a:gd name="connsiteX2756" fmla="*/ 2238790 w 12453219"/>
              <a:gd name="connsiteY2756" fmla="*/ 1674111 h 2763135"/>
              <a:gd name="connsiteX2757" fmla="*/ 2222885 w 12453219"/>
              <a:gd name="connsiteY2757" fmla="*/ 1690000 h 2763135"/>
              <a:gd name="connsiteX2758" fmla="*/ 2206996 w 12453219"/>
              <a:gd name="connsiteY2758" fmla="*/ 1674111 h 2763135"/>
              <a:gd name="connsiteX2759" fmla="*/ 2222885 w 12453219"/>
              <a:gd name="connsiteY2759" fmla="*/ 1658222 h 2763135"/>
              <a:gd name="connsiteX2760" fmla="*/ 7331545 w 12453219"/>
              <a:gd name="connsiteY2760" fmla="*/ 1658136 h 2763135"/>
              <a:gd name="connsiteX2761" fmla="*/ 7347521 w 12453219"/>
              <a:gd name="connsiteY2761" fmla="*/ 1674111 h 2763135"/>
              <a:gd name="connsiteX2762" fmla="*/ 7331545 w 12453219"/>
              <a:gd name="connsiteY2762" fmla="*/ 1690087 h 2763135"/>
              <a:gd name="connsiteX2763" fmla="*/ 7315570 w 12453219"/>
              <a:gd name="connsiteY2763" fmla="*/ 1674111 h 2763135"/>
              <a:gd name="connsiteX2764" fmla="*/ 7331545 w 12453219"/>
              <a:gd name="connsiteY2764" fmla="*/ 1658136 h 2763135"/>
              <a:gd name="connsiteX2765" fmla="*/ 7193475 w 12453219"/>
              <a:gd name="connsiteY2765" fmla="*/ 1658136 h 2763135"/>
              <a:gd name="connsiteX2766" fmla="*/ 7209451 w 12453219"/>
              <a:gd name="connsiteY2766" fmla="*/ 1674111 h 2763135"/>
              <a:gd name="connsiteX2767" fmla="*/ 7193475 w 12453219"/>
              <a:gd name="connsiteY2767" fmla="*/ 1690087 h 2763135"/>
              <a:gd name="connsiteX2768" fmla="*/ 7177500 w 12453219"/>
              <a:gd name="connsiteY2768" fmla="*/ 1674111 h 2763135"/>
              <a:gd name="connsiteX2769" fmla="*/ 7193475 w 12453219"/>
              <a:gd name="connsiteY2769" fmla="*/ 1658136 h 2763135"/>
              <a:gd name="connsiteX2770" fmla="*/ 7055406 w 12453219"/>
              <a:gd name="connsiteY2770" fmla="*/ 1658136 h 2763135"/>
              <a:gd name="connsiteX2771" fmla="*/ 7071382 w 12453219"/>
              <a:gd name="connsiteY2771" fmla="*/ 1674111 h 2763135"/>
              <a:gd name="connsiteX2772" fmla="*/ 7055406 w 12453219"/>
              <a:gd name="connsiteY2772" fmla="*/ 1690087 h 2763135"/>
              <a:gd name="connsiteX2773" fmla="*/ 7039430 w 12453219"/>
              <a:gd name="connsiteY2773" fmla="*/ 1674111 h 2763135"/>
              <a:gd name="connsiteX2774" fmla="*/ 7055406 w 12453219"/>
              <a:gd name="connsiteY2774" fmla="*/ 1658136 h 2763135"/>
              <a:gd name="connsiteX2775" fmla="*/ 6917326 w 12453219"/>
              <a:gd name="connsiteY2775" fmla="*/ 1658136 h 2763135"/>
              <a:gd name="connsiteX2776" fmla="*/ 6933302 w 12453219"/>
              <a:gd name="connsiteY2776" fmla="*/ 1674111 h 2763135"/>
              <a:gd name="connsiteX2777" fmla="*/ 6917326 w 12453219"/>
              <a:gd name="connsiteY2777" fmla="*/ 1690087 h 2763135"/>
              <a:gd name="connsiteX2778" fmla="*/ 6901351 w 12453219"/>
              <a:gd name="connsiteY2778" fmla="*/ 1674111 h 2763135"/>
              <a:gd name="connsiteX2779" fmla="*/ 6917326 w 12453219"/>
              <a:gd name="connsiteY2779" fmla="*/ 1658136 h 2763135"/>
              <a:gd name="connsiteX2780" fmla="*/ 5674680 w 12453219"/>
              <a:gd name="connsiteY2780" fmla="*/ 1658136 h 2763135"/>
              <a:gd name="connsiteX2781" fmla="*/ 5690656 w 12453219"/>
              <a:gd name="connsiteY2781" fmla="*/ 1674111 h 2763135"/>
              <a:gd name="connsiteX2782" fmla="*/ 5674680 w 12453219"/>
              <a:gd name="connsiteY2782" fmla="*/ 1690087 h 2763135"/>
              <a:gd name="connsiteX2783" fmla="*/ 5658708 w 12453219"/>
              <a:gd name="connsiteY2783" fmla="*/ 1674111 h 2763135"/>
              <a:gd name="connsiteX2784" fmla="*/ 5674680 w 12453219"/>
              <a:gd name="connsiteY2784" fmla="*/ 1658136 h 2763135"/>
              <a:gd name="connsiteX2785" fmla="*/ 5536618 w 12453219"/>
              <a:gd name="connsiteY2785" fmla="*/ 1658136 h 2763135"/>
              <a:gd name="connsiteX2786" fmla="*/ 5552590 w 12453219"/>
              <a:gd name="connsiteY2786" fmla="*/ 1674111 h 2763135"/>
              <a:gd name="connsiteX2787" fmla="*/ 5536618 w 12453219"/>
              <a:gd name="connsiteY2787" fmla="*/ 1690087 h 2763135"/>
              <a:gd name="connsiteX2788" fmla="*/ 5520641 w 12453219"/>
              <a:gd name="connsiteY2788" fmla="*/ 1674111 h 2763135"/>
              <a:gd name="connsiteX2789" fmla="*/ 5536618 w 12453219"/>
              <a:gd name="connsiteY2789" fmla="*/ 1658136 h 2763135"/>
              <a:gd name="connsiteX2790" fmla="*/ 5398537 w 12453219"/>
              <a:gd name="connsiteY2790" fmla="*/ 1658136 h 2763135"/>
              <a:gd name="connsiteX2791" fmla="*/ 5414514 w 12453219"/>
              <a:gd name="connsiteY2791" fmla="*/ 1674111 h 2763135"/>
              <a:gd name="connsiteX2792" fmla="*/ 5398537 w 12453219"/>
              <a:gd name="connsiteY2792" fmla="*/ 1690087 h 2763135"/>
              <a:gd name="connsiteX2793" fmla="*/ 5382564 w 12453219"/>
              <a:gd name="connsiteY2793" fmla="*/ 1674111 h 2763135"/>
              <a:gd name="connsiteX2794" fmla="*/ 5398537 w 12453219"/>
              <a:gd name="connsiteY2794" fmla="*/ 1658136 h 2763135"/>
              <a:gd name="connsiteX2795" fmla="*/ 5260467 w 12453219"/>
              <a:gd name="connsiteY2795" fmla="*/ 1658136 h 2763135"/>
              <a:gd name="connsiteX2796" fmla="*/ 5276445 w 12453219"/>
              <a:gd name="connsiteY2796" fmla="*/ 1674111 h 2763135"/>
              <a:gd name="connsiteX2797" fmla="*/ 5260467 w 12453219"/>
              <a:gd name="connsiteY2797" fmla="*/ 1690087 h 2763135"/>
              <a:gd name="connsiteX2798" fmla="*/ 5244493 w 12453219"/>
              <a:gd name="connsiteY2798" fmla="*/ 1674111 h 2763135"/>
              <a:gd name="connsiteX2799" fmla="*/ 5260467 w 12453219"/>
              <a:gd name="connsiteY2799" fmla="*/ 1658136 h 2763135"/>
              <a:gd name="connsiteX2800" fmla="*/ 5122396 w 12453219"/>
              <a:gd name="connsiteY2800" fmla="*/ 1658030 h 2763135"/>
              <a:gd name="connsiteX2801" fmla="*/ 5138476 w 12453219"/>
              <a:gd name="connsiteY2801" fmla="*/ 1674111 h 2763135"/>
              <a:gd name="connsiteX2802" fmla="*/ 5122396 w 12453219"/>
              <a:gd name="connsiteY2802" fmla="*/ 1690192 h 2763135"/>
              <a:gd name="connsiteX2803" fmla="*/ 5106313 w 12453219"/>
              <a:gd name="connsiteY2803" fmla="*/ 1674111 h 2763135"/>
              <a:gd name="connsiteX2804" fmla="*/ 5122396 w 12453219"/>
              <a:gd name="connsiteY2804" fmla="*/ 1658030 h 2763135"/>
              <a:gd name="connsiteX2805" fmla="*/ 10093043 w 12453219"/>
              <a:gd name="connsiteY2805" fmla="*/ 1657945 h 2763135"/>
              <a:gd name="connsiteX2806" fmla="*/ 10109210 w 12453219"/>
              <a:gd name="connsiteY2806" fmla="*/ 1674112 h 2763135"/>
              <a:gd name="connsiteX2807" fmla="*/ 10093043 w 12453219"/>
              <a:gd name="connsiteY2807" fmla="*/ 1690279 h 2763135"/>
              <a:gd name="connsiteX2808" fmla="*/ 10076875 w 12453219"/>
              <a:gd name="connsiteY2808" fmla="*/ 1674112 h 2763135"/>
              <a:gd name="connsiteX2809" fmla="*/ 10093043 w 12453219"/>
              <a:gd name="connsiteY2809" fmla="*/ 1657945 h 2763135"/>
              <a:gd name="connsiteX2810" fmla="*/ 7745773 w 12453219"/>
              <a:gd name="connsiteY2810" fmla="*/ 1657482 h 2763135"/>
              <a:gd name="connsiteX2811" fmla="*/ 7762403 w 12453219"/>
              <a:gd name="connsiteY2811" fmla="*/ 1674112 h 2763135"/>
              <a:gd name="connsiteX2812" fmla="*/ 7745773 w 12453219"/>
              <a:gd name="connsiteY2812" fmla="*/ 1690742 h 2763135"/>
              <a:gd name="connsiteX2813" fmla="*/ 7729143 w 12453219"/>
              <a:gd name="connsiteY2813" fmla="*/ 1674112 h 2763135"/>
              <a:gd name="connsiteX2814" fmla="*/ 7745773 w 12453219"/>
              <a:gd name="connsiteY2814" fmla="*/ 1657482 h 2763135"/>
              <a:gd name="connsiteX2815" fmla="*/ 7607694 w 12453219"/>
              <a:gd name="connsiteY2815" fmla="*/ 1657482 h 2763135"/>
              <a:gd name="connsiteX2816" fmla="*/ 7624324 w 12453219"/>
              <a:gd name="connsiteY2816" fmla="*/ 1674112 h 2763135"/>
              <a:gd name="connsiteX2817" fmla="*/ 7607694 w 12453219"/>
              <a:gd name="connsiteY2817" fmla="*/ 1690742 h 2763135"/>
              <a:gd name="connsiteX2818" fmla="*/ 7591064 w 12453219"/>
              <a:gd name="connsiteY2818" fmla="*/ 1674112 h 2763135"/>
              <a:gd name="connsiteX2819" fmla="*/ 7607694 w 12453219"/>
              <a:gd name="connsiteY2819" fmla="*/ 1657482 h 2763135"/>
              <a:gd name="connsiteX2820" fmla="*/ 7469625 w 12453219"/>
              <a:gd name="connsiteY2820" fmla="*/ 1657482 h 2763135"/>
              <a:gd name="connsiteX2821" fmla="*/ 7486255 w 12453219"/>
              <a:gd name="connsiteY2821" fmla="*/ 1674112 h 2763135"/>
              <a:gd name="connsiteX2822" fmla="*/ 7469625 w 12453219"/>
              <a:gd name="connsiteY2822" fmla="*/ 1690742 h 2763135"/>
              <a:gd name="connsiteX2823" fmla="*/ 7452995 w 12453219"/>
              <a:gd name="connsiteY2823" fmla="*/ 1674112 h 2763135"/>
              <a:gd name="connsiteX2824" fmla="*/ 7469625 w 12453219"/>
              <a:gd name="connsiteY2824" fmla="*/ 1657482 h 2763135"/>
              <a:gd name="connsiteX2825" fmla="*/ 4984315 w 12453219"/>
              <a:gd name="connsiteY2825" fmla="*/ 1657482 h 2763135"/>
              <a:gd name="connsiteX2826" fmla="*/ 5000946 w 12453219"/>
              <a:gd name="connsiteY2826" fmla="*/ 1674112 h 2763135"/>
              <a:gd name="connsiteX2827" fmla="*/ 4984315 w 12453219"/>
              <a:gd name="connsiteY2827" fmla="*/ 1690742 h 2763135"/>
              <a:gd name="connsiteX2828" fmla="*/ 4967681 w 12453219"/>
              <a:gd name="connsiteY2828" fmla="*/ 1674112 h 2763135"/>
              <a:gd name="connsiteX2829" fmla="*/ 4984315 w 12453219"/>
              <a:gd name="connsiteY2829" fmla="*/ 1657482 h 2763135"/>
              <a:gd name="connsiteX2830" fmla="*/ 4846245 w 12453219"/>
              <a:gd name="connsiteY2830" fmla="*/ 1657482 h 2763135"/>
              <a:gd name="connsiteX2831" fmla="*/ 4862874 w 12453219"/>
              <a:gd name="connsiteY2831" fmla="*/ 1674112 h 2763135"/>
              <a:gd name="connsiteX2832" fmla="*/ 4846245 w 12453219"/>
              <a:gd name="connsiteY2832" fmla="*/ 1690742 h 2763135"/>
              <a:gd name="connsiteX2833" fmla="*/ 4829612 w 12453219"/>
              <a:gd name="connsiteY2833" fmla="*/ 1674112 h 2763135"/>
              <a:gd name="connsiteX2834" fmla="*/ 4846245 w 12453219"/>
              <a:gd name="connsiteY2834" fmla="*/ 1657482 h 2763135"/>
              <a:gd name="connsiteX2835" fmla="*/ 9954992 w 12453219"/>
              <a:gd name="connsiteY2835" fmla="*/ 1657395 h 2763135"/>
              <a:gd name="connsiteX2836" fmla="*/ 9971708 w 12453219"/>
              <a:gd name="connsiteY2836" fmla="*/ 1674111 h 2763135"/>
              <a:gd name="connsiteX2837" fmla="*/ 9954992 w 12453219"/>
              <a:gd name="connsiteY2837" fmla="*/ 1690828 h 2763135"/>
              <a:gd name="connsiteX2838" fmla="*/ 9938275 w 12453219"/>
              <a:gd name="connsiteY2838" fmla="*/ 1674111 h 2763135"/>
              <a:gd name="connsiteX2839" fmla="*/ 9954992 w 12453219"/>
              <a:gd name="connsiteY2839" fmla="*/ 1657395 h 2763135"/>
              <a:gd name="connsiteX2840" fmla="*/ 9816846 w 12453219"/>
              <a:gd name="connsiteY2840" fmla="*/ 1657288 h 2763135"/>
              <a:gd name="connsiteX2841" fmla="*/ 9833671 w 12453219"/>
              <a:gd name="connsiteY2841" fmla="*/ 1674112 h 2763135"/>
              <a:gd name="connsiteX2842" fmla="*/ 9816846 w 12453219"/>
              <a:gd name="connsiteY2842" fmla="*/ 1690936 h 2763135"/>
              <a:gd name="connsiteX2843" fmla="*/ 9800022 w 12453219"/>
              <a:gd name="connsiteY2843" fmla="*/ 1674112 h 2763135"/>
              <a:gd name="connsiteX2844" fmla="*/ 9816846 w 12453219"/>
              <a:gd name="connsiteY2844" fmla="*/ 1657288 h 2763135"/>
              <a:gd name="connsiteX2845" fmla="*/ 2360980 w 12453219"/>
              <a:gd name="connsiteY2845" fmla="*/ 1657288 h 2763135"/>
              <a:gd name="connsiteX2846" fmla="*/ 2377805 w 12453219"/>
              <a:gd name="connsiteY2846" fmla="*/ 1674112 h 2763135"/>
              <a:gd name="connsiteX2847" fmla="*/ 2360980 w 12453219"/>
              <a:gd name="connsiteY2847" fmla="*/ 1690936 h 2763135"/>
              <a:gd name="connsiteX2848" fmla="*/ 2344155 w 12453219"/>
              <a:gd name="connsiteY2848" fmla="*/ 1674112 h 2763135"/>
              <a:gd name="connsiteX2849" fmla="*/ 2360980 w 12453219"/>
              <a:gd name="connsiteY2849" fmla="*/ 1657288 h 2763135"/>
              <a:gd name="connsiteX2850" fmla="*/ 8021923 w 12453219"/>
              <a:gd name="connsiteY2850" fmla="*/ 1657102 h 2763135"/>
              <a:gd name="connsiteX2851" fmla="*/ 8038932 w 12453219"/>
              <a:gd name="connsiteY2851" fmla="*/ 1674111 h 2763135"/>
              <a:gd name="connsiteX2852" fmla="*/ 8021923 w 12453219"/>
              <a:gd name="connsiteY2852" fmla="*/ 1691121 h 2763135"/>
              <a:gd name="connsiteX2853" fmla="*/ 8004913 w 12453219"/>
              <a:gd name="connsiteY2853" fmla="*/ 1674111 h 2763135"/>
              <a:gd name="connsiteX2854" fmla="*/ 8021923 w 12453219"/>
              <a:gd name="connsiteY2854" fmla="*/ 1657102 h 2763135"/>
              <a:gd name="connsiteX2855" fmla="*/ 7883842 w 12453219"/>
              <a:gd name="connsiteY2855" fmla="*/ 1657102 h 2763135"/>
              <a:gd name="connsiteX2856" fmla="*/ 7900852 w 12453219"/>
              <a:gd name="connsiteY2856" fmla="*/ 1674111 h 2763135"/>
              <a:gd name="connsiteX2857" fmla="*/ 7883842 w 12453219"/>
              <a:gd name="connsiteY2857" fmla="*/ 1691121 h 2763135"/>
              <a:gd name="connsiteX2858" fmla="*/ 7866833 w 12453219"/>
              <a:gd name="connsiteY2858" fmla="*/ 1674111 h 2763135"/>
              <a:gd name="connsiteX2859" fmla="*/ 7883842 w 12453219"/>
              <a:gd name="connsiteY2859" fmla="*/ 1657102 h 2763135"/>
              <a:gd name="connsiteX2860" fmla="*/ 4570097 w 12453219"/>
              <a:gd name="connsiteY2860" fmla="*/ 1657102 h 2763135"/>
              <a:gd name="connsiteX2861" fmla="*/ 4587110 w 12453219"/>
              <a:gd name="connsiteY2861" fmla="*/ 1674111 h 2763135"/>
              <a:gd name="connsiteX2862" fmla="*/ 4570097 w 12453219"/>
              <a:gd name="connsiteY2862" fmla="*/ 1691121 h 2763135"/>
              <a:gd name="connsiteX2863" fmla="*/ 4553091 w 12453219"/>
              <a:gd name="connsiteY2863" fmla="*/ 1674111 h 2763135"/>
              <a:gd name="connsiteX2864" fmla="*/ 4570097 w 12453219"/>
              <a:gd name="connsiteY2864" fmla="*/ 1657102 h 2763135"/>
              <a:gd name="connsiteX2865" fmla="*/ 4432020 w 12453219"/>
              <a:gd name="connsiteY2865" fmla="*/ 1657102 h 2763135"/>
              <a:gd name="connsiteX2866" fmla="*/ 4449031 w 12453219"/>
              <a:gd name="connsiteY2866" fmla="*/ 1674111 h 2763135"/>
              <a:gd name="connsiteX2867" fmla="*/ 4432020 w 12453219"/>
              <a:gd name="connsiteY2867" fmla="*/ 1691121 h 2763135"/>
              <a:gd name="connsiteX2868" fmla="*/ 4415013 w 12453219"/>
              <a:gd name="connsiteY2868" fmla="*/ 1674111 h 2763135"/>
              <a:gd name="connsiteX2869" fmla="*/ 4432020 w 12453219"/>
              <a:gd name="connsiteY2869" fmla="*/ 1657102 h 2763135"/>
              <a:gd name="connsiteX2870" fmla="*/ 4708172 w 12453219"/>
              <a:gd name="connsiteY2870" fmla="*/ 1656818 h 2763135"/>
              <a:gd name="connsiteX2871" fmla="*/ 4725464 w 12453219"/>
              <a:gd name="connsiteY2871" fmla="*/ 1674112 h 2763135"/>
              <a:gd name="connsiteX2872" fmla="*/ 4708172 w 12453219"/>
              <a:gd name="connsiteY2872" fmla="*/ 1691406 h 2763135"/>
              <a:gd name="connsiteX2873" fmla="*/ 4690878 w 12453219"/>
              <a:gd name="connsiteY2873" fmla="*/ 1674112 h 2763135"/>
              <a:gd name="connsiteX2874" fmla="*/ 4708172 w 12453219"/>
              <a:gd name="connsiteY2874" fmla="*/ 1656818 h 2763135"/>
              <a:gd name="connsiteX2875" fmla="*/ 2499053 w 12453219"/>
              <a:gd name="connsiteY2875" fmla="*/ 1656730 h 2763135"/>
              <a:gd name="connsiteX2876" fmla="*/ 2516435 w 12453219"/>
              <a:gd name="connsiteY2876" fmla="*/ 1674111 h 2763135"/>
              <a:gd name="connsiteX2877" fmla="*/ 2499053 w 12453219"/>
              <a:gd name="connsiteY2877" fmla="*/ 1691493 h 2763135"/>
              <a:gd name="connsiteX2878" fmla="*/ 2481672 w 12453219"/>
              <a:gd name="connsiteY2878" fmla="*/ 1674111 h 2763135"/>
              <a:gd name="connsiteX2879" fmla="*/ 2499053 w 12453219"/>
              <a:gd name="connsiteY2879" fmla="*/ 1656730 h 2763135"/>
              <a:gd name="connsiteX2880" fmla="*/ 9678797 w 12453219"/>
              <a:gd name="connsiteY2880" fmla="*/ 1656621 h 2763135"/>
              <a:gd name="connsiteX2881" fmla="*/ 9696287 w 12453219"/>
              <a:gd name="connsiteY2881" fmla="*/ 1674112 h 2763135"/>
              <a:gd name="connsiteX2882" fmla="*/ 9678797 w 12453219"/>
              <a:gd name="connsiteY2882" fmla="*/ 1691602 h 2763135"/>
              <a:gd name="connsiteX2883" fmla="*/ 9661306 w 12453219"/>
              <a:gd name="connsiteY2883" fmla="*/ 1674112 h 2763135"/>
              <a:gd name="connsiteX2884" fmla="*/ 9678797 w 12453219"/>
              <a:gd name="connsiteY2884" fmla="*/ 1656621 h 2763135"/>
              <a:gd name="connsiteX2885" fmla="*/ 2637141 w 12453219"/>
              <a:gd name="connsiteY2885" fmla="*/ 1656621 h 2763135"/>
              <a:gd name="connsiteX2886" fmla="*/ 2654630 w 12453219"/>
              <a:gd name="connsiteY2886" fmla="*/ 1674112 h 2763135"/>
              <a:gd name="connsiteX2887" fmla="*/ 2637141 w 12453219"/>
              <a:gd name="connsiteY2887" fmla="*/ 1691602 h 2763135"/>
              <a:gd name="connsiteX2888" fmla="*/ 2619651 w 12453219"/>
              <a:gd name="connsiteY2888" fmla="*/ 1674112 h 2763135"/>
              <a:gd name="connsiteX2889" fmla="*/ 2637141 w 12453219"/>
              <a:gd name="connsiteY2889" fmla="*/ 1656621 h 2763135"/>
              <a:gd name="connsiteX2890" fmla="*/ 8159992 w 12453219"/>
              <a:gd name="connsiteY2890" fmla="*/ 1656542 h 2763135"/>
              <a:gd name="connsiteX2891" fmla="*/ 8177561 w 12453219"/>
              <a:gd name="connsiteY2891" fmla="*/ 1674111 h 2763135"/>
              <a:gd name="connsiteX2892" fmla="*/ 8159992 w 12453219"/>
              <a:gd name="connsiteY2892" fmla="*/ 1691680 h 2763135"/>
              <a:gd name="connsiteX2893" fmla="*/ 8142423 w 12453219"/>
              <a:gd name="connsiteY2893" fmla="*/ 1674111 h 2763135"/>
              <a:gd name="connsiteX2894" fmla="*/ 8159992 w 12453219"/>
              <a:gd name="connsiteY2894" fmla="*/ 1656542 h 2763135"/>
              <a:gd name="connsiteX2895" fmla="*/ 8436141 w 12453219"/>
              <a:gd name="connsiteY2895" fmla="*/ 1656433 h 2763135"/>
              <a:gd name="connsiteX2896" fmla="*/ 8453819 w 12453219"/>
              <a:gd name="connsiteY2896" fmla="*/ 1674111 h 2763135"/>
              <a:gd name="connsiteX2897" fmla="*/ 8436141 w 12453219"/>
              <a:gd name="connsiteY2897" fmla="*/ 1691790 h 2763135"/>
              <a:gd name="connsiteX2898" fmla="*/ 8418462 w 12453219"/>
              <a:gd name="connsiteY2898" fmla="*/ 1674111 h 2763135"/>
              <a:gd name="connsiteX2899" fmla="*/ 8436141 w 12453219"/>
              <a:gd name="connsiteY2899" fmla="*/ 1656433 h 2763135"/>
              <a:gd name="connsiteX2900" fmla="*/ 8298061 w 12453219"/>
              <a:gd name="connsiteY2900" fmla="*/ 1656433 h 2763135"/>
              <a:gd name="connsiteX2901" fmla="*/ 8315740 w 12453219"/>
              <a:gd name="connsiteY2901" fmla="*/ 1674111 h 2763135"/>
              <a:gd name="connsiteX2902" fmla="*/ 8298061 w 12453219"/>
              <a:gd name="connsiteY2902" fmla="*/ 1691790 h 2763135"/>
              <a:gd name="connsiteX2903" fmla="*/ 8280383 w 12453219"/>
              <a:gd name="connsiteY2903" fmla="*/ 1674111 h 2763135"/>
              <a:gd name="connsiteX2904" fmla="*/ 8298061 w 12453219"/>
              <a:gd name="connsiteY2904" fmla="*/ 1656433 h 2763135"/>
              <a:gd name="connsiteX2905" fmla="*/ 4294108 w 12453219"/>
              <a:gd name="connsiteY2905" fmla="*/ 1656433 h 2763135"/>
              <a:gd name="connsiteX2906" fmla="*/ 4311786 w 12453219"/>
              <a:gd name="connsiteY2906" fmla="*/ 1674111 h 2763135"/>
              <a:gd name="connsiteX2907" fmla="*/ 4294108 w 12453219"/>
              <a:gd name="connsiteY2907" fmla="*/ 1691790 h 2763135"/>
              <a:gd name="connsiteX2908" fmla="*/ 4276431 w 12453219"/>
              <a:gd name="connsiteY2908" fmla="*/ 1674111 h 2763135"/>
              <a:gd name="connsiteX2909" fmla="*/ 4294108 w 12453219"/>
              <a:gd name="connsiteY2909" fmla="*/ 1656433 h 2763135"/>
              <a:gd name="connsiteX2910" fmla="*/ 4156034 w 12453219"/>
              <a:gd name="connsiteY2910" fmla="*/ 1656433 h 2763135"/>
              <a:gd name="connsiteX2911" fmla="*/ 4173708 w 12453219"/>
              <a:gd name="connsiteY2911" fmla="*/ 1674111 h 2763135"/>
              <a:gd name="connsiteX2912" fmla="*/ 4156034 w 12453219"/>
              <a:gd name="connsiteY2912" fmla="*/ 1691790 h 2763135"/>
              <a:gd name="connsiteX2913" fmla="*/ 4138352 w 12453219"/>
              <a:gd name="connsiteY2913" fmla="*/ 1674111 h 2763135"/>
              <a:gd name="connsiteX2914" fmla="*/ 4156034 w 12453219"/>
              <a:gd name="connsiteY2914" fmla="*/ 1656433 h 2763135"/>
              <a:gd name="connsiteX2915" fmla="*/ 9540745 w 12453219"/>
              <a:gd name="connsiteY2915" fmla="*/ 1656334 h 2763135"/>
              <a:gd name="connsiteX2916" fmla="*/ 9558522 w 12453219"/>
              <a:gd name="connsiteY2916" fmla="*/ 1674112 h 2763135"/>
              <a:gd name="connsiteX2917" fmla="*/ 9540745 w 12453219"/>
              <a:gd name="connsiteY2917" fmla="*/ 1691889 h 2763135"/>
              <a:gd name="connsiteX2918" fmla="*/ 9522967 w 12453219"/>
              <a:gd name="connsiteY2918" fmla="*/ 1674112 h 2763135"/>
              <a:gd name="connsiteX2919" fmla="*/ 9540745 w 12453219"/>
              <a:gd name="connsiteY2919" fmla="*/ 1656334 h 2763135"/>
              <a:gd name="connsiteX2920" fmla="*/ 9402657 w 12453219"/>
              <a:gd name="connsiteY2920" fmla="*/ 1656334 h 2763135"/>
              <a:gd name="connsiteX2921" fmla="*/ 9420434 w 12453219"/>
              <a:gd name="connsiteY2921" fmla="*/ 1674112 h 2763135"/>
              <a:gd name="connsiteX2922" fmla="*/ 9402657 w 12453219"/>
              <a:gd name="connsiteY2922" fmla="*/ 1691889 h 2763135"/>
              <a:gd name="connsiteX2923" fmla="*/ 9384879 w 12453219"/>
              <a:gd name="connsiteY2923" fmla="*/ 1674112 h 2763135"/>
              <a:gd name="connsiteX2924" fmla="*/ 9402657 w 12453219"/>
              <a:gd name="connsiteY2924" fmla="*/ 1656334 h 2763135"/>
              <a:gd name="connsiteX2925" fmla="*/ 9126507 w 12453219"/>
              <a:gd name="connsiteY2925" fmla="*/ 1656045 h 2763135"/>
              <a:gd name="connsiteX2926" fmla="*/ 9144574 w 12453219"/>
              <a:gd name="connsiteY2926" fmla="*/ 1674111 h 2763135"/>
              <a:gd name="connsiteX2927" fmla="*/ 9126507 w 12453219"/>
              <a:gd name="connsiteY2927" fmla="*/ 1692178 h 2763135"/>
              <a:gd name="connsiteX2928" fmla="*/ 9108440 w 12453219"/>
              <a:gd name="connsiteY2928" fmla="*/ 1674111 h 2763135"/>
              <a:gd name="connsiteX2929" fmla="*/ 9126507 w 12453219"/>
              <a:gd name="connsiteY2929" fmla="*/ 1656045 h 2763135"/>
              <a:gd name="connsiteX2930" fmla="*/ 8988438 w 12453219"/>
              <a:gd name="connsiteY2930" fmla="*/ 1656045 h 2763135"/>
              <a:gd name="connsiteX2931" fmla="*/ 9006505 w 12453219"/>
              <a:gd name="connsiteY2931" fmla="*/ 1674111 h 2763135"/>
              <a:gd name="connsiteX2932" fmla="*/ 8988438 w 12453219"/>
              <a:gd name="connsiteY2932" fmla="*/ 1692178 h 2763135"/>
              <a:gd name="connsiteX2933" fmla="*/ 8970372 w 12453219"/>
              <a:gd name="connsiteY2933" fmla="*/ 1674111 h 2763135"/>
              <a:gd name="connsiteX2934" fmla="*/ 8988438 w 12453219"/>
              <a:gd name="connsiteY2934" fmla="*/ 1656045 h 2763135"/>
              <a:gd name="connsiteX2935" fmla="*/ 8850359 w 12453219"/>
              <a:gd name="connsiteY2935" fmla="*/ 1656045 h 2763135"/>
              <a:gd name="connsiteX2936" fmla="*/ 8868426 w 12453219"/>
              <a:gd name="connsiteY2936" fmla="*/ 1674111 h 2763135"/>
              <a:gd name="connsiteX2937" fmla="*/ 8850359 w 12453219"/>
              <a:gd name="connsiteY2937" fmla="*/ 1692178 h 2763135"/>
              <a:gd name="connsiteX2938" fmla="*/ 8832292 w 12453219"/>
              <a:gd name="connsiteY2938" fmla="*/ 1674111 h 2763135"/>
              <a:gd name="connsiteX2939" fmla="*/ 8850359 w 12453219"/>
              <a:gd name="connsiteY2939" fmla="*/ 1656045 h 2763135"/>
              <a:gd name="connsiteX2940" fmla="*/ 8712289 w 12453219"/>
              <a:gd name="connsiteY2940" fmla="*/ 1656045 h 2763135"/>
              <a:gd name="connsiteX2941" fmla="*/ 8730356 w 12453219"/>
              <a:gd name="connsiteY2941" fmla="*/ 1674111 h 2763135"/>
              <a:gd name="connsiteX2942" fmla="*/ 8712289 w 12453219"/>
              <a:gd name="connsiteY2942" fmla="*/ 1692178 h 2763135"/>
              <a:gd name="connsiteX2943" fmla="*/ 8694222 w 12453219"/>
              <a:gd name="connsiteY2943" fmla="*/ 1674111 h 2763135"/>
              <a:gd name="connsiteX2944" fmla="*/ 8712289 w 12453219"/>
              <a:gd name="connsiteY2944" fmla="*/ 1656045 h 2763135"/>
              <a:gd name="connsiteX2945" fmla="*/ 9264587 w 12453219"/>
              <a:gd name="connsiteY2945" fmla="*/ 1655765 h 2763135"/>
              <a:gd name="connsiteX2946" fmla="*/ 9282933 w 12453219"/>
              <a:gd name="connsiteY2946" fmla="*/ 1674111 h 2763135"/>
              <a:gd name="connsiteX2947" fmla="*/ 9264587 w 12453219"/>
              <a:gd name="connsiteY2947" fmla="*/ 1692457 h 2763135"/>
              <a:gd name="connsiteX2948" fmla="*/ 9246242 w 12453219"/>
              <a:gd name="connsiteY2948" fmla="*/ 1674111 h 2763135"/>
              <a:gd name="connsiteX2949" fmla="*/ 9264587 w 12453219"/>
              <a:gd name="connsiteY2949" fmla="*/ 1655765 h 2763135"/>
              <a:gd name="connsiteX2950" fmla="*/ 2775216 w 12453219"/>
              <a:gd name="connsiteY2950" fmla="*/ 1655765 h 2763135"/>
              <a:gd name="connsiteX2951" fmla="*/ 2793561 w 12453219"/>
              <a:gd name="connsiteY2951" fmla="*/ 1674111 h 2763135"/>
              <a:gd name="connsiteX2952" fmla="*/ 2775216 w 12453219"/>
              <a:gd name="connsiteY2952" fmla="*/ 1692457 h 2763135"/>
              <a:gd name="connsiteX2953" fmla="*/ 2756873 w 12453219"/>
              <a:gd name="connsiteY2953" fmla="*/ 1674111 h 2763135"/>
              <a:gd name="connsiteX2954" fmla="*/ 2775216 w 12453219"/>
              <a:gd name="connsiteY2954" fmla="*/ 1655765 h 2763135"/>
              <a:gd name="connsiteX2955" fmla="*/ 8574210 w 12453219"/>
              <a:gd name="connsiteY2955" fmla="*/ 1655755 h 2763135"/>
              <a:gd name="connsiteX2956" fmla="*/ 8592567 w 12453219"/>
              <a:gd name="connsiteY2956" fmla="*/ 1674112 h 2763135"/>
              <a:gd name="connsiteX2957" fmla="*/ 8574210 w 12453219"/>
              <a:gd name="connsiteY2957" fmla="*/ 1692469 h 2763135"/>
              <a:gd name="connsiteX2958" fmla="*/ 8555853 w 12453219"/>
              <a:gd name="connsiteY2958" fmla="*/ 1674112 h 2763135"/>
              <a:gd name="connsiteX2959" fmla="*/ 8574210 w 12453219"/>
              <a:gd name="connsiteY2959" fmla="*/ 1655755 h 2763135"/>
              <a:gd name="connsiteX2960" fmla="*/ 4017953 w 12453219"/>
              <a:gd name="connsiteY2960" fmla="*/ 1655755 h 2763135"/>
              <a:gd name="connsiteX2961" fmla="*/ 4036307 w 12453219"/>
              <a:gd name="connsiteY2961" fmla="*/ 1674112 h 2763135"/>
              <a:gd name="connsiteX2962" fmla="*/ 4017953 w 12453219"/>
              <a:gd name="connsiteY2962" fmla="*/ 1692469 h 2763135"/>
              <a:gd name="connsiteX2963" fmla="*/ 3999594 w 12453219"/>
              <a:gd name="connsiteY2963" fmla="*/ 1674112 h 2763135"/>
              <a:gd name="connsiteX2964" fmla="*/ 4017953 w 12453219"/>
              <a:gd name="connsiteY2964" fmla="*/ 1655755 h 2763135"/>
              <a:gd name="connsiteX2965" fmla="*/ 3879872 w 12453219"/>
              <a:gd name="connsiteY2965" fmla="*/ 1655755 h 2763135"/>
              <a:gd name="connsiteX2966" fmla="*/ 3898230 w 12453219"/>
              <a:gd name="connsiteY2966" fmla="*/ 1674112 h 2763135"/>
              <a:gd name="connsiteX2967" fmla="*/ 3879872 w 12453219"/>
              <a:gd name="connsiteY2967" fmla="*/ 1692469 h 2763135"/>
              <a:gd name="connsiteX2968" fmla="*/ 3861516 w 12453219"/>
              <a:gd name="connsiteY2968" fmla="*/ 1674112 h 2763135"/>
              <a:gd name="connsiteX2969" fmla="*/ 3879872 w 12453219"/>
              <a:gd name="connsiteY2969" fmla="*/ 1655755 h 2763135"/>
              <a:gd name="connsiteX2970" fmla="*/ 3189456 w 12453219"/>
              <a:gd name="connsiteY2970" fmla="*/ 1655654 h 2763135"/>
              <a:gd name="connsiteX2971" fmla="*/ 3207911 w 12453219"/>
              <a:gd name="connsiteY2971" fmla="*/ 1674111 h 2763135"/>
              <a:gd name="connsiteX2972" fmla="*/ 3189456 w 12453219"/>
              <a:gd name="connsiteY2972" fmla="*/ 1692568 h 2763135"/>
              <a:gd name="connsiteX2973" fmla="*/ 3170999 w 12453219"/>
              <a:gd name="connsiteY2973" fmla="*/ 1674111 h 2763135"/>
              <a:gd name="connsiteX2974" fmla="*/ 3189456 w 12453219"/>
              <a:gd name="connsiteY2974" fmla="*/ 1655654 h 2763135"/>
              <a:gd name="connsiteX2975" fmla="*/ 3051376 w 12453219"/>
              <a:gd name="connsiteY2975" fmla="*/ 1655654 h 2763135"/>
              <a:gd name="connsiteX2976" fmla="*/ 3069833 w 12453219"/>
              <a:gd name="connsiteY2976" fmla="*/ 1674111 h 2763135"/>
              <a:gd name="connsiteX2977" fmla="*/ 3051376 w 12453219"/>
              <a:gd name="connsiteY2977" fmla="*/ 1692568 h 2763135"/>
              <a:gd name="connsiteX2978" fmla="*/ 3032919 w 12453219"/>
              <a:gd name="connsiteY2978" fmla="*/ 1674111 h 2763135"/>
              <a:gd name="connsiteX2979" fmla="*/ 3051376 w 12453219"/>
              <a:gd name="connsiteY2979" fmla="*/ 1655654 h 2763135"/>
              <a:gd name="connsiteX2980" fmla="*/ 2913301 w 12453219"/>
              <a:gd name="connsiteY2980" fmla="*/ 1655654 h 2763135"/>
              <a:gd name="connsiteX2981" fmla="*/ 2931757 w 12453219"/>
              <a:gd name="connsiteY2981" fmla="*/ 1674111 h 2763135"/>
              <a:gd name="connsiteX2982" fmla="*/ 2913301 w 12453219"/>
              <a:gd name="connsiteY2982" fmla="*/ 1692568 h 2763135"/>
              <a:gd name="connsiteX2983" fmla="*/ 2894844 w 12453219"/>
              <a:gd name="connsiteY2983" fmla="*/ 1674111 h 2763135"/>
              <a:gd name="connsiteX2984" fmla="*/ 2913301 w 12453219"/>
              <a:gd name="connsiteY2984" fmla="*/ 1655654 h 2763135"/>
              <a:gd name="connsiteX2985" fmla="*/ 3741787 w 12453219"/>
              <a:gd name="connsiteY2985" fmla="*/ 1655474 h 2763135"/>
              <a:gd name="connsiteX2986" fmla="*/ 3760425 w 12453219"/>
              <a:gd name="connsiteY2986" fmla="*/ 1674112 h 2763135"/>
              <a:gd name="connsiteX2987" fmla="*/ 3741787 w 12453219"/>
              <a:gd name="connsiteY2987" fmla="*/ 1692750 h 2763135"/>
              <a:gd name="connsiteX2988" fmla="*/ 3723150 w 12453219"/>
              <a:gd name="connsiteY2988" fmla="*/ 1674112 h 2763135"/>
              <a:gd name="connsiteX2989" fmla="*/ 3741787 w 12453219"/>
              <a:gd name="connsiteY2989" fmla="*/ 1655474 h 2763135"/>
              <a:gd name="connsiteX2990" fmla="*/ 3603707 w 12453219"/>
              <a:gd name="connsiteY2990" fmla="*/ 1655362 h 2763135"/>
              <a:gd name="connsiteX2991" fmla="*/ 3622456 w 12453219"/>
              <a:gd name="connsiteY2991" fmla="*/ 1674112 h 2763135"/>
              <a:gd name="connsiteX2992" fmla="*/ 3603707 w 12453219"/>
              <a:gd name="connsiteY2992" fmla="*/ 1692861 h 2763135"/>
              <a:gd name="connsiteX2993" fmla="*/ 3584956 w 12453219"/>
              <a:gd name="connsiteY2993" fmla="*/ 1674112 h 2763135"/>
              <a:gd name="connsiteX2994" fmla="*/ 3603707 w 12453219"/>
              <a:gd name="connsiteY2994" fmla="*/ 1655362 h 2763135"/>
              <a:gd name="connsiteX2995" fmla="*/ 3465623 w 12453219"/>
              <a:gd name="connsiteY2995" fmla="*/ 1655362 h 2763135"/>
              <a:gd name="connsiteX2996" fmla="*/ 3484371 w 12453219"/>
              <a:gd name="connsiteY2996" fmla="*/ 1674112 h 2763135"/>
              <a:gd name="connsiteX2997" fmla="*/ 3465623 w 12453219"/>
              <a:gd name="connsiteY2997" fmla="*/ 1692861 h 2763135"/>
              <a:gd name="connsiteX2998" fmla="*/ 3446871 w 12453219"/>
              <a:gd name="connsiteY2998" fmla="*/ 1674112 h 2763135"/>
              <a:gd name="connsiteX2999" fmla="*/ 3465623 w 12453219"/>
              <a:gd name="connsiteY2999" fmla="*/ 1655362 h 2763135"/>
              <a:gd name="connsiteX3000" fmla="*/ 3327541 w 12453219"/>
              <a:gd name="connsiteY3000" fmla="*/ 1655362 h 2763135"/>
              <a:gd name="connsiteX3001" fmla="*/ 3346295 w 12453219"/>
              <a:gd name="connsiteY3001" fmla="*/ 1674112 h 2763135"/>
              <a:gd name="connsiteX3002" fmla="*/ 3327541 w 12453219"/>
              <a:gd name="connsiteY3002" fmla="*/ 1692861 h 2763135"/>
              <a:gd name="connsiteX3003" fmla="*/ 3308794 w 12453219"/>
              <a:gd name="connsiteY3003" fmla="*/ 1674112 h 2763135"/>
              <a:gd name="connsiteX3004" fmla="*/ 3327541 w 12453219"/>
              <a:gd name="connsiteY3004" fmla="*/ 1655362 h 2763135"/>
              <a:gd name="connsiteX3005" fmla="*/ 12371258 w 12453219"/>
              <a:gd name="connsiteY3005" fmla="*/ 1553626 h 2763135"/>
              <a:gd name="connsiteX3006" fmla="*/ 12372169 w 12453219"/>
              <a:gd name="connsiteY3006" fmla="*/ 1554536 h 2763135"/>
              <a:gd name="connsiteX3007" fmla="*/ 12371258 w 12453219"/>
              <a:gd name="connsiteY3007" fmla="*/ 1555446 h 2763135"/>
              <a:gd name="connsiteX3008" fmla="*/ 12370348 w 12453219"/>
              <a:gd name="connsiteY3008" fmla="*/ 1554536 h 2763135"/>
              <a:gd name="connsiteX3009" fmla="*/ 12371258 w 12453219"/>
              <a:gd name="connsiteY3009" fmla="*/ 1553626 h 2763135"/>
              <a:gd name="connsiteX3010" fmla="*/ 12233207 w 12453219"/>
              <a:gd name="connsiteY3010" fmla="*/ 1553380 h 2763135"/>
              <a:gd name="connsiteX3011" fmla="*/ 12234363 w 12453219"/>
              <a:gd name="connsiteY3011" fmla="*/ 1554536 h 2763135"/>
              <a:gd name="connsiteX3012" fmla="*/ 12233207 w 12453219"/>
              <a:gd name="connsiteY3012" fmla="*/ 1555691 h 2763135"/>
              <a:gd name="connsiteX3013" fmla="*/ 12232051 w 12453219"/>
              <a:gd name="connsiteY3013" fmla="*/ 1554536 h 2763135"/>
              <a:gd name="connsiteX3014" fmla="*/ 12233207 w 12453219"/>
              <a:gd name="connsiteY3014" fmla="*/ 1553380 h 2763135"/>
              <a:gd name="connsiteX3015" fmla="*/ 82690 w 12453219"/>
              <a:gd name="connsiteY3015" fmla="*/ 1553312 h 2763135"/>
              <a:gd name="connsiteX3016" fmla="*/ 83914 w 12453219"/>
              <a:gd name="connsiteY3016" fmla="*/ 1554536 h 2763135"/>
              <a:gd name="connsiteX3017" fmla="*/ 82690 w 12453219"/>
              <a:gd name="connsiteY3017" fmla="*/ 1555760 h 2763135"/>
              <a:gd name="connsiteX3018" fmla="*/ 81466 w 12453219"/>
              <a:gd name="connsiteY3018" fmla="*/ 1554536 h 2763135"/>
              <a:gd name="connsiteX3019" fmla="*/ 82690 w 12453219"/>
              <a:gd name="connsiteY3019" fmla="*/ 1553312 h 2763135"/>
              <a:gd name="connsiteX3020" fmla="*/ 220767 w 12453219"/>
              <a:gd name="connsiteY3020" fmla="*/ 1553269 h 2763135"/>
              <a:gd name="connsiteX3021" fmla="*/ 222033 w 12453219"/>
              <a:gd name="connsiteY3021" fmla="*/ 1554536 h 2763135"/>
              <a:gd name="connsiteX3022" fmla="*/ 220767 w 12453219"/>
              <a:gd name="connsiteY3022" fmla="*/ 1555802 h 2763135"/>
              <a:gd name="connsiteX3023" fmla="*/ 219500 w 12453219"/>
              <a:gd name="connsiteY3023" fmla="*/ 1554536 h 2763135"/>
              <a:gd name="connsiteX3024" fmla="*/ 220767 w 12453219"/>
              <a:gd name="connsiteY3024" fmla="*/ 1553269 h 2763135"/>
              <a:gd name="connsiteX3025" fmla="*/ 12095062 w 12453219"/>
              <a:gd name="connsiteY3025" fmla="*/ 1552995 h 2763135"/>
              <a:gd name="connsiteX3026" fmla="*/ 12096603 w 12453219"/>
              <a:gd name="connsiteY3026" fmla="*/ 1554536 h 2763135"/>
              <a:gd name="connsiteX3027" fmla="*/ 12095062 w 12453219"/>
              <a:gd name="connsiteY3027" fmla="*/ 1556076 h 2763135"/>
              <a:gd name="connsiteX3028" fmla="*/ 12093521 w 12453219"/>
              <a:gd name="connsiteY3028" fmla="*/ 1554536 h 2763135"/>
              <a:gd name="connsiteX3029" fmla="*/ 12095062 w 12453219"/>
              <a:gd name="connsiteY3029" fmla="*/ 1552995 h 2763135"/>
              <a:gd name="connsiteX3030" fmla="*/ 358844 w 12453219"/>
              <a:gd name="connsiteY3030" fmla="*/ 1552752 h 2763135"/>
              <a:gd name="connsiteX3031" fmla="*/ 360629 w 12453219"/>
              <a:gd name="connsiteY3031" fmla="*/ 1554536 h 2763135"/>
              <a:gd name="connsiteX3032" fmla="*/ 358844 w 12453219"/>
              <a:gd name="connsiteY3032" fmla="*/ 1556321 h 2763135"/>
              <a:gd name="connsiteX3033" fmla="*/ 357061 w 12453219"/>
              <a:gd name="connsiteY3033" fmla="*/ 1554536 h 2763135"/>
              <a:gd name="connsiteX3034" fmla="*/ 358844 w 12453219"/>
              <a:gd name="connsiteY3034" fmla="*/ 1552752 h 2763135"/>
              <a:gd name="connsiteX3035" fmla="*/ 11957012 w 12453219"/>
              <a:gd name="connsiteY3035" fmla="*/ 1552444 h 2763135"/>
              <a:gd name="connsiteX3036" fmla="*/ 11959103 w 12453219"/>
              <a:gd name="connsiteY3036" fmla="*/ 1554536 h 2763135"/>
              <a:gd name="connsiteX3037" fmla="*/ 11957012 w 12453219"/>
              <a:gd name="connsiteY3037" fmla="*/ 1556627 h 2763135"/>
              <a:gd name="connsiteX3038" fmla="*/ 11954920 w 12453219"/>
              <a:gd name="connsiteY3038" fmla="*/ 1554536 h 2763135"/>
              <a:gd name="connsiteX3039" fmla="*/ 11957012 w 12453219"/>
              <a:gd name="connsiteY3039" fmla="*/ 1552444 h 2763135"/>
              <a:gd name="connsiteX3040" fmla="*/ 496923 w 12453219"/>
              <a:gd name="connsiteY3040" fmla="*/ 1552393 h 2763135"/>
              <a:gd name="connsiteX3041" fmla="*/ 499067 w 12453219"/>
              <a:gd name="connsiteY3041" fmla="*/ 1554536 h 2763135"/>
              <a:gd name="connsiteX3042" fmla="*/ 496923 w 12453219"/>
              <a:gd name="connsiteY3042" fmla="*/ 1556680 h 2763135"/>
              <a:gd name="connsiteX3043" fmla="*/ 494779 w 12453219"/>
              <a:gd name="connsiteY3043" fmla="*/ 1554536 h 2763135"/>
              <a:gd name="connsiteX3044" fmla="*/ 496923 w 12453219"/>
              <a:gd name="connsiteY3044" fmla="*/ 1552393 h 2763135"/>
              <a:gd name="connsiteX3045" fmla="*/ 11818961 w 12453219"/>
              <a:gd name="connsiteY3045" fmla="*/ 1552066 h 2763135"/>
              <a:gd name="connsiteX3046" fmla="*/ 11821432 w 12453219"/>
              <a:gd name="connsiteY3046" fmla="*/ 1554536 h 2763135"/>
              <a:gd name="connsiteX3047" fmla="*/ 11818961 w 12453219"/>
              <a:gd name="connsiteY3047" fmla="*/ 1557006 h 2763135"/>
              <a:gd name="connsiteX3048" fmla="*/ 11816491 w 12453219"/>
              <a:gd name="connsiteY3048" fmla="*/ 1554536 h 2763135"/>
              <a:gd name="connsiteX3049" fmla="*/ 11818961 w 12453219"/>
              <a:gd name="connsiteY3049" fmla="*/ 1552066 h 2763135"/>
              <a:gd name="connsiteX3050" fmla="*/ 635000 w 12453219"/>
              <a:gd name="connsiteY3050" fmla="*/ 1551780 h 2763135"/>
              <a:gd name="connsiteX3051" fmla="*/ 637757 w 12453219"/>
              <a:gd name="connsiteY3051" fmla="*/ 1554536 h 2763135"/>
              <a:gd name="connsiteX3052" fmla="*/ 635000 w 12453219"/>
              <a:gd name="connsiteY3052" fmla="*/ 1557293 h 2763135"/>
              <a:gd name="connsiteX3053" fmla="*/ 632245 w 12453219"/>
              <a:gd name="connsiteY3053" fmla="*/ 1554536 h 2763135"/>
              <a:gd name="connsiteX3054" fmla="*/ 635000 w 12453219"/>
              <a:gd name="connsiteY3054" fmla="*/ 1551780 h 2763135"/>
              <a:gd name="connsiteX3055" fmla="*/ 11680909 w 12453219"/>
              <a:gd name="connsiteY3055" fmla="*/ 1551364 h 2763135"/>
              <a:gd name="connsiteX3056" fmla="*/ 11684081 w 12453219"/>
              <a:gd name="connsiteY3056" fmla="*/ 1554536 h 2763135"/>
              <a:gd name="connsiteX3057" fmla="*/ 11680909 w 12453219"/>
              <a:gd name="connsiteY3057" fmla="*/ 1557708 h 2763135"/>
              <a:gd name="connsiteX3058" fmla="*/ 11677737 w 12453219"/>
              <a:gd name="connsiteY3058" fmla="*/ 1554536 h 2763135"/>
              <a:gd name="connsiteX3059" fmla="*/ 11680909 w 12453219"/>
              <a:gd name="connsiteY3059" fmla="*/ 1551364 h 2763135"/>
              <a:gd name="connsiteX3060" fmla="*/ 773079 w 12453219"/>
              <a:gd name="connsiteY3060" fmla="*/ 1551052 h 2763135"/>
              <a:gd name="connsiteX3061" fmla="*/ 776561 w 12453219"/>
              <a:gd name="connsiteY3061" fmla="*/ 1554536 h 2763135"/>
              <a:gd name="connsiteX3062" fmla="*/ 773079 w 12453219"/>
              <a:gd name="connsiteY3062" fmla="*/ 1558019 h 2763135"/>
              <a:gd name="connsiteX3063" fmla="*/ 769595 w 12453219"/>
              <a:gd name="connsiteY3063" fmla="*/ 1554536 h 2763135"/>
              <a:gd name="connsiteX3064" fmla="*/ 773079 w 12453219"/>
              <a:gd name="connsiteY3064" fmla="*/ 1551052 h 2763135"/>
              <a:gd name="connsiteX3065" fmla="*/ 11542765 w 12453219"/>
              <a:gd name="connsiteY3065" fmla="*/ 1550667 h 2763135"/>
              <a:gd name="connsiteX3066" fmla="*/ 11546634 w 12453219"/>
              <a:gd name="connsiteY3066" fmla="*/ 1554536 h 2763135"/>
              <a:gd name="connsiteX3067" fmla="*/ 11542765 w 12453219"/>
              <a:gd name="connsiteY3067" fmla="*/ 1558406 h 2763135"/>
              <a:gd name="connsiteX3068" fmla="*/ 11538895 w 12453219"/>
              <a:gd name="connsiteY3068" fmla="*/ 1554536 h 2763135"/>
              <a:gd name="connsiteX3069" fmla="*/ 11542765 w 12453219"/>
              <a:gd name="connsiteY3069" fmla="*/ 1550667 h 2763135"/>
              <a:gd name="connsiteX3070" fmla="*/ 911157 w 12453219"/>
              <a:gd name="connsiteY3070" fmla="*/ 1550267 h 2763135"/>
              <a:gd name="connsiteX3071" fmla="*/ 915426 w 12453219"/>
              <a:gd name="connsiteY3071" fmla="*/ 1554536 h 2763135"/>
              <a:gd name="connsiteX3072" fmla="*/ 911157 w 12453219"/>
              <a:gd name="connsiteY3072" fmla="*/ 1558806 h 2763135"/>
              <a:gd name="connsiteX3073" fmla="*/ 906887 w 12453219"/>
              <a:gd name="connsiteY3073" fmla="*/ 1554536 h 2763135"/>
              <a:gd name="connsiteX3074" fmla="*/ 911157 w 12453219"/>
              <a:gd name="connsiteY3074" fmla="*/ 1550267 h 2763135"/>
              <a:gd name="connsiteX3075" fmla="*/ 11404715 w 12453219"/>
              <a:gd name="connsiteY3075" fmla="*/ 1549672 h 2763135"/>
              <a:gd name="connsiteX3076" fmla="*/ 11409579 w 12453219"/>
              <a:gd name="connsiteY3076" fmla="*/ 1554536 h 2763135"/>
              <a:gd name="connsiteX3077" fmla="*/ 11404715 w 12453219"/>
              <a:gd name="connsiteY3077" fmla="*/ 1559399 h 2763135"/>
              <a:gd name="connsiteX3078" fmla="*/ 11399852 w 12453219"/>
              <a:gd name="connsiteY3078" fmla="*/ 1554536 h 2763135"/>
              <a:gd name="connsiteX3079" fmla="*/ 11404715 w 12453219"/>
              <a:gd name="connsiteY3079" fmla="*/ 1549672 h 2763135"/>
              <a:gd name="connsiteX3080" fmla="*/ 1049233 w 12453219"/>
              <a:gd name="connsiteY3080" fmla="*/ 1549240 h 2763135"/>
              <a:gd name="connsiteX3081" fmla="*/ 1054530 w 12453219"/>
              <a:gd name="connsiteY3081" fmla="*/ 1554536 h 2763135"/>
              <a:gd name="connsiteX3082" fmla="*/ 1049233 w 12453219"/>
              <a:gd name="connsiteY3082" fmla="*/ 1559833 h 2763135"/>
              <a:gd name="connsiteX3083" fmla="*/ 1043937 w 12453219"/>
              <a:gd name="connsiteY3083" fmla="*/ 1554536 h 2763135"/>
              <a:gd name="connsiteX3084" fmla="*/ 1049233 w 12453219"/>
              <a:gd name="connsiteY3084" fmla="*/ 1549240 h 2763135"/>
              <a:gd name="connsiteX3085" fmla="*/ 11266663 w 12453219"/>
              <a:gd name="connsiteY3085" fmla="*/ 1548794 h 2763135"/>
              <a:gd name="connsiteX3086" fmla="*/ 11272405 w 12453219"/>
              <a:gd name="connsiteY3086" fmla="*/ 1554536 h 2763135"/>
              <a:gd name="connsiteX3087" fmla="*/ 11266663 w 12453219"/>
              <a:gd name="connsiteY3087" fmla="*/ 1560278 h 2763135"/>
              <a:gd name="connsiteX3088" fmla="*/ 11260921 w 12453219"/>
              <a:gd name="connsiteY3088" fmla="*/ 1554536 h 2763135"/>
              <a:gd name="connsiteX3089" fmla="*/ 11266663 w 12453219"/>
              <a:gd name="connsiteY3089" fmla="*/ 1548794 h 2763135"/>
              <a:gd name="connsiteX3090" fmla="*/ 1187309 w 12453219"/>
              <a:gd name="connsiteY3090" fmla="*/ 1548336 h 2763135"/>
              <a:gd name="connsiteX3091" fmla="*/ 1193509 w 12453219"/>
              <a:gd name="connsiteY3091" fmla="*/ 1554536 h 2763135"/>
              <a:gd name="connsiteX3092" fmla="*/ 1187309 w 12453219"/>
              <a:gd name="connsiteY3092" fmla="*/ 1560737 h 2763135"/>
              <a:gd name="connsiteX3093" fmla="*/ 1181109 w 12453219"/>
              <a:gd name="connsiteY3093" fmla="*/ 1554536 h 2763135"/>
              <a:gd name="connsiteX3094" fmla="*/ 1187309 w 12453219"/>
              <a:gd name="connsiteY3094" fmla="*/ 1548336 h 2763135"/>
              <a:gd name="connsiteX3095" fmla="*/ 11128613 w 12453219"/>
              <a:gd name="connsiteY3095" fmla="*/ 1547865 h 2763135"/>
              <a:gd name="connsiteX3096" fmla="*/ 11135284 w 12453219"/>
              <a:gd name="connsiteY3096" fmla="*/ 1554536 h 2763135"/>
              <a:gd name="connsiteX3097" fmla="*/ 11128613 w 12453219"/>
              <a:gd name="connsiteY3097" fmla="*/ 1561207 h 2763135"/>
              <a:gd name="connsiteX3098" fmla="*/ 11121942 w 12453219"/>
              <a:gd name="connsiteY3098" fmla="*/ 1554536 h 2763135"/>
              <a:gd name="connsiteX3099" fmla="*/ 11128613 w 12453219"/>
              <a:gd name="connsiteY3099" fmla="*/ 1547865 h 2763135"/>
              <a:gd name="connsiteX3100" fmla="*/ 1325392 w 12453219"/>
              <a:gd name="connsiteY3100" fmla="*/ 1547383 h 2763135"/>
              <a:gd name="connsiteX3101" fmla="*/ 1332544 w 12453219"/>
              <a:gd name="connsiteY3101" fmla="*/ 1554537 h 2763135"/>
              <a:gd name="connsiteX3102" fmla="*/ 1325392 w 12453219"/>
              <a:gd name="connsiteY3102" fmla="*/ 1561690 h 2763135"/>
              <a:gd name="connsiteX3103" fmla="*/ 1318237 w 12453219"/>
              <a:gd name="connsiteY3103" fmla="*/ 1554537 h 2763135"/>
              <a:gd name="connsiteX3104" fmla="*/ 1325392 w 12453219"/>
              <a:gd name="connsiteY3104" fmla="*/ 1547383 h 2763135"/>
              <a:gd name="connsiteX3105" fmla="*/ 10990467 w 12453219"/>
              <a:gd name="connsiteY3105" fmla="*/ 1546888 h 2763135"/>
              <a:gd name="connsiteX3106" fmla="*/ 10998116 w 12453219"/>
              <a:gd name="connsiteY3106" fmla="*/ 1554536 h 2763135"/>
              <a:gd name="connsiteX3107" fmla="*/ 10990467 w 12453219"/>
              <a:gd name="connsiteY3107" fmla="*/ 1562184 h 2763135"/>
              <a:gd name="connsiteX3108" fmla="*/ 10982819 w 12453219"/>
              <a:gd name="connsiteY3108" fmla="*/ 1554536 h 2763135"/>
              <a:gd name="connsiteX3109" fmla="*/ 10990467 w 12453219"/>
              <a:gd name="connsiteY3109" fmla="*/ 1546888 h 2763135"/>
              <a:gd name="connsiteX3110" fmla="*/ 1463463 w 12453219"/>
              <a:gd name="connsiteY3110" fmla="*/ 1546382 h 2763135"/>
              <a:gd name="connsiteX3111" fmla="*/ 1471618 w 12453219"/>
              <a:gd name="connsiteY3111" fmla="*/ 1554536 h 2763135"/>
              <a:gd name="connsiteX3112" fmla="*/ 1463463 w 12453219"/>
              <a:gd name="connsiteY3112" fmla="*/ 1562691 h 2763135"/>
              <a:gd name="connsiteX3113" fmla="*/ 1455310 w 12453219"/>
              <a:gd name="connsiteY3113" fmla="*/ 1554536 h 2763135"/>
              <a:gd name="connsiteX3114" fmla="*/ 1463463 w 12453219"/>
              <a:gd name="connsiteY3114" fmla="*/ 1546382 h 2763135"/>
              <a:gd name="connsiteX3115" fmla="*/ 10852417 w 12453219"/>
              <a:gd name="connsiteY3115" fmla="*/ 1545640 h 2763135"/>
              <a:gd name="connsiteX3116" fmla="*/ 10861313 w 12453219"/>
              <a:gd name="connsiteY3116" fmla="*/ 1554536 h 2763135"/>
              <a:gd name="connsiteX3117" fmla="*/ 10852417 w 12453219"/>
              <a:gd name="connsiteY3117" fmla="*/ 1563432 h 2763135"/>
              <a:gd name="connsiteX3118" fmla="*/ 10843520 w 12453219"/>
              <a:gd name="connsiteY3118" fmla="*/ 1554536 h 2763135"/>
              <a:gd name="connsiteX3119" fmla="*/ 10852417 w 12453219"/>
              <a:gd name="connsiteY3119" fmla="*/ 1545640 h 2763135"/>
              <a:gd name="connsiteX3120" fmla="*/ 1601547 w 12453219"/>
              <a:gd name="connsiteY3120" fmla="*/ 1545640 h 2763135"/>
              <a:gd name="connsiteX3121" fmla="*/ 1610444 w 12453219"/>
              <a:gd name="connsiteY3121" fmla="*/ 1554536 h 2763135"/>
              <a:gd name="connsiteX3122" fmla="*/ 1601547 w 12453219"/>
              <a:gd name="connsiteY3122" fmla="*/ 1563432 h 2763135"/>
              <a:gd name="connsiteX3123" fmla="*/ 1592651 w 12453219"/>
              <a:gd name="connsiteY3123" fmla="*/ 1554536 h 2763135"/>
              <a:gd name="connsiteX3124" fmla="*/ 1601547 w 12453219"/>
              <a:gd name="connsiteY3124" fmla="*/ 1545640 h 2763135"/>
              <a:gd name="connsiteX3125" fmla="*/ 10714365 w 12453219"/>
              <a:gd name="connsiteY3125" fmla="*/ 1545107 h 2763135"/>
              <a:gd name="connsiteX3126" fmla="*/ 10723795 w 12453219"/>
              <a:gd name="connsiteY3126" fmla="*/ 1554537 h 2763135"/>
              <a:gd name="connsiteX3127" fmla="*/ 10714365 w 12453219"/>
              <a:gd name="connsiteY3127" fmla="*/ 1563966 h 2763135"/>
              <a:gd name="connsiteX3128" fmla="*/ 10704935 w 12453219"/>
              <a:gd name="connsiteY3128" fmla="*/ 1554537 h 2763135"/>
              <a:gd name="connsiteX3129" fmla="*/ 10714365 w 12453219"/>
              <a:gd name="connsiteY3129" fmla="*/ 1545107 h 2763135"/>
              <a:gd name="connsiteX3130" fmla="*/ 1739620 w 12453219"/>
              <a:gd name="connsiteY3130" fmla="*/ 1544562 h 2763135"/>
              <a:gd name="connsiteX3131" fmla="*/ 1749595 w 12453219"/>
              <a:gd name="connsiteY3131" fmla="*/ 1554536 h 2763135"/>
              <a:gd name="connsiteX3132" fmla="*/ 1739620 w 12453219"/>
              <a:gd name="connsiteY3132" fmla="*/ 1564510 h 2763135"/>
              <a:gd name="connsiteX3133" fmla="*/ 1729647 w 12453219"/>
              <a:gd name="connsiteY3133" fmla="*/ 1554536 h 2763135"/>
              <a:gd name="connsiteX3134" fmla="*/ 1739620 w 12453219"/>
              <a:gd name="connsiteY3134" fmla="*/ 1544562 h 2763135"/>
              <a:gd name="connsiteX3135" fmla="*/ 10576315 w 12453219"/>
              <a:gd name="connsiteY3135" fmla="*/ 1544007 h 2763135"/>
              <a:gd name="connsiteX3136" fmla="*/ 10586844 w 12453219"/>
              <a:gd name="connsiteY3136" fmla="*/ 1554536 h 2763135"/>
              <a:gd name="connsiteX3137" fmla="*/ 10576315 w 12453219"/>
              <a:gd name="connsiteY3137" fmla="*/ 1565066 h 2763135"/>
              <a:gd name="connsiteX3138" fmla="*/ 10565786 w 12453219"/>
              <a:gd name="connsiteY3138" fmla="*/ 1554536 h 2763135"/>
              <a:gd name="connsiteX3139" fmla="*/ 10576315 w 12453219"/>
              <a:gd name="connsiteY3139" fmla="*/ 1544007 h 2763135"/>
              <a:gd name="connsiteX3140" fmla="*/ 1877694 w 12453219"/>
              <a:gd name="connsiteY3140" fmla="*/ 1543441 h 2763135"/>
              <a:gd name="connsiteX3141" fmla="*/ 1888790 w 12453219"/>
              <a:gd name="connsiteY3141" fmla="*/ 1554536 h 2763135"/>
              <a:gd name="connsiteX3142" fmla="*/ 1877694 w 12453219"/>
              <a:gd name="connsiteY3142" fmla="*/ 1565631 h 2763135"/>
              <a:gd name="connsiteX3143" fmla="*/ 1866599 w 12453219"/>
              <a:gd name="connsiteY3143" fmla="*/ 1554536 h 2763135"/>
              <a:gd name="connsiteX3144" fmla="*/ 1877694 w 12453219"/>
              <a:gd name="connsiteY3144" fmla="*/ 1543441 h 2763135"/>
              <a:gd name="connsiteX3145" fmla="*/ 10438171 w 12453219"/>
              <a:gd name="connsiteY3145" fmla="*/ 1543197 h 2763135"/>
              <a:gd name="connsiteX3146" fmla="*/ 10449510 w 12453219"/>
              <a:gd name="connsiteY3146" fmla="*/ 1554536 h 2763135"/>
              <a:gd name="connsiteX3147" fmla="*/ 10438171 w 12453219"/>
              <a:gd name="connsiteY3147" fmla="*/ 1565876 h 2763135"/>
              <a:gd name="connsiteX3148" fmla="*/ 10426831 w 12453219"/>
              <a:gd name="connsiteY3148" fmla="*/ 1554536 h 2763135"/>
              <a:gd name="connsiteX3149" fmla="*/ 10438171 w 12453219"/>
              <a:gd name="connsiteY3149" fmla="*/ 1543197 h 2763135"/>
              <a:gd name="connsiteX3150" fmla="*/ 10300120 w 12453219"/>
              <a:gd name="connsiteY3150" fmla="*/ 1542616 h 2763135"/>
              <a:gd name="connsiteX3151" fmla="*/ 10312040 w 12453219"/>
              <a:gd name="connsiteY3151" fmla="*/ 1554536 h 2763135"/>
              <a:gd name="connsiteX3152" fmla="*/ 10300120 w 12453219"/>
              <a:gd name="connsiteY3152" fmla="*/ 1566456 h 2763135"/>
              <a:gd name="connsiteX3153" fmla="*/ 10288200 w 12453219"/>
              <a:gd name="connsiteY3153" fmla="*/ 1554536 h 2763135"/>
              <a:gd name="connsiteX3154" fmla="*/ 10300120 w 12453219"/>
              <a:gd name="connsiteY3154" fmla="*/ 1542616 h 2763135"/>
              <a:gd name="connsiteX3155" fmla="*/ 2015777 w 12453219"/>
              <a:gd name="connsiteY3155" fmla="*/ 1542616 h 2763135"/>
              <a:gd name="connsiteX3156" fmla="*/ 2027697 w 12453219"/>
              <a:gd name="connsiteY3156" fmla="*/ 1554536 h 2763135"/>
              <a:gd name="connsiteX3157" fmla="*/ 2015777 w 12453219"/>
              <a:gd name="connsiteY3157" fmla="*/ 1566456 h 2763135"/>
              <a:gd name="connsiteX3158" fmla="*/ 2003856 w 12453219"/>
              <a:gd name="connsiteY3158" fmla="*/ 1554536 h 2763135"/>
              <a:gd name="connsiteX3159" fmla="*/ 2015777 w 12453219"/>
              <a:gd name="connsiteY3159" fmla="*/ 1542616 h 2763135"/>
              <a:gd name="connsiteX3160" fmla="*/ 2153851 w 12453219"/>
              <a:gd name="connsiteY3160" fmla="*/ 1542025 h 2763135"/>
              <a:gd name="connsiteX3161" fmla="*/ 2166362 w 12453219"/>
              <a:gd name="connsiteY3161" fmla="*/ 1554536 h 2763135"/>
              <a:gd name="connsiteX3162" fmla="*/ 2153851 w 12453219"/>
              <a:gd name="connsiteY3162" fmla="*/ 1567047 h 2763135"/>
              <a:gd name="connsiteX3163" fmla="*/ 2141341 w 12453219"/>
              <a:gd name="connsiteY3163" fmla="*/ 1554536 h 2763135"/>
              <a:gd name="connsiteX3164" fmla="*/ 2153851 w 12453219"/>
              <a:gd name="connsiteY3164" fmla="*/ 1542025 h 2763135"/>
              <a:gd name="connsiteX3165" fmla="*/ 10162068 w 12453219"/>
              <a:gd name="connsiteY3165" fmla="*/ 1541424 h 2763135"/>
              <a:gd name="connsiteX3166" fmla="*/ 10175179 w 12453219"/>
              <a:gd name="connsiteY3166" fmla="*/ 1554536 h 2763135"/>
              <a:gd name="connsiteX3167" fmla="*/ 10162068 w 12453219"/>
              <a:gd name="connsiteY3167" fmla="*/ 1567648 h 2763135"/>
              <a:gd name="connsiteX3168" fmla="*/ 10148956 w 12453219"/>
              <a:gd name="connsiteY3168" fmla="*/ 1554536 h 2763135"/>
              <a:gd name="connsiteX3169" fmla="*/ 10162068 w 12453219"/>
              <a:gd name="connsiteY3169" fmla="*/ 1541424 h 2763135"/>
              <a:gd name="connsiteX3170" fmla="*/ 10024018 w 12453219"/>
              <a:gd name="connsiteY3170" fmla="*/ 1540813 h 2763135"/>
              <a:gd name="connsiteX3171" fmla="*/ 10037741 w 12453219"/>
              <a:gd name="connsiteY3171" fmla="*/ 1554536 h 2763135"/>
              <a:gd name="connsiteX3172" fmla="*/ 10024018 w 12453219"/>
              <a:gd name="connsiteY3172" fmla="*/ 1568258 h 2763135"/>
              <a:gd name="connsiteX3173" fmla="*/ 10010295 w 12453219"/>
              <a:gd name="connsiteY3173" fmla="*/ 1554536 h 2763135"/>
              <a:gd name="connsiteX3174" fmla="*/ 10024018 w 12453219"/>
              <a:gd name="connsiteY3174" fmla="*/ 1540813 h 2763135"/>
              <a:gd name="connsiteX3175" fmla="*/ 2291948 w 12453219"/>
              <a:gd name="connsiteY3175" fmla="*/ 1540813 h 2763135"/>
              <a:gd name="connsiteX3176" fmla="*/ 2305668 w 12453219"/>
              <a:gd name="connsiteY3176" fmla="*/ 1554536 h 2763135"/>
              <a:gd name="connsiteX3177" fmla="*/ 2291948 w 12453219"/>
              <a:gd name="connsiteY3177" fmla="*/ 1568258 h 2763135"/>
              <a:gd name="connsiteX3178" fmla="*/ 2278226 w 12453219"/>
              <a:gd name="connsiteY3178" fmla="*/ 1554536 h 2763135"/>
              <a:gd name="connsiteX3179" fmla="*/ 2291948 w 12453219"/>
              <a:gd name="connsiteY3179" fmla="*/ 1540813 h 2763135"/>
              <a:gd name="connsiteX3180" fmla="*/ 9885873 w 12453219"/>
              <a:gd name="connsiteY3180" fmla="*/ 1539925 h 2763135"/>
              <a:gd name="connsiteX3181" fmla="*/ 9900483 w 12453219"/>
              <a:gd name="connsiteY3181" fmla="*/ 1554536 h 2763135"/>
              <a:gd name="connsiteX3182" fmla="*/ 9885873 w 12453219"/>
              <a:gd name="connsiteY3182" fmla="*/ 1569147 h 2763135"/>
              <a:gd name="connsiteX3183" fmla="*/ 9871263 w 12453219"/>
              <a:gd name="connsiteY3183" fmla="*/ 1554536 h 2763135"/>
              <a:gd name="connsiteX3184" fmla="*/ 9885873 w 12453219"/>
              <a:gd name="connsiteY3184" fmla="*/ 1539925 h 2763135"/>
              <a:gd name="connsiteX3185" fmla="*/ 2430021 w 12453219"/>
              <a:gd name="connsiteY3185" fmla="*/ 1539925 h 2763135"/>
              <a:gd name="connsiteX3186" fmla="*/ 2444633 w 12453219"/>
              <a:gd name="connsiteY3186" fmla="*/ 1554536 h 2763135"/>
              <a:gd name="connsiteX3187" fmla="*/ 2430021 w 12453219"/>
              <a:gd name="connsiteY3187" fmla="*/ 1569147 h 2763135"/>
              <a:gd name="connsiteX3188" fmla="*/ 2415409 w 12453219"/>
              <a:gd name="connsiteY3188" fmla="*/ 1554536 h 2763135"/>
              <a:gd name="connsiteX3189" fmla="*/ 2430021 w 12453219"/>
              <a:gd name="connsiteY3189" fmla="*/ 1539925 h 2763135"/>
              <a:gd name="connsiteX3190" fmla="*/ 9747821 w 12453219"/>
              <a:gd name="connsiteY3190" fmla="*/ 1539291 h 2763135"/>
              <a:gd name="connsiteX3191" fmla="*/ 9763066 w 12453219"/>
              <a:gd name="connsiteY3191" fmla="*/ 1554536 h 2763135"/>
              <a:gd name="connsiteX3192" fmla="*/ 9747821 w 12453219"/>
              <a:gd name="connsiteY3192" fmla="*/ 1569782 h 2763135"/>
              <a:gd name="connsiteX3193" fmla="*/ 9732575 w 12453219"/>
              <a:gd name="connsiteY3193" fmla="*/ 1554536 h 2763135"/>
              <a:gd name="connsiteX3194" fmla="*/ 9747821 w 12453219"/>
              <a:gd name="connsiteY3194" fmla="*/ 1539291 h 2763135"/>
              <a:gd name="connsiteX3195" fmla="*/ 2568104 w 12453219"/>
              <a:gd name="connsiteY3195" fmla="*/ 1539291 h 2763135"/>
              <a:gd name="connsiteX3196" fmla="*/ 2583350 w 12453219"/>
              <a:gd name="connsiteY3196" fmla="*/ 1554536 h 2763135"/>
              <a:gd name="connsiteX3197" fmla="*/ 2568104 w 12453219"/>
              <a:gd name="connsiteY3197" fmla="*/ 1569782 h 2763135"/>
              <a:gd name="connsiteX3198" fmla="*/ 2552859 w 12453219"/>
              <a:gd name="connsiteY3198" fmla="*/ 1554536 h 2763135"/>
              <a:gd name="connsiteX3199" fmla="*/ 2568104 w 12453219"/>
              <a:gd name="connsiteY3199" fmla="*/ 1539291 h 2763135"/>
              <a:gd name="connsiteX3200" fmla="*/ 9609771 w 12453219"/>
              <a:gd name="connsiteY3200" fmla="*/ 1538752 h 2763135"/>
              <a:gd name="connsiteX3201" fmla="*/ 9625555 w 12453219"/>
              <a:gd name="connsiteY3201" fmla="*/ 1554536 h 2763135"/>
              <a:gd name="connsiteX3202" fmla="*/ 9609771 w 12453219"/>
              <a:gd name="connsiteY3202" fmla="*/ 1570320 h 2763135"/>
              <a:gd name="connsiteX3203" fmla="*/ 9593987 w 12453219"/>
              <a:gd name="connsiteY3203" fmla="*/ 1554536 h 2763135"/>
              <a:gd name="connsiteX3204" fmla="*/ 9609771 w 12453219"/>
              <a:gd name="connsiteY3204" fmla="*/ 1538752 h 2763135"/>
              <a:gd name="connsiteX3205" fmla="*/ 2706181 w 12453219"/>
              <a:gd name="connsiteY3205" fmla="*/ 1538752 h 2763135"/>
              <a:gd name="connsiteX3206" fmla="*/ 2721964 w 12453219"/>
              <a:gd name="connsiteY3206" fmla="*/ 1554536 h 2763135"/>
              <a:gd name="connsiteX3207" fmla="*/ 2706181 w 12453219"/>
              <a:gd name="connsiteY3207" fmla="*/ 1570320 h 2763135"/>
              <a:gd name="connsiteX3208" fmla="*/ 2690395 w 12453219"/>
              <a:gd name="connsiteY3208" fmla="*/ 1554536 h 2763135"/>
              <a:gd name="connsiteX3209" fmla="*/ 2706181 w 12453219"/>
              <a:gd name="connsiteY3209" fmla="*/ 1538752 h 2763135"/>
              <a:gd name="connsiteX3210" fmla="*/ 2844257 w 12453219"/>
              <a:gd name="connsiteY3210" fmla="*/ 1538647 h 2763135"/>
              <a:gd name="connsiteX3211" fmla="*/ 2860147 w 12453219"/>
              <a:gd name="connsiteY3211" fmla="*/ 1554536 h 2763135"/>
              <a:gd name="connsiteX3212" fmla="*/ 2844257 w 12453219"/>
              <a:gd name="connsiteY3212" fmla="*/ 1570426 h 2763135"/>
              <a:gd name="connsiteX3213" fmla="*/ 2828368 w 12453219"/>
              <a:gd name="connsiteY3213" fmla="*/ 1554536 h 2763135"/>
              <a:gd name="connsiteX3214" fmla="*/ 2844257 w 12453219"/>
              <a:gd name="connsiteY3214" fmla="*/ 1538647 h 2763135"/>
              <a:gd name="connsiteX3215" fmla="*/ 9471692 w 12453219"/>
              <a:gd name="connsiteY3215" fmla="*/ 1538369 h 2763135"/>
              <a:gd name="connsiteX3216" fmla="*/ 9487858 w 12453219"/>
              <a:gd name="connsiteY3216" fmla="*/ 1554536 h 2763135"/>
              <a:gd name="connsiteX3217" fmla="*/ 9471692 w 12453219"/>
              <a:gd name="connsiteY3217" fmla="*/ 1570703 h 2763135"/>
              <a:gd name="connsiteX3218" fmla="*/ 9455525 w 12453219"/>
              <a:gd name="connsiteY3218" fmla="*/ 1554536 h 2763135"/>
              <a:gd name="connsiteX3219" fmla="*/ 9471692 w 12453219"/>
              <a:gd name="connsiteY3219" fmla="*/ 1538369 h 2763135"/>
              <a:gd name="connsiteX3220" fmla="*/ 9333622 w 12453219"/>
              <a:gd name="connsiteY3220" fmla="*/ 1537712 h 2763135"/>
              <a:gd name="connsiteX3221" fmla="*/ 9350446 w 12453219"/>
              <a:gd name="connsiteY3221" fmla="*/ 1554536 h 2763135"/>
              <a:gd name="connsiteX3222" fmla="*/ 9333622 w 12453219"/>
              <a:gd name="connsiteY3222" fmla="*/ 1571360 h 2763135"/>
              <a:gd name="connsiteX3223" fmla="*/ 9316798 w 12453219"/>
              <a:gd name="connsiteY3223" fmla="*/ 1554536 h 2763135"/>
              <a:gd name="connsiteX3224" fmla="*/ 9333622 w 12453219"/>
              <a:gd name="connsiteY3224" fmla="*/ 1537712 h 2763135"/>
              <a:gd name="connsiteX3225" fmla="*/ 9195543 w 12453219"/>
              <a:gd name="connsiteY3225" fmla="*/ 1537712 h 2763135"/>
              <a:gd name="connsiteX3226" fmla="*/ 9212367 w 12453219"/>
              <a:gd name="connsiteY3226" fmla="*/ 1554536 h 2763135"/>
              <a:gd name="connsiteX3227" fmla="*/ 9195543 w 12453219"/>
              <a:gd name="connsiteY3227" fmla="*/ 1571360 h 2763135"/>
              <a:gd name="connsiteX3228" fmla="*/ 9178720 w 12453219"/>
              <a:gd name="connsiteY3228" fmla="*/ 1554536 h 2763135"/>
              <a:gd name="connsiteX3229" fmla="*/ 9195543 w 12453219"/>
              <a:gd name="connsiteY3229" fmla="*/ 1537712 h 2763135"/>
              <a:gd name="connsiteX3230" fmla="*/ 2982342 w 12453219"/>
              <a:gd name="connsiteY3230" fmla="*/ 1537712 h 2763135"/>
              <a:gd name="connsiteX3231" fmla="*/ 2999166 w 12453219"/>
              <a:gd name="connsiteY3231" fmla="*/ 1554536 h 2763135"/>
              <a:gd name="connsiteX3232" fmla="*/ 2982342 w 12453219"/>
              <a:gd name="connsiteY3232" fmla="*/ 1571360 h 2763135"/>
              <a:gd name="connsiteX3233" fmla="*/ 2965519 w 12453219"/>
              <a:gd name="connsiteY3233" fmla="*/ 1554536 h 2763135"/>
              <a:gd name="connsiteX3234" fmla="*/ 2982342 w 12453219"/>
              <a:gd name="connsiteY3234" fmla="*/ 1537712 h 2763135"/>
              <a:gd name="connsiteX3235" fmla="*/ 9057472 w 12453219"/>
              <a:gd name="connsiteY3235" fmla="*/ 1537155 h 2763135"/>
              <a:gd name="connsiteX3236" fmla="*/ 9074854 w 12453219"/>
              <a:gd name="connsiteY3236" fmla="*/ 1554536 h 2763135"/>
              <a:gd name="connsiteX3237" fmla="*/ 9057472 w 12453219"/>
              <a:gd name="connsiteY3237" fmla="*/ 1571918 h 2763135"/>
              <a:gd name="connsiteX3238" fmla="*/ 9040091 w 12453219"/>
              <a:gd name="connsiteY3238" fmla="*/ 1554536 h 2763135"/>
              <a:gd name="connsiteX3239" fmla="*/ 9057472 w 12453219"/>
              <a:gd name="connsiteY3239" fmla="*/ 1537155 h 2763135"/>
              <a:gd name="connsiteX3240" fmla="*/ 3120419 w 12453219"/>
              <a:gd name="connsiteY3240" fmla="*/ 1537155 h 2763135"/>
              <a:gd name="connsiteX3241" fmla="*/ 3137802 w 12453219"/>
              <a:gd name="connsiteY3241" fmla="*/ 1554536 h 2763135"/>
              <a:gd name="connsiteX3242" fmla="*/ 3120419 w 12453219"/>
              <a:gd name="connsiteY3242" fmla="*/ 1571918 h 2763135"/>
              <a:gd name="connsiteX3243" fmla="*/ 3103041 w 12453219"/>
              <a:gd name="connsiteY3243" fmla="*/ 1554536 h 2763135"/>
              <a:gd name="connsiteX3244" fmla="*/ 3120419 w 12453219"/>
              <a:gd name="connsiteY3244" fmla="*/ 1537155 h 2763135"/>
              <a:gd name="connsiteX3245" fmla="*/ 3258507 w 12453219"/>
              <a:gd name="connsiteY3245" fmla="*/ 1537046 h 2763135"/>
              <a:gd name="connsiteX3246" fmla="*/ 3275998 w 12453219"/>
              <a:gd name="connsiteY3246" fmla="*/ 1554537 h 2763135"/>
              <a:gd name="connsiteX3247" fmla="*/ 3258507 w 12453219"/>
              <a:gd name="connsiteY3247" fmla="*/ 1572027 h 2763135"/>
              <a:gd name="connsiteX3248" fmla="*/ 3241018 w 12453219"/>
              <a:gd name="connsiteY3248" fmla="*/ 1554537 h 2763135"/>
              <a:gd name="connsiteX3249" fmla="*/ 3258507 w 12453219"/>
              <a:gd name="connsiteY3249" fmla="*/ 1537046 h 2763135"/>
              <a:gd name="connsiteX3250" fmla="*/ 7124440 w 12453219"/>
              <a:gd name="connsiteY3250" fmla="*/ 1536858 h 2763135"/>
              <a:gd name="connsiteX3251" fmla="*/ 7142119 w 12453219"/>
              <a:gd name="connsiteY3251" fmla="*/ 1554536 h 2763135"/>
              <a:gd name="connsiteX3252" fmla="*/ 7124440 w 12453219"/>
              <a:gd name="connsiteY3252" fmla="*/ 1572215 h 2763135"/>
              <a:gd name="connsiteX3253" fmla="*/ 7106762 w 12453219"/>
              <a:gd name="connsiteY3253" fmla="*/ 1554536 h 2763135"/>
              <a:gd name="connsiteX3254" fmla="*/ 7124440 w 12453219"/>
              <a:gd name="connsiteY3254" fmla="*/ 1536858 h 2763135"/>
              <a:gd name="connsiteX3255" fmla="*/ 6986362 w 12453219"/>
              <a:gd name="connsiteY3255" fmla="*/ 1536858 h 2763135"/>
              <a:gd name="connsiteX3256" fmla="*/ 7004040 w 12453219"/>
              <a:gd name="connsiteY3256" fmla="*/ 1554536 h 2763135"/>
              <a:gd name="connsiteX3257" fmla="*/ 6986362 w 12453219"/>
              <a:gd name="connsiteY3257" fmla="*/ 1572215 h 2763135"/>
              <a:gd name="connsiteX3258" fmla="*/ 6968683 w 12453219"/>
              <a:gd name="connsiteY3258" fmla="*/ 1554536 h 2763135"/>
              <a:gd name="connsiteX3259" fmla="*/ 6986362 w 12453219"/>
              <a:gd name="connsiteY3259" fmla="*/ 1536858 h 2763135"/>
              <a:gd name="connsiteX3260" fmla="*/ 6848291 w 12453219"/>
              <a:gd name="connsiteY3260" fmla="*/ 1536858 h 2763135"/>
              <a:gd name="connsiteX3261" fmla="*/ 6865970 w 12453219"/>
              <a:gd name="connsiteY3261" fmla="*/ 1554536 h 2763135"/>
              <a:gd name="connsiteX3262" fmla="*/ 6848291 w 12453219"/>
              <a:gd name="connsiteY3262" fmla="*/ 1572215 h 2763135"/>
              <a:gd name="connsiteX3263" fmla="*/ 6830613 w 12453219"/>
              <a:gd name="connsiteY3263" fmla="*/ 1554536 h 2763135"/>
              <a:gd name="connsiteX3264" fmla="*/ 6848291 w 12453219"/>
              <a:gd name="connsiteY3264" fmla="*/ 1536858 h 2763135"/>
              <a:gd name="connsiteX3265" fmla="*/ 6710222 w 12453219"/>
              <a:gd name="connsiteY3265" fmla="*/ 1536858 h 2763135"/>
              <a:gd name="connsiteX3266" fmla="*/ 6727901 w 12453219"/>
              <a:gd name="connsiteY3266" fmla="*/ 1554536 h 2763135"/>
              <a:gd name="connsiteX3267" fmla="*/ 6710222 w 12453219"/>
              <a:gd name="connsiteY3267" fmla="*/ 1572215 h 2763135"/>
              <a:gd name="connsiteX3268" fmla="*/ 6692544 w 12453219"/>
              <a:gd name="connsiteY3268" fmla="*/ 1554536 h 2763135"/>
              <a:gd name="connsiteX3269" fmla="*/ 6710222 w 12453219"/>
              <a:gd name="connsiteY3269" fmla="*/ 1536858 h 2763135"/>
              <a:gd name="connsiteX3270" fmla="*/ 6572144 w 12453219"/>
              <a:gd name="connsiteY3270" fmla="*/ 1536858 h 2763135"/>
              <a:gd name="connsiteX3271" fmla="*/ 6589822 w 12453219"/>
              <a:gd name="connsiteY3271" fmla="*/ 1554536 h 2763135"/>
              <a:gd name="connsiteX3272" fmla="*/ 6572144 w 12453219"/>
              <a:gd name="connsiteY3272" fmla="*/ 1572215 h 2763135"/>
              <a:gd name="connsiteX3273" fmla="*/ 6554465 w 12453219"/>
              <a:gd name="connsiteY3273" fmla="*/ 1554536 h 2763135"/>
              <a:gd name="connsiteX3274" fmla="*/ 6572144 w 12453219"/>
              <a:gd name="connsiteY3274" fmla="*/ 1536858 h 2763135"/>
              <a:gd name="connsiteX3275" fmla="*/ 6434073 w 12453219"/>
              <a:gd name="connsiteY3275" fmla="*/ 1536858 h 2763135"/>
              <a:gd name="connsiteX3276" fmla="*/ 6451752 w 12453219"/>
              <a:gd name="connsiteY3276" fmla="*/ 1554536 h 2763135"/>
              <a:gd name="connsiteX3277" fmla="*/ 6434073 w 12453219"/>
              <a:gd name="connsiteY3277" fmla="*/ 1572215 h 2763135"/>
              <a:gd name="connsiteX3278" fmla="*/ 6416395 w 12453219"/>
              <a:gd name="connsiteY3278" fmla="*/ 1554536 h 2763135"/>
              <a:gd name="connsiteX3279" fmla="*/ 6434073 w 12453219"/>
              <a:gd name="connsiteY3279" fmla="*/ 1536858 h 2763135"/>
              <a:gd name="connsiteX3280" fmla="*/ 6295995 w 12453219"/>
              <a:gd name="connsiteY3280" fmla="*/ 1536858 h 2763135"/>
              <a:gd name="connsiteX3281" fmla="*/ 6313673 w 12453219"/>
              <a:gd name="connsiteY3281" fmla="*/ 1554536 h 2763135"/>
              <a:gd name="connsiteX3282" fmla="*/ 6295995 w 12453219"/>
              <a:gd name="connsiteY3282" fmla="*/ 1572215 h 2763135"/>
              <a:gd name="connsiteX3283" fmla="*/ 6278316 w 12453219"/>
              <a:gd name="connsiteY3283" fmla="*/ 1554536 h 2763135"/>
              <a:gd name="connsiteX3284" fmla="*/ 6295995 w 12453219"/>
              <a:gd name="connsiteY3284" fmla="*/ 1536858 h 2763135"/>
              <a:gd name="connsiteX3285" fmla="*/ 6157927 w 12453219"/>
              <a:gd name="connsiteY3285" fmla="*/ 1536858 h 2763135"/>
              <a:gd name="connsiteX3286" fmla="*/ 6175608 w 12453219"/>
              <a:gd name="connsiteY3286" fmla="*/ 1554536 h 2763135"/>
              <a:gd name="connsiteX3287" fmla="*/ 6157927 w 12453219"/>
              <a:gd name="connsiteY3287" fmla="*/ 1572215 h 2763135"/>
              <a:gd name="connsiteX3288" fmla="*/ 6140250 w 12453219"/>
              <a:gd name="connsiteY3288" fmla="*/ 1554536 h 2763135"/>
              <a:gd name="connsiteX3289" fmla="*/ 6157927 w 12453219"/>
              <a:gd name="connsiteY3289" fmla="*/ 1536858 h 2763135"/>
              <a:gd name="connsiteX3290" fmla="*/ 6019853 w 12453219"/>
              <a:gd name="connsiteY3290" fmla="*/ 1536858 h 2763135"/>
              <a:gd name="connsiteX3291" fmla="*/ 6037531 w 12453219"/>
              <a:gd name="connsiteY3291" fmla="*/ 1554536 h 2763135"/>
              <a:gd name="connsiteX3292" fmla="*/ 6019853 w 12453219"/>
              <a:gd name="connsiteY3292" fmla="*/ 1572215 h 2763135"/>
              <a:gd name="connsiteX3293" fmla="*/ 6002176 w 12453219"/>
              <a:gd name="connsiteY3293" fmla="*/ 1554536 h 2763135"/>
              <a:gd name="connsiteX3294" fmla="*/ 6019853 w 12453219"/>
              <a:gd name="connsiteY3294" fmla="*/ 1536858 h 2763135"/>
              <a:gd name="connsiteX3295" fmla="*/ 5881786 w 12453219"/>
              <a:gd name="connsiteY3295" fmla="*/ 1536858 h 2763135"/>
              <a:gd name="connsiteX3296" fmla="*/ 5899465 w 12453219"/>
              <a:gd name="connsiteY3296" fmla="*/ 1554536 h 2763135"/>
              <a:gd name="connsiteX3297" fmla="*/ 5881786 w 12453219"/>
              <a:gd name="connsiteY3297" fmla="*/ 1572215 h 2763135"/>
              <a:gd name="connsiteX3298" fmla="*/ 5864111 w 12453219"/>
              <a:gd name="connsiteY3298" fmla="*/ 1554536 h 2763135"/>
              <a:gd name="connsiteX3299" fmla="*/ 5881786 w 12453219"/>
              <a:gd name="connsiteY3299" fmla="*/ 1536858 h 2763135"/>
              <a:gd name="connsiteX3300" fmla="*/ 5743711 w 12453219"/>
              <a:gd name="connsiteY3300" fmla="*/ 1536858 h 2763135"/>
              <a:gd name="connsiteX3301" fmla="*/ 5761391 w 12453219"/>
              <a:gd name="connsiteY3301" fmla="*/ 1554536 h 2763135"/>
              <a:gd name="connsiteX3302" fmla="*/ 5743711 w 12453219"/>
              <a:gd name="connsiteY3302" fmla="*/ 1572215 h 2763135"/>
              <a:gd name="connsiteX3303" fmla="*/ 5726034 w 12453219"/>
              <a:gd name="connsiteY3303" fmla="*/ 1554536 h 2763135"/>
              <a:gd name="connsiteX3304" fmla="*/ 5743711 w 12453219"/>
              <a:gd name="connsiteY3304" fmla="*/ 1536858 h 2763135"/>
              <a:gd name="connsiteX3305" fmla="*/ 5605649 w 12453219"/>
              <a:gd name="connsiteY3305" fmla="*/ 1536858 h 2763135"/>
              <a:gd name="connsiteX3306" fmla="*/ 5623324 w 12453219"/>
              <a:gd name="connsiteY3306" fmla="*/ 1554536 h 2763135"/>
              <a:gd name="connsiteX3307" fmla="*/ 5605649 w 12453219"/>
              <a:gd name="connsiteY3307" fmla="*/ 1572215 h 2763135"/>
              <a:gd name="connsiteX3308" fmla="*/ 5587971 w 12453219"/>
              <a:gd name="connsiteY3308" fmla="*/ 1554536 h 2763135"/>
              <a:gd name="connsiteX3309" fmla="*/ 5605649 w 12453219"/>
              <a:gd name="connsiteY3309" fmla="*/ 1536858 h 2763135"/>
              <a:gd name="connsiteX3310" fmla="*/ 5467587 w 12453219"/>
              <a:gd name="connsiteY3310" fmla="*/ 1536858 h 2763135"/>
              <a:gd name="connsiteX3311" fmla="*/ 5485261 w 12453219"/>
              <a:gd name="connsiteY3311" fmla="*/ 1554536 h 2763135"/>
              <a:gd name="connsiteX3312" fmla="*/ 5467587 w 12453219"/>
              <a:gd name="connsiteY3312" fmla="*/ 1572215 h 2763135"/>
              <a:gd name="connsiteX3313" fmla="*/ 5449903 w 12453219"/>
              <a:gd name="connsiteY3313" fmla="*/ 1554536 h 2763135"/>
              <a:gd name="connsiteX3314" fmla="*/ 5467587 w 12453219"/>
              <a:gd name="connsiteY3314" fmla="*/ 1536858 h 2763135"/>
              <a:gd name="connsiteX3315" fmla="*/ 8919394 w 12453219"/>
              <a:gd name="connsiteY3315" fmla="*/ 1536759 h 2763135"/>
              <a:gd name="connsiteX3316" fmla="*/ 8937171 w 12453219"/>
              <a:gd name="connsiteY3316" fmla="*/ 1554537 h 2763135"/>
              <a:gd name="connsiteX3317" fmla="*/ 8919394 w 12453219"/>
              <a:gd name="connsiteY3317" fmla="*/ 1572314 h 2763135"/>
              <a:gd name="connsiteX3318" fmla="*/ 8901616 w 12453219"/>
              <a:gd name="connsiteY3318" fmla="*/ 1554537 h 2763135"/>
              <a:gd name="connsiteX3319" fmla="*/ 8919394 w 12453219"/>
              <a:gd name="connsiteY3319" fmla="*/ 1536759 h 2763135"/>
              <a:gd name="connsiteX3320" fmla="*/ 8781325 w 12453219"/>
              <a:gd name="connsiteY3320" fmla="*/ 1536759 h 2763135"/>
              <a:gd name="connsiteX3321" fmla="*/ 8799102 w 12453219"/>
              <a:gd name="connsiteY3321" fmla="*/ 1554537 h 2763135"/>
              <a:gd name="connsiteX3322" fmla="*/ 8781325 w 12453219"/>
              <a:gd name="connsiteY3322" fmla="*/ 1572314 h 2763135"/>
              <a:gd name="connsiteX3323" fmla="*/ 8763547 w 12453219"/>
              <a:gd name="connsiteY3323" fmla="*/ 1554537 h 2763135"/>
              <a:gd name="connsiteX3324" fmla="*/ 8781325 w 12453219"/>
              <a:gd name="connsiteY3324" fmla="*/ 1536759 h 2763135"/>
              <a:gd name="connsiteX3325" fmla="*/ 8643255 w 12453219"/>
              <a:gd name="connsiteY3325" fmla="*/ 1536759 h 2763135"/>
              <a:gd name="connsiteX3326" fmla="*/ 8661032 w 12453219"/>
              <a:gd name="connsiteY3326" fmla="*/ 1554537 h 2763135"/>
              <a:gd name="connsiteX3327" fmla="*/ 8643255 w 12453219"/>
              <a:gd name="connsiteY3327" fmla="*/ 1572314 h 2763135"/>
              <a:gd name="connsiteX3328" fmla="*/ 8625477 w 12453219"/>
              <a:gd name="connsiteY3328" fmla="*/ 1554537 h 2763135"/>
              <a:gd name="connsiteX3329" fmla="*/ 8643255 w 12453219"/>
              <a:gd name="connsiteY3329" fmla="*/ 1536759 h 2763135"/>
              <a:gd name="connsiteX3330" fmla="*/ 3396584 w 12453219"/>
              <a:gd name="connsiteY3330" fmla="*/ 1536759 h 2763135"/>
              <a:gd name="connsiteX3331" fmla="*/ 3414362 w 12453219"/>
              <a:gd name="connsiteY3331" fmla="*/ 1554537 h 2763135"/>
              <a:gd name="connsiteX3332" fmla="*/ 3396584 w 12453219"/>
              <a:gd name="connsiteY3332" fmla="*/ 1572314 h 2763135"/>
              <a:gd name="connsiteX3333" fmla="*/ 3378808 w 12453219"/>
              <a:gd name="connsiteY3333" fmla="*/ 1554537 h 2763135"/>
              <a:gd name="connsiteX3334" fmla="*/ 3396584 w 12453219"/>
              <a:gd name="connsiteY3334" fmla="*/ 1536759 h 2763135"/>
              <a:gd name="connsiteX3335" fmla="*/ 7952877 w 12453219"/>
              <a:gd name="connsiteY3335" fmla="*/ 1536470 h 2763135"/>
              <a:gd name="connsiteX3336" fmla="*/ 7970944 w 12453219"/>
              <a:gd name="connsiteY3336" fmla="*/ 1554536 h 2763135"/>
              <a:gd name="connsiteX3337" fmla="*/ 7952877 w 12453219"/>
              <a:gd name="connsiteY3337" fmla="*/ 1572603 h 2763135"/>
              <a:gd name="connsiteX3338" fmla="*/ 7934810 w 12453219"/>
              <a:gd name="connsiteY3338" fmla="*/ 1554536 h 2763135"/>
              <a:gd name="connsiteX3339" fmla="*/ 7952877 w 12453219"/>
              <a:gd name="connsiteY3339" fmla="*/ 1536470 h 2763135"/>
              <a:gd name="connsiteX3340" fmla="*/ 7814808 w 12453219"/>
              <a:gd name="connsiteY3340" fmla="*/ 1536470 h 2763135"/>
              <a:gd name="connsiteX3341" fmla="*/ 7832875 w 12453219"/>
              <a:gd name="connsiteY3341" fmla="*/ 1554536 h 2763135"/>
              <a:gd name="connsiteX3342" fmla="*/ 7814808 w 12453219"/>
              <a:gd name="connsiteY3342" fmla="*/ 1572603 h 2763135"/>
              <a:gd name="connsiteX3343" fmla="*/ 7796742 w 12453219"/>
              <a:gd name="connsiteY3343" fmla="*/ 1554536 h 2763135"/>
              <a:gd name="connsiteX3344" fmla="*/ 7814808 w 12453219"/>
              <a:gd name="connsiteY3344" fmla="*/ 1536470 h 2763135"/>
              <a:gd name="connsiteX3345" fmla="*/ 7676738 w 12453219"/>
              <a:gd name="connsiteY3345" fmla="*/ 1536470 h 2763135"/>
              <a:gd name="connsiteX3346" fmla="*/ 7694805 w 12453219"/>
              <a:gd name="connsiteY3346" fmla="*/ 1554536 h 2763135"/>
              <a:gd name="connsiteX3347" fmla="*/ 7676738 w 12453219"/>
              <a:gd name="connsiteY3347" fmla="*/ 1572603 h 2763135"/>
              <a:gd name="connsiteX3348" fmla="*/ 7658672 w 12453219"/>
              <a:gd name="connsiteY3348" fmla="*/ 1554536 h 2763135"/>
              <a:gd name="connsiteX3349" fmla="*/ 7676738 w 12453219"/>
              <a:gd name="connsiteY3349" fmla="*/ 1536470 h 2763135"/>
              <a:gd name="connsiteX3350" fmla="*/ 7538659 w 12453219"/>
              <a:gd name="connsiteY3350" fmla="*/ 1536470 h 2763135"/>
              <a:gd name="connsiteX3351" fmla="*/ 7556726 w 12453219"/>
              <a:gd name="connsiteY3351" fmla="*/ 1554536 h 2763135"/>
              <a:gd name="connsiteX3352" fmla="*/ 7538659 w 12453219"/>
              <a:gd name="connsiteY3352" fmla="*/ 1572603 h 2763135"/>
              <a:gd name="connsiteX3353" fmla="*/ 7520593 w 12453219"/>
              <a:gd name="connsiteY3353" fmla="*/ 1554536 h 2763135"/>
              <a:gd name="connsiteX3354" fmla="*/ 7538659 w 12453219"/>
              <a:gd name="connsiteY3354" fmla="*/ 1536470 h 2763135"/>
              <a:gd name="connsiteX3355" fmla="*/ 4777199 w 12453219"/>
              <a:gd name="connsiteY3355" fmla="*/ 1536470 h 2763135"/>
              <a:gd name="connsiteX3356" fmla="*/ 4795264 w 12453219"/>
              <a:gd name="connsiteY3356" fmla="*/ 1554536 h 2763135"/>
              <a:gd name="connsiteX3357" fmla="*/ 4777199 w 12453219"/>
              <a:gd name="connsiteY3357" fmla="*/ 1572603 h 2763135"/>
              <a:gd name="connsiteX3358" fmla="*/ 4759135 w 12453219"/>
              <a:gd name="connsiteY3358" fmla="*/ 1554536 h 2763135"/>
              <a:gd name="connsiteX3359" fmla="*/ 4777199 w 12453219"/>
              <a:gd name="connsiteY3359" fmla="*/ 1536470 h 2763135"/>
              <a:gd name="connsiteX3360" fmla="*/ 7262511 w 12453219"/>
              <a:gd name="connsiteY3360" fmla="*/ 1536290 h 2763135"/>
              <a:gd name="connsiteX3361" fmla="*/ 7280757 w 12453219"/>
              <a:gd name="connsiteY3361" fmla="*/ 1554536 h 2763135"/>
              <a:gd name="connsiteX3362" fmla="*/ 7262511 w 12453219"/>
              <a:gd name="connsiteY3362" fmla="*/ 1572782 h 2763135"/>
              <a:gd name="connsiteX3363" fmla="*/ 7244265 w 12453219"/>
              <a:gd name="connsiteY3363" fmla="*/ 1554536 h 2763135"/>
              <a:gd name="connsiteX3364" fmla="*/ 7262511 w 12453219"/>
              <a:gd name="connsiteY3364" fmla="*/ 1536290 h 2763135"/>
              <a:gd name="connsiteX3365" fmla="*/ 5329506 w 12453219"/>
              <a:gd name="connsiteY3365" fmla="*/ 1536290 h 2763135"/>
              <a:gd name="connsiteX3366" fmla="*/ 5347750 w 12453219"/>
              <a:gd name="connsiteY3366" fmla="*/ 1554536 h 2763135"/>
              <a:gd name="connsiteX3367" fmla="*/ 5329506 w 12453219"/>
              <a:gd name="connsiteY3367" fmla="*/ 1572782 h 2763135"/>
              <a:gd name="connsiteX3368" fmla="*/ 5311260 w 12453219"/>
              <a:gd name="connsiteY3368" fmla="*/ 1554536 h 2763135"/>
              <a:gd name="connsiteX3369" fmla="*/ 5329506 w 12453219"/>
              <a:gd name="connsiteY3369" fmla="*/ 1536290 h 2763135"/>
              <a:gd name="connsiteX3370" fmla="*/ 8505175 w 12453219"/>
              <a:gd name="connsiteY3370" fmla="*/ 1536190 h 2763135"/>
              <a:gd name="connsiteX3371" fmla="*/ 8523521 w 12453219"/>
              <a:gd name="connsiteY3371" fmla="*/ 1554536 h 2763135"/>
              <a:gd name="connsiteX3372" fmla="*/ 8505175 w 12453219"/>
              <a:gd name="connsiteY3372" fmla="*/ 1572882 h 2763135"/>
              <a:gd name="connsiteX3373" fmla="*/ 8486829 w 12453219"/>
              <a:gd name="connsiteY3373" fmla="*/ 1554536 h 2763135"/>
              <a:gd name="connsiteX3374" fmla="*/ 8505175 w 12453219"/>
              <a:gd name="connsiteY3374" fmla="*/ 1536190 h 2763135"/>
              <a:gd name="connsiteX3375" fmla="*/ 3534674 w 12453219"/>
              <a:gd name="connsiteY3375" fmla="*/ 1536190 h 2763135"/>
              <a:gd name="connsiteX3376" fmla="*/ 3553018 w 12453219"/>
              <a:gd name="connsiteY3376" fmla="*/ 1554536 h 2763135"/>
              <a:gd name="connsiteX3377" fmla="*/ 3534674 w 12453219"/>
              <a:gd name="connsiteY3377" fmla="*/ 1572882 h 2763135"/>
              <a:gd name="connsiteX3378" fmla="*/ 3516327 w 12453219"/>
              <a:gd name="connsiteY3378" fmla="*/ 1554536 h 2763135"/>
              <a:gd name="connsiteX3379" fmla="*/ 3534674 w 12453219"/>
              <a:gd name="connsiteY3379" fmla="*/ 1536190 h 2763135"/>
              <a:gd name="connsiteX3380" fmla="*/ 7400590 w 12453219"/>
              <a:gd name="connsiteY3380" fmla="*/ 1536179 h 2763135"/>
              <a:gd name="connsiteX3381" fmla="*/ 7418946 w 12453219"/>
              <a:gd name="connsiteY3381" fmla="*/ 1554536 h 2763135"/>
              <a:gd name="connsiteX3382" fmla="*/ 7400590 w 12453219"/>
              <a:gd name="connsiteY3382" fmla="*/ 1572893 h 2763135"/>
              <a:gd name="connsiteX3383" fmla="*/ 7382233 w 12453219"/>
              <a:gd name="connsiteY3383" fmla="*/ 1554536 h 2763135"/>
              <a:gd name="connsiteX3384" fmla="*/ 7400590 w 12453219"/>
              <a:gd name="connsiteY3384" fmla="*/ 1536179 h 2763135"/>
              <a:gd name="connsiteX3385" fmla="*/ 5191430 w 12453219"/>
              <a:gd name="connsiteY3385" fmla="*/ 1536179 h 2763135"/>
              <a:gd name="connsiteX3386" fmla="*/ 5209786 w 12453219"/>
              <a:gd name="connsiteY3386" fmla="*/ 1554536 h 2763135"/>
              <a:gd name="connsiteX3387" fmla="*/ 5191430 w 12453219"/>
              <a:gd name="connsiteY3387" fmla="*/ 1572893 h 2763135"/>
              <a:gd name="connsiteX3388" fmla="*/ 5173074 w 12453219"/>
              <a:gd name="connsiteY3388" fmla="*/ 1554536 h 2763135"/>
              <a:gd name="connsiteX3389" fmla="*/ 5191430 w 12453219"/>
              <a:gd name="connsiteY3389" fmla="*/ 1536179 h 2763135"/>
              <a:gd name="connsiteX3390" fmla="*/ 5053351 w 12453219"/>
              <a:gd name="connsiteY3390" fmla="*/ 1536179 h 2763135"/>
              <a:gd name="connsiteX3391" fmla="*/ 5071708 w 12453219"/>
              <a:gd name="connsiteY3391" fmla="*/ 1554536 h 2763135"/>
              <a:gd name="connsiteX3392" fmla="*/ 5053351 w 12453219"/>
              <a:gd name="connsiteY3392" fmla="*/ 1572893 h 2763135"/>
              <a:gd name="connsiteX3393" fmla="*/ 5034994 w 12453219"/>
              <a:gd name="connsiteY3393" fmla="*/ 1554536 h 2763135"/>
              <a:gd name="connsiteX3394" fmla="*/ 5053351 w 12453219"/>
              <a:gd name="connsiteY3394" fmla="*/ 1536179 h 2763135"/>
              <a:gd name="connsiteX3395" fmla="*/ 4915277 w 12453219"/>
              <a:gd name="connsiteY3395" fmla="*/ 1536179 h 2763135"/>
              <a:gd name="connsiteX3396" fmla="*/ 4933640 w 12453219"/>
              <a:gd name="connsiteY3396" fmla="*/ 1554536 h 2763135"/>
              <a:gd name="connsiteX3397" fmla="*/ 4915277 w 12453219"/>
              <a:gd name="connsiteY3397" fmla="*/ 1572893 h 2763135"/>
              <a:gd name="connsiteX3398" fmla="*/ 4896919 w 12453219"/>
              <a:gd name="connsiteY3398" fmla="*/ 1554536 h 2763135"/>
              <a:gd name="connsiteX3399" fmla="*/ 4915277 w 12453219"/>
              <a:gd name="connsiteY3399" fmla="*/ 1536179 h 2763135"/>
              <a:gd name="connsiteX3400" fmla="*/ 3948911 w 12453219"/>
              <a:gd name="connsiteY3400" fmla="*/ 1536079 h 2763135"/>
              <a:gd name="connsiteX3401" fmla="*/ 3967374 w 12453219"/>
              <a:gd name="connsiteY3401" fmla="*/ 1554536 h 2763135"/>
              <a:gd name="connsiteX3402" fmla="*/ 3948911 w 12453219"/>
              <a:gd name="connsiteY3402" fmla="*/ 1572993 h 2763135"/>
              <a:gd name="connsiteX3403" fmla="*/ 3930457 w 12453219"/>
              <a:gd name="connsiteY3403" fmla="*/ 1554536 h 2763135"/>
              <a:gd name="connsiteX3404" fmla="*/ 3948911 w 12453219"/>
              <a:gd name="connsiteY3404" fmla="*/ 1536079 h 2763135"/>
              <a:gd name="connsiteX3405" fmla="*/ 3810827 w 12453219"/>
              <a:gd name="connsiteY3405" fmla="*/ 1536079 h 2763135"/>
              <a:gd name="connsiteX3406" fmla="*/ 3829285 w 12453219"/>
              <a:gd name="connsiteY3406" fmla="*/ 1554536 h 2763135"/>
              <a:gd name="connsiteX3407" fmla="*/ 3810827 w 12453219"/>
              <a:gd name="connsiteY3407" fmla="*/ 1572993 h 2763135"/>
              <a:gd name="connsiteX3408" fmla="*/ 3792371 w 12453219"/>
              <a:gd name="connsiteY3408" fmla="*/ 1554536 h 2763135"/>
              <a:gd name="connsiteX3409" fmla="*/ 3810827 w 12453219"/>
              <a:gd name="connsiteY3409" fmla="*/ 1536079 h 2763135"/>
              <a:gd name="connsiteX3410" fmla="*/ 3672750 w 12453219"/>
              <a:gd name="connsiteY3410" fmla="*/ 1536079 h 2763135"/>
              <a:gd name="connsiteX3411" fmla="*/ 3691211 w 12453219"/>
              <a:gd name="connsiteY3411" fmla="*/ 1554536 h 2763135"/>
              <a:gd name="connsiteX3412" fmla="*/ 3672750 w 12453219"/>
              <a:gd name="connsiteY3412" fmla="*/ 1572993 h 2763135"/>
              <a:gd name="connsiteX3413" fmla="*/ 3654294 w 12453219"/>
              <a:gd name="connsiteY3413" fmla="*/ 1554536 h 2763135"/>
              <a:gd name="connsiteX3414" fmla="*/ 3672750 w 12453219"/>
              <a:gd name="connsiteY3414" fmla="*/ 1536079 h 2763135"/>
              <a:gd name="connsiteX3415" fmla="*/ 8367106 w 12453219"/>
              <a:gd name="connsiteY3415" fmla="*/ 1535898 h 2763135"/>
              <a:gd name="connsiteX3416" fmla="*/ 8385744 w 12453219"/>
              <a:gd name="connsiteY3416" fmla="*/ 1554536 h 2763135"/>
              <a:gd name="connsiteX3417" fmla="*/ 8367106 w 12453219"/>
              <a:gd name="connsiteY3417" fmla="*/ 1573174 h 2763135"/>
              <a:gd name="connsiteX3418" fmla="*/ 8348468 w 12453219"/>
              <a:gd name="connsiteY3418" fmla="*/ 1554536 h 2763135"/>
              <a:gd name="connsiteX3419" fmla="*/ 8367106 w 12453219"/>
              <a:gd name="connsiteY3419" fmla="*/ 1535898 h 2763135"/>
              <a:gd name="connsiteX3420" fmla="*/ 8229027 w 12453219"/>
              <a:gd name="connsiteY3420" fmla="*/ 1535898 h 2763135"/>
              <a:gd name="connsiteX3421" fmla="*/ 8247665 w 12453219"/>
              <a:gd name="connsiteY3421" fmla="*/ 1554536 h 2763135"/>
              <a:gd name="connsiteX3422" fmla="*/ 8229027 w 12453219"/>
              <a:gd name="connsiteY3422" fmla="*/ 1573174 h 2763135"/>
              <a:gd name="connsiteX3423" fmla="*/ 8210389 w 12453219"/>
              <a:gd name="connsiteY3423" fmla="*/ 1554536 h 2763135"/>
              <a:gd name="connsiteX3424" fmla="*/ 8229027 w 12453219"/>
              <a:gd name="connsiteY3424" fmla="*/ 1535898 h 2763135"/>
              <a:gd name="connsiteX3425" fmla="*/ 8090957 w 12453219"/>
              <a:gd name="connsiteY3425" fmla="*/ 1535898 h 2763135"/>
              <a:gd name="connsiteX3426" fmla="*/ 8109595 w 12453219"/>
              <a:gd name="connsiteY3426" fmla="*/ 1554536 h 2763135"/>
              <a:gd name="connsiteX3427" fmla="*/ 8090957 w 12453219"/>
              <a:gd name="connsiteY3427" fmla="*/ 1573174 h 2763135"/>
              <a:gd name="connsiteX3428" fmla="*/ 8072319 w 12453219"/>
              <a:gd name="connsiteY3428" fmla="*/ 1554536 h 2763135"/>
              <a:gd name="connsiteX3429" fmla="*/ 8090957 w 12453219"/>
              <a:gd name="connsiteY3429" fmla="*/ 1535898 h 2763135"/>
              <a:gd name="connsiteX3430" fmla="*/ 4639135 w 12453219"/>
              <a:gd name="connsiteY3430" fmla="*/ 1535898 h 2763135"/>
              <a:gd name="connsiteX3431" fmla="*/ 4657771 w 12453219"/>
              <a:gd name="connsiteY3431" fmla="*/ 1554536 h 2763135"/>
              <a:gd name="connsiteX3432" fmla="*/ 4639135 w 12453219"/>
              <a:gd name="connsiteY3432" fmla="*/ 1573174 h 2763135"/>
              <a:gd name="connsiteX3433" fmla="*/ 4620499 w 12453219"/>
              <a:gd name="connsiteY3433" fmla="*/ 1554536 h 2763135"/>
              <a:gd name="connsiteX3434" fmla="*/ 4639135 w 12453219"/>
              <a:gd name="connsiteY3434" fmla="*/ 1535898 h 2763135"/>
              <a:gd name="connsiteX3435" fmla="*/ 4501064 w 12453219"/>
              <a:gd name="connsiteY3435" fmla="*/ 1535786 h 2763135"/>
              <a:gd name="connsiteX3436" fmla="*/ 4519809 w 12453219"/>
              <a:gd name="connsiteY3436" fmla="*/ 1554536 h 2763135"/>
              <a:gd name="connsiteX3437" fmla="*/ 4501064 w 12453219"/>
              <a:gd name="connsiteY3437" fmla="*/ 1573285 h 2763135"/>
              <a:gd name="connsiteX3438" fmla="*/ 4482310 w 12453219"/>
              <a:gd name="connsiteY3438" fmla="*/ 1554536 h 2763135"/>
              <a:gd name="connsiteX3439" fmla="*/ 4501064 w 12453219"/>
              <a:gd name="connsiteY3439" fmla="*/ 1535786 h 2763135"/>
              <a:gd name="connsiteX3440" fmla="*/ 4362981 w 12453219"/>
              <a:gd name="connsiteY3440" fmla="*/ 1535786 h 2763135"/>
              <a:gd name="connsiteX3441" fmla="*/ 4381729 w 12453219"/>
              <a:gd name="connsiteY3441" fmla="*/ 1554536 h 2763135"/>
              <a:gd name="connsiteX3442" fmla="*/ 4362981 w 12453219"/>
              <a:gd name="connsiteY3442" fmla="*/ 1573285 h 2763135"/>
              <a:gd name="connsiteX3443" fmla="*/ 4344232 w 12453219"/>
              <a:gd name="connsiteY3443" fmla="*/ 1554536 h 2763135"/>
              <a:gd name="connsiteX3444" fmla="*/ 4362981 w 12453219"/>
              <a:gd name="connsiteY3444" fmla="*/ 1535786 h 2763135"/>
              <a:gd name="connsiteX3445" fmla="*/ 4225073 w 12453219"/>
              <a:gd name="connsiteY3445" fmla="*/ 1535786 h 2763135"/>
              <a:gd name="connsiteX3446" fmla="*/ 4243824 w 12453219"/>
              <a:gd name="connsiteY3446" fmla="*/ 1554536 h 2763135"/>
              <a:gd name="connsiteX3447" fmla="*/ 4225073 w 12453219"/>
              <a:gd name="connsiteY3447" fmla="*/ 1573285 h 2763135"/>
              <a:gd name="connsiteX3448" fmla="*/ 4206321 w 12453219"/>
              <a:gd name="connsiteY3448" fmla="*/ 1554536 h 2763135"/>
              <a:gd name="connsiteX3449" fmla="*/ 4225073 w 12453219"/>
              <a:gd name="connsiteY3449" fmla="*/ 1535786 h 2763135"/>
              <a:gd name="connsiteX3450" fmla="*/ 4086987 w 12453219"/>
              <a:gd name="connsiteY3450" fmla="*/ 1535786 h 2763135"/>
              <a:gd name="connsiteX3451" fmla="*/ 4105738 w 12453219"/>
              <a:gd name="connsiteY3451" fmla="*/ 1554536 h 2763135"/>
              <a:gd name="connsiteX3452" fmla="*/ 4086987 w 12453219"/>
              <a:gd name="connsiteY3452" fmla="*/ 1573285 h 2763135"/>
              <a:gd name="connsiteX3453" fmla="*/ 4068243 w 12453219"/>
              <a:gd name="connsiteY3453" fmla="*/ 1554536 h 2763135"/>
              <a:gd name="connsiteX3454" fmla="*/ 4086987 w 12453219"/>
              <a:gd name="connsiteY3454" fmla="*/ 1535786 h 2763135"/>
              <a:gd name="connsiteX3455" fmla="*/ 12440285 w 12453219"/>
              <a:gd name="connsiteY3455" fmla="*/ 1434475 h 2763135"/>
              <a:gd name="connsiteX3456" fmla="*/ 12440770 w 12453219"/>
              <a:gd name="connsiteY3456" fmla="*/ 1434960 h 2763135"/>
              <a:gd name="connsiteX3457" fmla="*/ 12440285 w 12453219"/>
              <a:gd name="connsiteY3457" fmla="*/ 1435446 h 2763135"/>
              <a:gd name="connsiteX3458" fmla="*/ 12439799 w 12453219"/>
              <a:gd name="connsiteY3458" fmla="*/ 1434960 h 2763135"/>
              <a:gd name="connsiteX3459" fmla="*/ 12440285 w 12453219"/>
              <a:gd name="connsiteY3459" fmla="*/ 1434475 h 2763135"/>
              <a:gd name="connsiteX3460" fmla="*/ 12302234 w 12453219"/>
              <a:gd name="connsiteY3460" fmla="*/ 1434475 h 2763135"/>
              <a:gd name="connsiteX3461" fmla="*/ 12302719 w 12453219"/>
              <a:gd name="connsiteY3461" fmla="*/ 1434960 h 2763135"/>
              <a:gd name="connsiteX3462" fmla="*/ 12302234 w 12453219"/>
              <a:gd name="connsiteY3462" fmla="*/ 1435446 h 2763135"/>
              <a:gd name="connsiteX3463" fmla="*/ 12301748 w 12453219"/>
              <a:gd name="connsiteY3463" fmla="*/ 1434960 h 2763135"/>
              <a:gd name="connsiteX3464" fmla="*/ 12302234 w 12453219"/>
              <a:gd name="connsiteY3464" fmla="*/ 1434475 h 2763135"/>
              <a:gd name="connsiteX3465" fmla="*/ 151730 w 12453219"/>
              <a:gd name="connsiteY3465" fmla="*/ 1434475 h 2763135"/>
              <a:gd name="connsiteX3466" fmla="*/ 152216 w 12453219"/>
              <a:gd name="connsiteY3466" fmla="*/ 1434960 h 2763135"/>
              <a:gd name="connsiteX3467" fmla="*/ 151730 w 12453219"/>
              <a:gd name="connsiteY3467" fmla="*/ 1435446 h 2763135"/>
              <a:gd name="connsiteX3468" fmla="*/ 151245 w 12453219"/>
              <a:gd name="connsiteY3468" fmla="*/ 1434960 h 2763135"/>
              <a:gd name="connsiteX3469" fmla="*/ 151730 w 12453219"/>
              <a:gd name="connsiteY3469" fmla="*/ 1434475 h 2763135"/>
              <a:gd name="connsiteX3470" fmla="*/ 13653 w 12453219"/>
              <a:gd name="connsiteY3470" fmla="*/ 1434475 h 2763135"/>
              <a:gd name="connsiteX3471" fmla="*/ 14139 w 12453219"/>
              <a:gd name="connsiteY3471" fmla="*/ 1434960 h 2763135"/>
              <a:gd name="connsiteX3472" fmla="*/ 13653 w 12453219"/>
              <a:gd name="connsiteY3472" fmla="*/ 1435446 h 2763135"/>
              <a:gd name="connsiteX3473" fmla="*/ 13168 w 12453219"/>
              <a:gd name="connsiteY3473" fmla="*/ 1434960 h 2763135"/>
              <a:gd name="connsiteX3474" fmla="*/ 13653 w 12453219"/>
              <a:gd name="connsiteY3474" fmla="*/ 1434475 h 2763135"/>
              <a:gd name="connsiteX3475" fmla="*/ 12164089 w 12453219"/>
              <a:gd name="connsiteY3475" fmla="*/ 1434275 h 2763135"/>
              <a:gd name="connsiteX3476" fmla="*/ 12164774 w 12453219"/>
              <a:gd name="connsiteY3476" fmla="*/ 1434961 h 2763135"/>
              <a:gd name="connsiteX3477" fmla="*/ 12164089 w 12453219"/>
              <a:gd name="connsiteY3477" fmla="*/ 1435647 h 2763135"/>
              <a:gd name="connsiteX3478" fmla="*/ 12163403 w 12453219"/>
              <a:gd name="connsiteY3478" fmla="*/ 1434961 h 2763135"/>
              <a:gd name="connsiteX3479" fmla="*/ 12164089 w 12453219"/>
              <a:gd name="connsiteY3479" fmla="*/ 1434275 h 2763135"/>
              <a:gd name="connsiteX3480" fmla="*/ 289807 w 12453219"/>
              <a:gd name="connsiteY3480" fmla="*/ 1434275 h 2763135"/>
              <a:gd name="connsiteX3481" fmla="*/ 290493 w 12453219"/>
              <a:gd name="connsiteY3481" fmla="*/ 1434961 h 2763135"/>
              <a:gd name="connsiteX3482" fmla="*/ 289807 w 12453219"/>
              <a:gd name="connsiteY3482" fmla="*/ 1435647 h 2763135"/>
              <a:gd name="connsiteX3483" fmla="*/ 289121 w 12453219"/>
              <a:gd name="connsiteY3483" fmla="*/ 1434961 h 2763135"/>
              <a:gd name="connsiteX3484" fmla="*/ 289807 w 12453219"/>
              <a:gd name="connsiteY3484" fmla="*/ 1434275 h 2763135"/>
              <a:gd name="connsiteX3485" fmla="*/ 12026037 w 12453219"/>
              <a:gd name="connsiteY3485" fmla="*/ 1434051 h 2763135"/>
              <a:gd name="connsiteX3486" fmla="*/ 12026947 w 12453219"/>
              <a:gd name="connsiteY3486" fmla="*/ 1434961 h 2763135"/>
              <a:gd name="connsiteX3487" fmla="*/ 12026037 w 12453219"/>
              <a:gd name="connsiteY3487" fmla="*/ 1435871 h 2763135"/>
              <a:gd name="connsiteX3488" fmla="*/ 12025127 w 12453219"/>
              <a:gd name="connsiteY3488" fmla="*/ 1434961 h 2763135"/>
              <a:gd name="connsiteX3489" fmla="*/ 12026037 w 12453219"/>
              <a:gd name="connsiteY3489" fmla="*/ 1434051 h 2763135"/>
              <a:gd name="connsiteX3490" fmla="*/ 427887 w 12453219"/>
              <a:gd name="connsiteY3490" fmla="*/ 1434051 h 2763135"/>
              <a:gd name="connsiteX3491" fmla="*/ 428797 w 12453219"/>
              <a:gd name="connsiteY3491" fmla="*/ 1434961 h 2763135"/>
              <a:gd name="connsiteX3492" fmla="*/ 427887 w 12453219"/>
              <a:gd name="connsiteY3492" fmla="*/ 1435871 h 2763135"/>
              <a:gd name="connsiteX3493" fmla="*/ 426977 w 12453219"/>
              <a:gd name="connsiteY3493" fmla="*/ 1434961 h 2763135"/>
              <a:gd name="connsiteX3494" fmla="*/ 427887 w 12453219"/>
              <a:gd name="connsiteY3494" fmla="*/ 1434051 h 2763135"/>
              <a:gd name="connsiteX3495" fmla="*/ 11887988 w 12453219"/>
              <a:gd name="connsiteY3495" fmla="*/ 1433694 h 2763135"/>
              <a:gd name="connsiteX3496" fmla="*/ 11889254 w 12453219"/>
              <a:gd name="connsiteY3496" fmla="*/ 1434961 h 2763135"/>
              <a:gd name="connsiteX3497" fmla="*/ 11887988 w 12453219"/>
              <a:gd name="connsiteY3497" fmla="*/ 1436227 h 2763135"/>
              <a:gd name="connsiteX3498" fmla="*/ 11886722 w 12453219"/>
              <a:gd name="connsiteY3498" fmla="*/ 1434961 h 2763135"/>
              <a:gd name="connsiteX3499" fmla="*/ 11887988 w 12453219"/>
              <a:gd name="connsiteY3499" fmla="*/ 1433694 h 2763135"/>
              <a:gd name="connsiteX3500" fmla="*/ 565963 w 12453219"/>
              <a:gd name="connsiteY3500" fmla="*/ 1433466 h 2763135"/>
              <a:gd name="connsiteX3501" fmla="*/ 567459 w 12453219"/>
              <a:gd name="connsiteY3501" fmla="*/ 1434961 h 2763135"/>
              <a:gd name="connsiteX3502" fmla="*/ 565963 w 12453219"/>
              <a:gd name="connsiteY3502" fmla="*/ 1436456 h 2763135"/>
              <a:gd name="connsiteX3503" fmla="*/ 564469 w 12453219"/>
              <a:gd name="connsiteY3503" fmla="*/ 1434961 h 2763135"/>
              <a:gd name="connsiteX3504" fmla="*/ 565963 w 12453219"/>
              <a:gd name="connsiteY3504" fmla="*/ 1433466 h 2763135"/>
              <a:gd name="connsiteX3505" fmla="*/ 11749935 w 12453219"/>
              <a:gd name="connsiteY3505" fmla="*/ 1433176 h 2763135"/>
              <a:gd name="connsiteX3506" fmla="*/ 11751719 w 12453219"/>
              <a:gd name="connsiteY3506" fmla="*/ 1434960 h 2763135"/>
              <a:gd name="connsiteX3507" fmla="*/ 11749935 w 12453219"/>
              <a:gd name="connsiteY3507" fmla="*/ 1436745 h 2763135"/>
              <a:gd name="connsiteX3508" fmla="*/ 11748150 w 12453219"/>
              <a:gd name="connsiteY3508" fmla="*/ 1434960 h 2763135"/>
              <a:gd name="connsiteX3509" fmla="*/ 11749935 w 12453219"/>
              <a:gd name="connsiteY3509" fmla="*/ 1433176 h 2763135"/>
              <a:gd name="connsiteX3510" fmla="*/ 704042 w 12453219"/>
              <a:gd name="connsiteY3510" fmla="*/ 1433128 h 2763135"/>
              <a:gd name="connsiteX3511" fmla="*/ 705875 w 12453219"/>
              <a:gd name="connsiteY3511" fmla="*/ 1434961 h 2763135"/>
              <a:gd name="connsiteX3512" fmla="*/ 704042 w 12453219"/>
              <a:gd name="connsiteY3512" fmla="*/ 1436794 h 2763135"/>
              <a:gd name="connsiteX3513" fmla="*/ 702209 w 12453219"/>
              <a:gd name="connsiteY3513" fmla="*/ 1434961 h 2763135"/>
              <a:gd name="connsiteX3514" fmla="*/ 704042 w 12453219"/>
              <a:gd name="connsiteY3514" fmla="*/ 1433128 h 2763135"/>
              <a:gd name="connsiteX3515" fmla="*/ 11611791 w 12453219"/>
              <a:gd name="connsiteY3515" fmla="*/ 1432817 h 2763135"/>
              <a:gd name="connsiteX3516" fmla="*/ 11613934 w 12453219"/>
              <a:gd name="connsiteY3516" fmla="*/ 1434960 h 2763135"/>
              <a:gd name="connsiteX3517" fmla="*/ 11611791 w 12453219"/>
              <a:gd name="connsiteY3517" fmla="*/ 1437104 h 2763135"/>
              <a:gd name="connsiteX3518" fmla="*/ 11609648 w 12453219"/>
              <a:gd name="connsiteY3518" fmla="*/ 1434960 h 2763135"/>
              <a:gd name="connsiteX3519" fmla="*/ 11611791 w 12453219"/>
              <a:gd name="connsiteY3519" fmla="*/ 1432817 h 2763135"/>
              <a:gd name="connsiteX3520" fmla="*/ 842120 w 12453219"/>
              <a:gd name="connsiteY3520" fmla="*/ 1432545 h 2763135"/>
              <a:gd name="connsiteX3521" fmla="*/ 844536 w 12453219"/>
              <a:gd name="connsiteY3521" fmla="*/ 1434961 h 2763135"/>
              <a:gd name="connsiteX3522" fmla="*/ 842120 w 12453219"/>
              <a:gd name="connsiteY3522" fmla="*/ 1437377 h 2763135"/>
              <a:gd name="connsiteX3523" fmla="*/ 839703 w 12453219"/>
              <a:gd name="connsiteY3523" fmla="*/ 1434961 h 2763135"/>
              <a:gd name="connsiteX3524" fmla="*/ 842120 w 12453219"/>
              <a:gd name="connsiteY3524" fmla="*/ 1432545 h 2763135"/>
              <a:gd name="connsiteX3525" fmla="*/ 11473739 w 12453219"/>
              <a:gd name="connsiteY3525" fmla="*/ 1432204 h 2763135"/>
              <a:gd name="connsiteX3526" fmla="*/ 11476496 w 12453219"/>
              <a:gd name="connsiteY3526" fmla="*/ 1434960 h 2763135"/>
              <a:gd name="connsiteX3527" fmla="*/ 11473739 w 12453219"/>
              <a:gd name="connsiteY3527" fmla="*/ 1437717 h 2763135"/>
              <a:gd name="connsiteX3528" fmla="*/ 11470982 w 12453219"/>
              <a:gd name="connsiteY3528" fmla="*/ 1434960 h 2763135"/>
              <a:gd name="connsiteX3529" fmla="*/ 11473739 w 12453219"/>
              <a:gd name="connsiteY3529" fmla="*/ 1432204 h 2763135"/>
              <a:gd name="connsiteX3530" fmla="*/ 980197 w 12453219"/>
              <a:gd name="connsiteY3530" fmla="*/ 1432148 h 2763135"/>
              <a:gd name="connsiteX3531" fmla="*/ 983011 w 12453219"/>
              <a:gd name="connsiteY3531" fmla="*/ 1434961 h 2763135"/>
              <a:gd name="connsiteX3532" fmla="*/ 980197 w 12453219"/>
              <a:gd name="connsiteY3532" fmla="*/ 1437774 h 2763135"/>
              <a:gd name="connsiteX3533" fmla="*/ 977384 w 12453219"/>
              <a:gd name="connsiteY3533" fmla="*/ 1434961 h 2763135"/>
              <a:gd name="connsiteX3534" fmla="*/ 980197 w 12453219"/>
              <a:gd name="connsiteY3534" fmla="*/ 1432148 h 2763135"/>
              <a:gd name="connsiteX3535" fmla="*/ 11335689 w 12453219"/>
              <a:gd name="connsiteY3535" fmla="*/ 1431477 h 2763135"/>
              <a:gd name="connsiteX3536" fmla="*/ 11339172 w 12453219"/>
              <a:gd name="connsiteY3536" fmla="*/ 1434961 h 2763135"/>
              <a:gd name="connsiteX3537" fmla="*/ 11335689 w 12453219"/>
              <a:gd name="connsiteY3537" fmla="*/ 1438444 h 2763135"/>
              <a:gd name="connsiteX3538" fmla="*/ 11332205 w 12453219"/>
              <a:gd name="connsiteY3538" fmla="*/ 1434961 h 2763135"/>
              <a:gd name="connsiteX3539" fmla="*/ 11335689 w 12453219"/>
              <a:gd name="connsiteY3539" fmla="*/ 1431477 h 2763135"/>
              <a:gd name="connsiteX3540" fmla="*/ 1118274 w 12453219"/>
              <a:gd name="connsiteY3540" fmla="*/ 1431477 h 2763135"/>
              <a:gd name="connsiteX3541" fmla="*/ 1121757 w 12453219"/>
              <a:gd name="connsiteY3541" fmla="*/ 1434961 h 2763135"/>
              <a:gd name="connsiteX3542" fmla="*/ 1118274 w 12453219"/>
              <a:gd name="connsiteY3542" fmla="*/ 1438444 h 2763135"/>
              <a:gd name="connsiteX3543" fmla="*/ 1114790 w 12453219"/>
              <a:gd name="connsiteY3543" fmla="*/ 1434961 h 2763135"/>
              <a:gd name="connsiteX3544" fmla="*/ 1118274 w 12453219"/>
              <a:gd name="connsiteY3544" fmla="*/ 1431477 h 2763135"/>
              <a:gd name="connsiteX3545" fmla="*/ 11197638 w 12453219"/>
              <a:gd name="connsiteY3545" fmla="*/ 1431027 h 2763135"/>
              <a:gd name="connsiteX3546" fmla="*/ 11201571 w 12453219"/>
              <a:gd name="connsiteY3546" fmla="*/ 1434961 h 2763135"/>
              <a:gd name="connsiteX3547" fmla="*/ 11197638 w 12453219"/>
              <a:gd name="connsiteY3547" fmla="*/ 1438894 h 2763135"/>
              <a:gd name="connsiteX3548" fmla="*/ 11193704 w 12453219"/>
              <a:gd name="connsiteY3548" fmla="*/ 1434961 h 2763135"/>
              <a:gd name="connsiteX3549" fmla="*/ 11197638 w 12453219"/>
              <a:gd name="connsiteY3549" fmla="*/ 1431027 h 2763135"/>
              <a:gd name="connsiteX3550" fmla="*/ 1256347 w 12453219"/>
              <a:gd name="connsiteY3550" fmla="*/ 1430691 h 2763135"/>
              <a:gd name="connsiteX3551" fmla="*/ 1260616 w 12453219"/>
              <a:gd name="connsiteY3551" fmla="*/ 1434960 h 2763135"/>
              <a:gd name="connsiteX3552" fmla="*/ 1256347 w 12453219"/>
              <a:gd name="connsiteY3552" fmla="*/ 1439230 h 2763135"/>
              <a:gd name="connsiteX3553" fmla="*/ 1252077 w 12453219"/>
              <a:gd name="connsiteY3553" fmla="*/ 1434960 h 2763135"/>
              <a:gd name="connsiteX3554" fmla="*/ 1256347 w 12453219"/>
              <a:gd name="connsiteY3554" fmla="*/ 1430691 h 2763135"/>
              <a:gd name="connsiteX3555" fmla="*/ 11059587 w 12453219"/>
              <a:gd name="connsiteY3555" fmla="*/ 1430097 h 2763135"/>
              <a:gd name="connsiteX3556" fmla="*/ 11064450 w 12453219"/>
              <a:gd name="connsiteY3556" fmla="*/ 1434961 h 2763135"/>
              <a:gd name="connsiteX3557" fmla="*/ 11059587 w 12453219"/>
              <a:gd name="connsiteY3557" fmla="*/ 1439824 h 2763135"/>
              <a:gd name="connsiteX3558" fmla="*/ 11054724 w 12453219"/>
              <a:gd name="connsiteY3558" fmla="*/ 1434961 h 2763135"/>
              <a:gd name="connsiteX3559" fmla="*/ 11059587 w 12453219"/>
              <a:gd name="connsiteY3559" fmla="*/ 1430097 h 2763135"/>
              <a:gd name="connsiteX3560" fmla="*/ 1394430 w 12453219"/>
              <a:gd name="connsiteY3560" fmla="*/ 1429664 h 2763135"/>
              <a:gd name="connsiteX3561" fmla="*/ 1399728 w 12453219"/>
              <a:gd name="connsiteY3561" fmla="*/ 1434960 h 2763135"/>
              <a:gd name="connsiteX3562" fmla="*/ 1394430 w 12453219"/>
              <a:gd name="connsiteY3562" fmla="*/ 1440257 h 2763135"/>
              <a:gd name="connsiteX3563" fmla="*/ 1389134 w 12453219"/>
              <a:gd name="connsiteY3563" fmla="*/ 1434960 h 2763135"/>
              <a:gd name="connsiteX3564" fmla="*/ 1394430 w 12453219"/>
              <a:gd name="connsiteY3564" fmla="*/ 1429664 h 2763135"/>
              <a:gd name="connsiteX3565" fmla="*/ 10921441 w 12453219"/>
              <a:gd name="connsiteY3565" fmla="*/ 1429219 h 2763135"/>
              <a:gd name="connsiteX3566" fmla="*/ 10927184 w 12453219"/>
              <a:gd name="connsiteY3566" fmla="*/ 1434961 h 2763135"/>
              <a:gd name="connsiteX3567" fmla="*/ 10921441 w 12453219"/>
              <a:gd name="connsiteY3567" fmla="*/ 1440703 h 2763135"/>
              <a:gd name="connsiteX3568" fmla="*/ 10915699 w 12453219"/>
              <a:gd name="connsiteY3568" fmla="*/ 1434961 h 2763135"/>
              <a:gd name="connsiteX3569" fmla="*/ 10921441 w 12453219"/>
              <a:gd name="connsiteY3569" fmla="*/ 1429219 h 2763135"/>
              <a:gd name="connsiteX3570" fmla="*/ 1532502 w 12453219"/>
              <a:gd name="connsiteY3570" fmla="*/ 1428760 h 2763135"/>
              <a:gd name="connsiteX3571" fmla="*/ 1538703 w 12453219"/>
              <a:gd name="connsiteY3571" fmla="*/ 1434960 h 2763135"/>
              <a:gd name="connsiteX3572" fmla="*/ 1532502 w 12453219"/>
              <a:gd name="connsiteY3572" fmla="*/ 1441161 h 2763135"/>
              <a:gd name="connsiteX3573" fmla="*/ 1526303 w 12453219"/>
              <a:gd name="connsiteY3573" fmla="*/ 1434960 h 2763135"/>
              <a:gd name="connsiteX3574" fmla="*/ 1532502 w 12453219"/>
              <a:gd name="connsiteY3574" fmla="*/ 1428760 h 2763135"/>
              <a:gd name="connsiteX3575" fmla="*/ 10783391 w 12453219"/>
              <a:gd name="connsiteY3575" fmla="*/ 1428290 h 2763135"/>
              <a:gd name="connsiteX3576" fmla="*/ 10790062 w 12453219"/>
              <a:gd name="connsiteY3576" fmla="*/ 1434961 h 2763135"/>
              <a:gd name="connsiteX3577" fmla="*/ 10783391 w 12453219"/>
              <a:gd name="connsiteY3577" fmla="*/ 1441632 h 2763135"/>
              <a:gd name="connsiteX3578" fmla="*/ 10776720 w 12453219"/>
              <a:gd name="connsiteY3578" fmla="*/ 1434961 h 2763135"/>
              <a:gd name="connsiteX3579" fmla="*/ 10783391 w 12453219"/>
              <a:gd name="connsiteY3579" fmla="*/ 1428290 h 2763135"/>
              <a:gd name="connsiteX3580" fmla="*/ 1670585 w 12453219"/>
              <a:gd name="connsiteY3580" fmla="*/ 1428212 h 2763135"/>
              <a:gd name="connsiteX3581" fmla="*/ 1677334 w 12453219"/>
              <a:gd name="connsiteY3581" fmla="*/ 1434961 h 2763135"/>
              <a:gd name="connsiteX3582" fmla="*/ 1670585 w 12453219"/>
              <a:gd name="connsiteY3582" fmla="*/ 1441709 h 2763135"/>
              <a:gd name="connsiteX3583" fmla="*/ 1663838 w 12453219"/>
              <a:gd name="connsiteY3583" fmla="*/ 1434961 h 2763135"/>
              <a:gd name="connsiteX3584" fmla="*/ 1670585 w 12453219"/>
              <a:gd name="connsiteY3584" fmla="*/ 1428212 h 2763135"/>
              <a:gd name="connsiteX3585" fmla="*/ 10645341 w 12453219"/>
              <a:gd name="connsiteY3585" fmla="*/ 1427807 h 2763135"/>
              <a:gd name="connsiteX3586" fmla="*/ 10652495 w 12453219"/>
              <a:gd name="connsiteY3586" fmla="*/ 1434961 h 2763135"/>
              <a:gd name="connsiteX3587" fmla="*/ 10645341 w 12453219"/>
              <a:gd name="connsiteY3587" fmla="*/ 1442114 h 2763135"/>
              <a:gd name="connsiteX3588" fmla="*/ 10638187 w 12453219"/>
              <a:gd name="connsiteY3588" fmla="*/ 1434961 h 2763135"/>
              <a:gd name="connsiteX3589" fmla="*/ 10645341 w 12453219"/>
              <a:gd name="connsiteY3589" fmla="*/ 1427807 h 2763135"/>
              <a:gd name="connsiteX3590" fmla="*/ 1808659 w 12453219"/>
              <a:gd name="connsiteY3590" fmla="*/ 1427313 h 2763135"/>
              <a:gd name="connsiteX3591" fmla="*/ 1816307 w 12453219"/>
              <a:gd name="connsiteY3591" fmla="*/ 1434961 h 2763135"/>
              <a:gd name="connsiteX3592" fmla="*/ 1808659 w 12453219"/>
              <a:gd name="connsiteY3592" fmla="*/ 1442609 h 2763135"/>
              <a:gd name="connsiteX3593" fmla="*/ 1801011 w 12453219"/>
              <a:gd name="connsiteY3593" fmla="*/ 1434961 h 2763135"/>
              <a:gd name="connsiteX3594" fmla="*/ 1808659 w 12453219"/>
              <a:gd name="connsiteY3594" fmla="*/ 1427313 h 2763135"/>
              <a:gd name="connsiteX3595" fmla="*/ 10507290 w 12453219"/>
              <a:gd name="connsiteY3595" fmla="*/ 1426587 h 2763135"/>
              <a:gd name="connsiteX3596" fmla="*/ 10515663 w 12453219"/>
              <a:gd name="connsiteY3596" fmla="*/ 1434961 h 2763135"/>
              <a:gd name="connsiteX3597" fmla="*/ 10507290 w 12453219"/>
              <a:gd name="connsiteY3597" fmla="*/ 1443334 h 2763135"/>
              <a:gd name="connsiteX3598" fmla="*/ 10498917 w 12453219"/>
              <a:gd name="connsiteY3598" fmla="*/ 1434961 h 2763135"/>
              <a:gd name="connsiteX3599" fmla="*/ 10507290 w 12453219"/>
              <a:gd name="connsiteY3599" fmla="*/ 1426587 h 2763135"/>
              <a:gd name="connsiteX3600" fmla="*/ 10369144 w 12453219"/>
              <a:gd name="connsiteY3600" fmla="*/ 1426065 h 2763135"/>
              <a:gd name="connsiteX3601" fmla="*/ 10378041 w 12453219"/>
              <a:gd name="connsiteY3601" fmla="*/ 1434961 h 2763135"/>
              <a:gd name="connsiteX3602" fmla="*/ 10369144 w 12453219"/>
              <a:gd name="connsiteY3602" fmla="*/ 1443857 h 2763135"/>
              <a:gd name="connsiteX3603" fmla="*/ 10360248 w 12453219"/>
              <a:gd name="connsiteY3603" fmla="*/ 1434961 h 2763135"/>
              <a:gd name="connsiteX3604" fmla="*/ 10369144 w 12453219"/>
              <a:gd name="connsiteY3604" fmla="*/ 1426065 h 2763135"/>
              <a:gd name="connsiteX3605" fmla="*/ 1946742 w 12453219"/>
              <a:gd name="connsiteY3605" fmla="*/ 1426065 h 2763135"/>
              <a:gd name="connsiteX3606" fmla="*/ 1955639 w 12453219"/>
              <a:gd name="connsiteY3606" fmla="*/ 1434961 h 2763135"/>
              <a:gd name="connsiteX3607" fmla="*/ 1946742 w 12453219"/>
              <a:gd name="connsiteY3607" fmla="*/ 1443857 h 2763135"/>
              <a:gd name="connsiteX3608" fmla="*/ 1937845 w 12453219"/>
              <a:gd name="connsiteY3608" fmla="*/ 1434961 h 2763135"/>
              <a:gd name="connsiteX3609" fmla="*/ 1946742 w 12453219"/>
              <a:gd name="connsiteY3609" fmla="*/ 1426065 h 2763135"/>
              <a:gd name="connsiteX3610" fmla="*/ 2084817 w 12453219"/>
              <a:gd name="connsiteY3610" fmla="*/ 1425531 h 2763135"/>
              <a:gd name="connsiteX3611" fmla="*/ 2094247 w 12453219"/>
              <a:gd name="connsiteY3611" fmla="*/ 1434961 h 2763135"/>
              <a:gd name="connsiteX3612" fmla="*/ 2084817 w 12453219"/>
              <a:gd name="connsiteY3612" fmla="*/ 1444390 h 2763135"/>
              <a:gd name="connsiteX3613" fmla="*/ 2075389 w 12453219"/>
              <a:gd name="connsiteY3613" fmla="*/ 1434961 h 2763135"/>
              <a:gd name="connsiteX3614" fmla="*/ 2084817 w 12453219"/>
              <a:gd name="connsiteY3614" fmla="*/ 1425531 h 2763135"/>
              <a:gd name="connsiteX3615" fmla="*/ 10231095 w 12453219"/>
              <a:gd name="connsiteY3615" fmla="*/ 1424987 h 2763135"/>
              <a:gd name="connsiteX3616" fmla="*/ 10241068 w 12453219"/>
              <a:gd name="connsiteY3616" fmla="*/ 1434961 h 2763135"/>
              <a:gd name="connsiteX3617" fmla="*/ 10231095 w 12453219"/>
              <a:gd name="connsiteY3617" fmla="*/ 1444935 h 2763135"/>
              <a:gd name="connsiteX3618" fmla="*/ 10221121 w 12453219"/>
              <a:gd name="connsiteY3618" fmla="*/ 1434961 h 2763135"/>
              <a:gd name="connsiteX3619" fmla="*/ 10231095 w 12453219"/>
              <a:gd name="connsiteY3619" fmla="*/ 1424987 h 2763135"/>
              <a:gd name="connsiteX3620" fmla="*/ 10093043 w 12453219"/>
              <a:gd name="connsiteY3620" fmla="*/ 1424432 h 2763135"/>
              <a:gd name="connsiteX3621" fmla="*/ 10103572 w 12453219"/>
              <a:gd name="connsiteY3621" fmla="*/ 1434961 h 2763135"/>
              <a:gd name="connsiteX3622" fmla="*/ 10093043 w 12453219"/>
              <a:gd name="connsiteY3622" fmla="*/ 1445491 h 2763135"/>
              <a:gd name="connsiteX3623" fmla="*/ 10082514 w 12453219"/>
              <a:gd name="connsiteY3623" fmla="*/ 1434961 h 2763135"/>
              <a:gd name="connsiteX3624" fmla="*/ 10093043 w 12453219"/>
              <a:gd name="connsiteY3624" fmla="*/ 1424432 h 2763135"/>
              <a:gd name="connsiteX3625" fmla="*/ 2222892 w 12453219"/>
              <a:gd name="connsiteY3625" fmla="*/ 1424432 h 2763135"/>
              <a:gd name="connsiteX3626" fmla="*/ 2233433 w 12453219"/>
              <a:gd name="connsiteY3626" fmla="*/ 1434961 h 2763135"/>
              <a:gd name="connsiteX3627" fmla="*/ 2222892 w 12453219"/>
              <a:gd name="connsiteY3627" fmla="*/ 1445491 h 2763135"/>
              <a:gd name="connsiteX3628" fmla="*/ 2212361 w 12453219"/>
              <a:gd name="connsiteY3628" fmla="*/ 1434961 h 2763135"/>
              <a:gd name="connsiteX3629" fmla="*/ 2222892 w 12453219"/>
              <a:gd name="connsiteY3629" fmla="*/ 1424432 h 2763135"/>
              <a:gd name="connsiteX3630" fmla="*/ 2360985 w 12453219"/>
              <a:gd name="connsiteY3630" fmla="*/ 1423866 h 2763135"/>
              <a:gd name="connsiteX3631" fmla="*/ 2372081 w 12453219"/>
              <a:gd name="connsiteY3631" fmla="*/ 1434961 h 2763135"/>
              <a:gd name="connsiteX3632" fmla="*/ 2360985 w 12453219"/>
              <a:gd name="connsiteY3632" fmla="*/ 1446056 h 2763135"/>
              <a:gd name="connsiteX3633" fmla="*/ 2349889 w 12453219"/>
              <a:gd name="connsiteY3633" fmla="*/ 1434961 h 2763135"/>
              <a:gd name="connsiteX3634" fmla="*/ 2360985 w 12453219"/>
              <a:gd name="connsiteY3634" fmla="*/ 1423866 h 2763135"/>
              <a:gd name="connsiteX3635" fmla="*/ 9954992 w 12453219"/>
              <a:gd name="connsiteY3635" fmla="*/ 1423621 h 2763135"/>
              <a:gd name="connsiteX3636" fmla="*/ 9966331 w 12453219"/>
              <a:gd name="connsiteY3636" fmla="*/ 1434960 h 2763135"/>
              <a:gd name="connsiteX3637" fmla="*/ 9954992 w 12453219"/>
              <a:gd name="connsiteY3637" fmla="*/ 1446300 h 2763135"/>
              <a:gd name="connsiteX3638" fmla="*/ 9943652 w 12453219"/>
              <a:gd name="connsiteY3638" fmla="*/ 1434960 h 2763135"/>
              <a:gd name="connsiteX3639" fmla="*/ 9954992 w 12453219"/>
              <a:gd name="connsiteY3639" fmla="*/ 1423621 h 2763135"/>
              <a:gd name="connsiteX3640" fmla="*/ 2499062 w 12453219"/>
              <a:gd name="connsiteY3640" fmla="*/ 1423041 h 2763135"/>
              <a:gd name="connsiteX3641" fmla="*/ 2510979 w 12453219"/>
              <a:gd name="connsiteY3641" fmla="*/ 1434961 h 2763135"/>
              <a:gd name="connsiteX3642" fmla="*/ 2499062 w 12453219"/>
              <a:gd name="connsiteY3642" fmla="*/ 1446881 h 2763135"/>
              <a:gd name="connsiteX3643" fmla="*/ 2487140 w 12453219"/>
              <a:gd name="connsiteY3643" fmla="*/ 1434961 h 2763135"/>
              <a:gd name="connsiteX3644" fmla="*/ 2499062 w 12453219"/>
              <a:gd name="connsiteY3644" fmla="*/ 1423041 h 2763135"/>
              <a:gd name="connsiteX3645" fmla="*/ 9816846 w 12453219"/>
              <a:gd name="connsiteY3645" fmla="*/ 1422547 h 2763135"/>
              <a:gd name="connsiteX3646" fmla="*/ 9829261 w 12453219"/>
              <a:gd name="connsiteY3646" fmla="*/ 1434961 h 2763135"/>
              <a:gd name="connsiteX3647" fmla="*/ 9816846 w 12453219"/>
              <a:gd name="connsiteY3647" fmla="*/ 1447375 h 2763135"/>
              <a:gd name="connsiteX3648" fmla="*/ 9804432 w 12453219"/>
              <a:gd name="connsiteY3648" fmla="*/ 1434961 h 2763135"/>
              <a:gd name="connsiteX3649" fmla="*/ 9816846 w 12453219"/>
              <a:gd name="connsiteY3649" fmla="*/ 1422547 h 2763135"/>
              <a:gd name="connsiteX3650" fmla="*/ 2637148 w 12453219"/>
              <a:gd name="connsiteY3650" fmla="*/ 1422450 h 2763135"/>
              <a:gd name="connsiteX3651" fmla="*/ 2649657 w 12453219"/>
              <a:gd name="connsiteY3651" fmla="*/ 1434961 h 2763135"/>
              <a:gd name="connsiteX3652" fmla="*/ 2637148 w 12453219"/>
              <a:gd name="connsiteY3652" fmla="*/ 1447472 h 2763135"/>
              <a:gd name="connsiteX3653" fmla="*/ 2624635 w 12453219"/>
              <a:gd name="connsiteY3653" fmla="*/ 1434961 h 2763135"/>
              <a:gd name="connsiteX3654" fmla="*/ 2637148 w 12453219"/>
              <a:gd name="connsiteY3654" fmla="*/ 1422450 h 2763135"/>
              <a:gd name="connsiteX3655" fmla="*/ 9678796 w 12453219"/>
              <a:gd name="connsiteY3655" fmla="*/ 1421947 h 2763135"/>
              <a:gd name="connsiteX3656" fmla="*/ 9691810 w 12453219"/>
              <a:gd name="connsiteY3656" fmla="*/ 1434960 h 2763135"/>
              <a:gd name="connsiteX3657" fmla="*/ 9678796 w 12453219"/>
              <a:gd name="connsiteY3657" fmla="*/ 1447974 h 2763135"/>
              <a:gd name="connsiteX3658" fmla="*/ 9665783 w 12453219"/>
              <a:gd name="connsiteY3658" fmla="*/ 1434960 h 2763135"/>
              <a:gd name="connsiteX3659" fmla="*/ 9678796 w 12453219"/>
              <a:gd name="connsiteY3659" fmla="*/ 1421947 h 2763135"/>
              <a:gd name="connsiteX3660" fmla="*/ 2775222 w 12453219"/>
              <a:gd name="connsiteY3660" fmla="*/ 1421849 h 2763135"/>
              <a:gd name="connsiteX3661" fmla="*/ 2788336 w 12453219"/>
              <a:gd name="connsiteY3661" fmla="*/ 1434961 h 2763135"/>
              <a:gd name="connsiteX3662" fmla="*/ 2775222 w 12453219"/>
              <a:gd name="connsiteY3662" fmla="*/ 1448073 h 2763135"/>
              <a:gd name="connsiteX3663" fmla="*/ 2762110 w 12453219"/>
              <a:gd name="connsiteY3663" fmla="*/ 1434961 h 2763135"/>
              <a:gd name="connsiteX3664" fmla="*/ 2775222 w 12453219"/>
              <a:gd name="connsiteY3664" fmla="*/ 1421849 h 2763135"/>
              <a:gd name="connsiteX3665" fmla="*/ 9540746 w 12453219"/>
              <a:gd name="connsiteY3665" fmla="*/ 1421338 h 2763135"/>
              <a:gd name="connsiteX3666" fmla="*/ 9554368 w 12453219"/>
              <a:gd name="connsiteY3666" fmla="*/ 1434961 h 2763135"/>
              <a:gd name="connsiteX3667" fmla="*/ 9540746 w 12453219"/>
              <a:gd name="connsiteY3667" fmla="*/ 1448583 h 2763135"/>
              <a:gd name="connsiteX3668" fmla="*/ 9527123 w 12453219"/>
              <a:gd name="connsiteY3668" fmla="*/ 1434961 h 2763135"/>
              <a:gd name="connsiteX3669" fmla="*/ 9540746 w 12453219"/>
              <a:gd name="connsiteY3669" fmla="*/ 1421338 h 2763135"/>
              <a:gd name="connsiteX3670" fmla="*/ 9402656 w 12453219"/>
              <a:gd name="connsiteY3670" fmla="*/ 1420975 h 2763135"/>
              <a:gd name="connsiteX3671" fmla="*/ 9416642 w 12453219"/>
              <a:gd name="connsiteY3671" fmla="*/ 1434961 h 2763135"/>
              <a:gd name="connsiteX3672" fmla="*/ 9402656 w 12453219"/>
              <a:gd name="connsiteY3672" fmla="*/ 1448947 h 2763135"/>
              <a:gd name="connsiteX3673" fmla="*/ 9388669 w 12453219"/>
              <a:gd name="connsiteY3673" fmla="*/ 1434961 h 2763135"/>
              <a:gd name="connsiteX3674" fmla="*/ 9402656 w 12453219"/>
              <a:gd name="connsiteY3674" fmla="*/ 1420975 h 2763135"/>
              <a:gd name="connsiteX3675" fmla="*/ 2913307 w 12453219"/>
              <a:gd name="connsiteY3675" fmla="*/ 1420975 h 2763135"/>
              <a:gd name="connsiteX3676" fmla="*/ 2927294 w 12453219"/>
              <a:gd name="connsiteY3676" fmla="*/ 1434961 h 2763135"/>
              <a:gd name="connsiteX3677" fmla="*/ 2913307 w 12453219"/>
              <a:gd name="connsiteY3677" fmla="*/ 1448947 h 2763135"/>
              <a:gd name="connsiteX3678" fmla="*/ 2899322 w 12453219"/>
              <a:gd name="connsiteY3678" fmla="*/ 1434961 h 2763135"/>
              <a:gd name="connsiteX3679" fmla="*/ 2913307 w 12453219"/>
              <a:gd name="connsiteY3679" fmla="*/ 1420975 h 2763135"/>
              <a:gd name="connsiteX3680" fmla="*/ 9264587 w 12453219"/>
              <a:gd name="connsiteY3680" fmla="*/ 1420350 h 2763135"/>
              <a:gd name="connsiteX3681" fmla="*/ 9279198 w 12453219"/>
              <a:gd name="connsiteY3681" fmla="*/ 1434961 h 2763135"/>
              <a:gd name="connsiteX3682" fmla="*/ 9264587 w 12453219"/>
              <a:gd name="connsiteY3682" fmla="*/ 1449572 h 2763135"/>
              <a:gd name="connsiteX3683" fmla="*/ 9249976 w 12453219"/>
              <a:gd name="connsiteY3683" fmla="*/ 1434961 h 2763135"/>
              <a:gd name="connsiteX3684" fmla="*/ 9264587 w 12453219"/>
              <a:gd name="connsiteY3684" fmla="*/ 1420350 h 2763135"/>
              <a:gd name="connsiteX3685" fmla="*/ 3051384 w 12453219"/>
              <a:gd name="connsiteY3685" fmla="*/ 1420350 h 2763135"/>
              <a:gd name="connsiteX3686" fmla="*/ 3065997 w 12453219"/>
              <a:gd name="connsiteY3686" fmla="*/ 1434961 h 2763135"/>
              <a:gd name="connsiteX3687" fmla="*/ 3051384 w 12453219"/>
              <a:gd name="connsiteY3687" fmla="*/ 1449572 h 2763135"/>
              <a:gd name="connsiteX3688" fmla="*/ 3036774 w 12453219"/>
              <a:gd name="connsiteY3688" fmla="*/ 1434961 h 2763135"/>
              <a:gd name="connsiteX3689" fmla="*/ 3051384 w 12453219"/>
              <a:gd name="connsiteY3689" fmla="*/ 1420350 h 2763135"/>
              <a:gd name="connsiteX3690" fmla="*/ 9126508 w 12453219"/>
              <a:gd name="connsiteY3690" fmla="*/ 1419715 h 2763135"/>
              <a:gd name="connsiteX3691" fmla="*/ 9141753 w 12453219"/>
              <a:gd name="connsiteY3691" fmla="*/ 1434960 h 2763135"/>
              <a:gd name="connsiteX3692" fmla="*/ 9126508 w 12453219"/>
              <a:gd name="connsiteY3692" fmla="*/ 1450206 h 2763135"/>
              <a:gd name="connsiteX3693" fmla="*/ 9111262 w 12453219"/>
              <a:gd name="connsiteY3693" fmla="*/ 1434960 h 2763135"/>
              <a:gd name="connsiteX3694" fmla="*/ 9126508 w 12453219"/>
              <a:gd name="connsiteY3694" fmla="*/ 1419715 h 2763135"/>
              <a:gd name="connsiteX3695" fmla="*/ 3189465 w 12453219"/>
              <a:gd name="connsiteY3695" fmla="*/ 1419715 h 2763135"/>
              <a:gd name="connsiteX3696" fmla="*/ 3204713 w 12453219"/>
              <a:gd name="connsiteY3696" fmla="*/ 1434960 h 2763135"/>
              <a:gd name="connsiteX3697" fmla="*/ 3189465 w 12453219"/>
              <a:gd name="connsiteY3697" fmla="*/ 1450206 h 2763135"/>
              <a:gd name="connsiteX3698" fmla="*/ 3174221 w 12453219"/>
              <a:gd name="connsiteY3698" fmla="*/ 1434960 h 2763135"/>
              <a:gd name="connsiteX3699" fmla="*/ 3189465 w 12453219"/>
              <a:gd name="connsiteY3699" fmla="*/ 1419715 h 2763135"/>
              <a:gd name="connsiteX3700" fmla="*/ 8988438 w 12453219"/>
              <a:gd name="connsiteY3700" fmla="*/ 1419177 h 2763135"/>
              <a:gd name="connsiteX3701" fmla="*/ 9004222 w 12453219"/>
              <a:gd name="connsiteY3701" fmla="*/ 1434961 h 2763135"/>
              <a:gd name="connsiteX3702" fmla="*/ 8988438 w 12453219"/>
              <a:gd name="connsiteY3702" fmla="*/ 1450745 h 2763135"/>
              <a:gd name="connsiteX3703" fmla="*/ 8972654 w 12453219"/>
              <a:gd name="connsiteY3703" fmla="*/ 1434961 h 2763135"/>
              <a:gd name="connsiteX3704" fmla="*/ 8988438 w 12453219"/>
              <a:gd name="connsiteY3704" fmla="*/ 1419177 h 2763135"/>
              <a:gd name="connsiteX3705" fmla="*/ 3327551 w 12453219"/>
              <a:gd name="connsiteY3705" fmla="*/ 1419177 h 2763135"/>
              <a:gd name="connsiteX3706" fmla="*/ 3343336 w 12453219"/>
              <a:gd name="connsiteY3706" fmla="*/ 1434961 h 2763135"/>
              <a:gd name="connsiteX3707" fmla="*/ 3327551 w 12453219"/>
              <a:gd name="connsiteY3707" fmla="*/ 1450745 h 2763135"/>
              <a:gd name="connsiteX3708" fmla="*/ 3311767 w 12453219"/>
              <a:gd name="connsiteY3708" fmla="*/ 1434961 h 2763135"/>
              <a:gd name="connsiteX3709" fmla="*/ 3327551 w 12453219"/>
              <a:gd name="connsiteY3709" fmla="*/ 1419177 h 2763135"/>
              <a:gd name="connsiteX3710" fmla="*/ 3465625 w 12453219"/>
              <a:gd name="connsiteY3710" fmla="*/ 1419072 h 2763135"/>
              <a:gd name="connsiteX3711" fmla="*/ 3481520 w 12453219"/>
              <a:gd name="connsiteY3711" fmla="*/ 1434961 h 2763135"/>
              <a:gd name="connsiteX3712" fmla="*/ 3465625 w 12453219"/>
              <a:gd name="connsiteY3712" fmla="*/ 1450851 h 2763135"/>
              <a:gd name="connsiteX3713" fmla="*/ 3449741 w 12453219"/>
              <a:gd name="connsiteY3713" fmla="*/ 1434961 h 2763135"/>
              <a:gd name="connsiteX3714" fmla="*/ 3465625 w 12453219"/>
              <a:gd name="connsiteY3714" fmla="*/ 1419072 h 2763135"/>
              <a:gd name="connsiteX3715" fmla="*/ 8850359 w 12453219"/>
              <a:gd name="connsiteY3715" fmla="*/ 1418794 h 2763135"/>
              <a:gd name="connsiteX3716" fmla="*/ 8866526 w 12453219"/>
              <a:gd name="connsiteY3716" fmla="*/ 1434961 h 2763135"/>
              <a:gd name="connsiteX3717" fmla="*/ 8850359 w 12453219"/>
              <a:gd name="connsiteY3717" fmla="*/ 1451128 h 2763135"/>
              <a:gd name="connsiteX3718" fmla="*/ 8834192 w 12453219"/>
              <a:gd name="connsiteY3718" fmla="*/ 1434961 h 2763135"/>
              <a:gd name="connsiteX3719" fmla="*/ 8850359 w 12453219"/>
              <a:gd name="connsiteY3719" fmla="*/ 1418794 h 2763135"/>
              <a:gd name="connsiteX3720" fmla="*/ 8712290 w 12453219"/>
              <a:gd name="connsiteY3720" fmla="*/ 1418244 h 2763135"/>
              <a:gd name="connsiteX3721" fmla="*/ 8729006 w 12453219"/>
              <a:gd name="connsiteY3721" fmla="*/ 1434960 h 2763135"/>
              <a:gd name="connsiteX3722" fmla="*/ 8712290 w 12453219"/>
              <a:gd name="connsiteY3722" fmla="*/ 1451677 h 2763135"/>
              <a:gd name="connsiteX3723" fmla="*/ 8695573 w 12453219"/>
              <a:gd name="connsiteY3723" fmla="*/ 1434960 h 2763135"/>
              <a:gd name="connsiteX3724" fmla="*/ 8712290 w 12453219"/>
              <a:gd name="connsiteY3724" fmla="*/ 1418244 h 2763135"/>
              <a:gd name="connsiteX3725" fmla="*/ 8574210 w 12453219"/>
              <a:gd name="connsiteY3725" fmla="*/ 1418137 h 2763135"/>
              <a:gd name="connsiteX3726" fmla="*/ 8591034 w 12453219"/>
              <a:gd name="connsiteY3726" fmla="*/ 1434961 h 2763135"/>
              <a:gd name="connsiteX3727" fmla="*/ 8574210 w 12453219"/>
              <a:gd name="connsiteY3727" fmla="*/ 1451785 h 2763135"/>
              <a:gd name="connsiteX3728" fmla="*/ 8557386 w 12453219"/>
              <a:gd name="connsiteY3728" fmla="*/ 1434961 h 2763135"/>
              <a:gd name="connsiteX3729" fmla="*/ 8574210 w 12453219"/>
              <a:gd name="connsiteY3729" fmla="*/ 1418137 h 2763135"/>
              <a:gd name="connsiteX3730" fmla="*/ 8436140 w 12453219"/>
              <a:gd name="connsiteY3730" fmla="*/ 1418137 h 2763135"/>
              <a:gd name="connsiteX3731" fmla="*/ 8452964 w 12453219"/>
              <a:gd name="connsiteY3731" fmla="*/ 1434961 h 2763135"/>
              <a:gd name="connsiteX3732" fmla="*/ 8436140 w 12453219"/>
              <a:gd name="connsiteY3732" fmla="*/ 1451785 h 2763135"/>
              <a:gd name="connsiteX3733" fmla="*/ 8419316 w 12453219"/>
              <a:gd name="connsiteY3733" fmla="*/ 1434961 h 2763135"/>
              <a:gd name="connsiteX3734" fmla="*/ 8436140 w 12453219"/>
              <a:gd name="connsiteY3734" fmla="*/ 1418137 h 2763135"/>
              <a:gd name="connsiteX3735" fmla="*/ 3741790 w 12453219"/>
              <a:gd name="connsiteY3735" fmla="*/ 1418137 h 2763135"/>
              <a:gd name="connsiteX3736" fmla="*/ 3758618 w 12453219"/>
              <a:gd name="connsiteY3736" fmla="*/ 1434961 h 2763135"/>
              <a:gd name="connsiteX3737" fmla="*/ 3741790 w 12453219"/>
              <a:gd name="connsiteY3737" fmla="*/ 1451785 h 2763135"/>
              <a:gd name="connsiteX3738" fmla="*/ 3724966 w 12453219"/>
              <a:gd name="connsiteY3738" fmla="*/ 1434961 h 2763135"/>
              <a:gd name="connsiteX3739" fmla="*/ 3741790 w 12453219"/>
              <a:gd name="connsiteY3739" fmla="*/ 1418137 h 2763135"/>
              <a:gd name="connsiteX3740" fmla="*/ 3603717 w 12453219"/>
              <a:gd name="connsiteY3740" fmla="*/ 1418137 h 2763135"/>
              <a:gd name="connsiteX3741" fmla="*/ 3620538 w 12453219"/>
              <a:gd name="connsiteY3741" fmla="*/ 1434961 h 2763135"/>
              <a:gd name="connsiteX3742" fmla="*/ 3603717 w 12453219"/>
              <a:gd name="connsiteY3742" fmla="*/ 1451785 h 2763135"/>
              <a:gd name="connsiteX3743" fmla="*/ 3586890 w 12453219"/>
              <a:gd name="connsiteY3743" fmla="*/ 1434961 h 2763135"/>
              <a:gd name="connsiteX3744" fmla="*/ 3603717 w 12453219"/>
              <a:gd name="connsiteY3744" fmla="*/ 1418137 h 2763135"/>
              <a:gd name="connsiteX3745" fmla="*/ 3879879 w 12453219"/>
              <a:gd name="connsiteY3745" fmla="*/ 1417579 h 2763135"/>
              <a:gd name="connsiteX3746" fmla="*/ 3897259 w 12453219"/>
              <a:gd name="connsiteY3746" fmla="*/ 1434960 h 2763135"/>
              <a:gd name="connsiteX3747" fmla="*/ 3879879 w 12453219"/>
              <a:gd name="connsiteY3747" fmla="*/ 1452342 h 2763135"/>
              <a:gd name="connsiteX3748" fmla="*/ 3862500 w 12453219"/>
              <a:gd name="connsiteY3748" fmla="*/ 1434960 h 2763135"/>
              <a:gd name="connsiteX3749" fmla="*/ 3879879 w 12453219"/>
              <a:gd name="connsiteY3749" fmla="*/ 1417579 h 2763135"/>
              <a:gd name="connsiteX3750" fmla="*/ 8298062 w 12453219"/>
              <a:gd name="connsiteY3750" fmla="*/ 1417470 h 2763135"/>
              <a:gd name="connsiteX3751" fmla="*/ 8315552 w 12453219"/>
              <a:gd name="connsiteY3751" fmla="*/ 1434961 h 2763135"/>
              <a:gd name="connsiteX3752" fmla="*/ 8298062 w 12453219"/>
              <a:gd name="connsiteY3752" fmla="*/ 1452451 h 2763135"/>
              <a:gd name="connsiteX3753" fmla="*/ 8280571 w 12453219"/>
              <a:gd name="connsiteY3753" fmla="*/ 1434961 h 2763135"/>
              <a:gd name="connsiteX3754" fmla="*/ 8298062 w 12453219"/>
              <a:gd name="connsiteY3754" fmla="*/ 1417470 h 2763135"/>
              <a:gd name="connsiteX3755" fmla="*/ 4017958 w 12453219"/>
              <a:gd name="connsiteY3755" fmla="*/ 1417470 h 2763135"/>
              <a:gd name="connsiteX3756" fmla="*/ 4035447 w 12453219"/>
              <a:gd name="connsiteY3756" fmla="*/ 1434961 h 2763135"/>
              <a:gd name="connsiteX3757" fmla="*/ 4017958 w 12453219"/>
              <a:gd name="connsiteY3757" fmla="*/ 1452451 h 2763135"/>
              <a:gd name="connsiteX3758" fmla="*/ 4000462 w 12453219"/>
              <a:gd name="connsiteY3758" fmla="*/ 1434961 h 2763135"/>
              <a:gd name="connsiteX3759" fmla="*/ 4017958 w 12453219"/>
              <a:gd name="connsiteY3759" fmla="*/ 1417470 h 2763135"/>
              <a:gd name="connsiteX3760" fmla="*/ 8159992 w 12453219"/>
              <a:gd name="connsiteY3760" fmla="*/ 1417183 h 2763135"/>
              <a:gd name="connsiteX3761" fmla="*/ 8177769 w 12453219"/>
              <a:gd name="connsiteY3761" fmla="*/ 1434961 h 2763135"/>
              <a:gd name="connsiteX3762" fmla="*/ 8159992 w 12453219"/>
              <a:gd name="connsiteY3762" fmla="*/ 1452738 h 2763135"/>
              <a:gd name="connsiteX3763" fmla="*/ 8142214 w 12453219"/>
              <a:gd name="connsiteY3763" fmla="*/ 1434961 h 2763135"/>
              <a:gd name="connsiteX3764" fmla="*/ 8159992 w 12453219"/>
              <a:gd name="connsiteY3764" fmla="*/ 1417183 h 2763135"/>
              <a:gd name="connsiteX3765" fmla="*/ 8021922 w 12453219"/>
              <a:gd name="connsiteY3765" fmla="*/ 1417183 h 2763135"/>
              <a:gd name="connsiteX3766" fmla="*/ 8039699 w 12453219"/>
              <a:gd name="connsiteY3766" fmla="*/ 1434961 h 2763135"/>
              <a:gd name="connsiteX3767" fmla="*/ 8021922 w 12453219"/>
              <a:gd name="connsiteY3767" fmla="*/ 1452738 h 2763135"/>
              <a:gd name="connsiteX3768" fmla="*/ 8004144 w 12453219"/>
              <a:gd name="connsiteY3768" fmla="*/ 1434961 h 2763135"/>
              <a:gd name="connsiteX3769" fmla="*/ 8021922 w 12453219"/>
              <a:gd name="connsiteY3769" fmla="*/ 1417183 h 2763135"/>
              <a:gd name="connsiteX3770" fmla="*/ 7883843 w 12453219"/>
              <a:gd name="connsiteY3770" fmla="*/ 1417183 h 2763135"/>
              <a:gd name="connsiteX3771" fmla="*/ 7901620 w 12453219"/>
              <a:gd name="connsiteY3771" fmla="*/ 1434961 h 2763135"/>
              <a:gd name="connsiteX3772" fmla="*/ 7883843 w 12453219"/>
              <a:gd name="connsiteY3772" fmla="*/ 1452738 h 2763135"/>
              <a:gd name="connsiteX3773" fmla="*/ 7866065 w 12453219"/>
              <a:gd name="connsiteY3773" fmla="*/ 1434961 h 2763135"/>
              <a:gd name="connsiteX3774" fmla="*/ 7883843 w 12453219"/>
              <a:gd name="connsiteY3774" fmla="*/ 1417183 h 2763135"/>
              <a:gd name="connsiteX3775" fmla="*/ 4156040 w 12453219"/>
              <a:gd name="connsiteY3775" fmla="*/ 1417183 h 2763135"/>
              <a:gd name="connsiteX3776" fmla="*/ 4173813 w 12453219"/>
              <a:gd name="connsiteY3776" fmla="*/ 1434961 h 2763135"/>
              <a:gd name="connsiteX3777" fmla="*/ 4156040 w 12453219"/>
              <a:gd name="connsiteY3777" fmla="*/ 1452738 h 2763135"/>
              <a:gd name="connsiteX3778" fmla="*/ 4138258 w 12453219"/>
              <a:gd name="connsiteY3778" fmla="*/ 1434961 h 2763135"/>
              <a:gd name="connsiteX3779" fmla="*/ 4156040 w 12453219"/>
              <a:gd name="connsiteY3779" fmla="*/ 1417183 h 2763135"/>
              <a:gd name="connsiteX3780" fmla="*/ 7745773 w 12453219"/>
              <a:gd name="connsiteY3780" fmla="*/ 1416615 h 2763135"/>
              <a:gd name="connsiteX3781" fmla="*/ 7764119 w 12453219"/>
              <a:gd name="connsiteY3781" fmla="*/ 1434961 h 2763135"/>
              <a:gd name="connsiteX3782" fmla="*/ 7745773 w 12453219"/>
              <a:gd name="connsiteY3782" fmla="*/ 1453307 h 2763135"/>
              <a:gd name="connsiteX3783" fmla="*/ 7727427 w 12453219"/>
              <a:gd name="connsiteY3783" fmla="*/ 1434961 h 2763135"/>
              <a:gd name="connsiteX3784" fmla="*/ 7745773 w 12453219"/>
              <a:gd name="connsiteY3784" fmla="*/ 1416615 h 2763135"/>
              <a:gd name="connsiteX3785" fmla="*/ 7607694 w 12453219"/>
              <a:gd name="connsiteY3785" fmla="*/ 1416615 h 2763135"/>
              <a:gd name="connsiteX3786" fmla="*/ 7626040 w 12453219"/>
              <a:gd name="connsiteY3786" fmla="*/ 1434961 h 2763135"/>
              <a:gd name="connsiteX3787" fmla="*/ 7607694 w 12453219"/>
              <a:gd name="connsiteY3787" fmla="*/ 1453307 h 2763135"/>
              <a:gd name="connsiteX3788" fmla="*/ 7589348 w 12453219"/>
              <a:gd name="connsiteY3788" fmla="*/ 1434961 h 2763135"/>
              <a:gd name="connsiteX3789" fmla="*/ 7607694 w 12453219"/>
              <a:gd name="connsiteY3789" fmla="*/ 1416615 h 2763135"/>
              <a:gd name="connsiteX3790" fmla="*/ 7469624 w 12453219"/>
              <a:gd name="connsiteY3790" fmla="*/ 1416615 h 2763135"/>
              <a:gd name="connsiteX3791" fmla="*/ 7487970 w 12453219"/>
              <a:gd name="connsiteY3791" fmla="*/ 1434961 h 2763135"/>
              <a:gd name="connsiteX3792" fmla="*/ 7469624 w 12453219"/>
              <a:gd name="connsiteY3792" fmla="*/ 1453307 h 2763135"/>
              <a:gd name="connsiteX3793" fmla="*/ 7451278 w 12453219"/>
              <a:gd name="connsiteY3793" fmla="*/ 1434961 h 2763135"/>
              <a:gd name="connsiteX3794" fmla="*/ 7469624 w 12453219"/>
              <a:gd name="connsiteY3794" fmla="*/ 1416615 h 2763135"/>
              <a:gd name="connsiteX3795" fmla="*/ 7331545 w 12453219"/>
              <a:gd name="connsiteY3795" fmla="*/ 1416615 h 2763135"/>
              <a:gd name="connsiteX3796" fmla="*/ 7349891 w 12453219"/>
              <a:gd name="connsiteY3796" fmla="*/ 1434961 h 2763135"/>
              <a:gd name="connsiteX3797" fmla="*/ 7331545 w 12453219"/>
              <a:gd name="connsiteY3797" fmla="*/ 1453307 h 2763135"/>
              <a:gd name="connsiteX3798" fmla="*/ 7313199 w 12453219"/>
              <a:gd name="connsiteY3798" fmla="*/ 1434961 h 2763135"/>
              <a:gd name="connsiteX3799" fmla="*/ 7331545 w 12453219"/>
              <a:gd name="connsiteY3799" fmla="*/ 1416615 h 2763135"/>
              <a:gd name="connsiteX3800" fmla="*/ 4432020 w 12453219"/>
              <a:gd name="connsiteY3800" fmla="*/ 1416615 h 2763135"/>
              <a:gd name="connsiteX3801" fmla="*/ 4450361 w 12453219"/>
              <a:gd name="connsiteY3801" fmla="*/ 1434961 h 2763135"/>
              <a:gd name="connsiteX3802" fmla="*/ 4432020 w 12453219"/>
              <a:gd name="connsiteY3802" fmla="*/ 1453307 h 2763135"/>
              <a:gd name="connsiteX3803" fmla="*/ 4413674 w 12453219"/>
              <a:gd name="connsiteY3803" fmla="*/ 1434961 h 2763135"/>
              <a:gd name="connsiteX3804" fmla="*/ 4432020 w 12453219"/>
              <a:gd name="connsiteY3804" fmla="*/ 1416615 h 2763135"/>
              <a:gd name="connsiteX3805" fmla="*/ 4294113 w 12453219"/>
              <a:gd name="connsiteY3805" fmla="*/ 1416615 h 2763135"/>
              <a:gd name="connsiteX3806" fmla="*/ 4312459 w 12453219"/>
              <a:gd name="connsiteY3806" fmla="*/ 1434961 h 2763135"/>
              <a:gd name="connsiteX3807" fmla="*/ 4294113 w 12453219"/>
              <a:gd name="connsiteY3807" fmla="*/ 1453307 h 2763135"/>
              <a:gd name="connsiteX3808" fmla="*/ 4275768 w 12453219"/>
              <a:gd name="connsiteY3808" fmla="*/ 1434961 h 2763135"/>
              <a:gd name="connsiteX3809" fmla="*/ 4294113 w 12453219"/>
              <a:gd name="connsiteY3809" fmla="*/ 1416615 h 2763135"/>
              <a:gd name="connsiteX3810" fmla="*/ 5122396 w 12453219"/>
              <a:gd name="connsiteY3810" fmla="*/ 1416504 h 2763135"/>
              <a:gd name="connsiteX3811" fmla="*/ 5140857 w 12453219"/>
              <a:gd name="connsiteY3811" fmla="*/ 1434961 h 2763135"/>
              <a:gd name="connsiteX3812" fmla="*/ 5122396 w 12453219"/>
              <a:gd name="connsiteY3812" fmla="*/ 1453418 h 2763135"/>
              <a:gd name="connsiteX3813" fmla="*/ 5103940 w 12453219"/>
              <a:gd name="connsiteY3813" fmla="*/ 1434961 h 2763135"/>
              <a:gd name="connsiteX3814" fmla="*/ 5122396 w 12453219"/>
              <a:gd name="connsiteY3814" fmla="*/ 1416504 h 2763135"/>
              <a:gd name="connsiteX3815" fmla="*/ 4984315 w 12453219"/>
              <a:gd name="connsiteY3815" fmla="*/ 1416504 h 2763135"/>
              <a:gd name="connsiteX3816" fmla="*/ 5002774 w 12453219"/>
              <a:gd name="connsiteY3816" fmla="*/ 1434961 h 2763135"/>
              <a:gd name="connsiteX3817" fmla="*/ 4984315 w 12453219"/>
              <a:gd name="connsiteY3817" fmla="*/ 1453418 h 2763135"/>
              <a:gd name="connsiteX3818" fmla="*/ 4965853 w 12453219"/>
              <a:gd name="connsiteY3818" fmla="*/ 1434961 h 2763135"/>
              <a:gd name="connsiteX3819" fmla="*/ 4984315 w 12453219"/>
              <a:gd name="connsiteY3819" fmla="*/ 1416504 h 2763135"/>
              <a:gd name="connsiteX3820" fmla="*/ 4846245 w 12453219"/>
              <a:gd name="connsiteY3820" fmla="*/ 1416504 h 2763135"/>
              <a:gd name="connsiteX3821" fmla="*/ 4864707 w 12453219"/>
              <a:gd name="connsiteY3821" fmla="*/ 1434961 h 2763135"/>
              <a:gd name="connsiteX3822" fmla="*/ 4846245 w 12453219"/>
              <a:gd name="connsiteY3822" fmla="*/ 1453418 h 2763135"/>
              <a:gd name="connsiteX3823" fmla="*/ 4827792 w 12453219"/>
              <a:gd name="connsiteY3823" fmla="*/ 1434961 h 2763135"/>
              <a:gd name="connsiteX3824" fmla="*/ 4846245 w 12453219"/>
              <a:gd name="connsiteY3824" fmla="*/ 1416504 h 2763135"/>
              <a:gd name="connsiteX3825" fmla="*/ 4708172 w 12453219"/>
              <a:gd name="connsiteY3825" fmla="*/ 1416504 h 2763135"/>
              <a:gd name="connsiteX3826" fmla="*/ 4726624 w 12453219"/>
              <a:gd name="connsiteY3826" fmla="*/ 1434961 h 2763135"/>
              <a:gd name="connsiteX3827" fmla="*/ 4708172 w 12453219"/>
              <a:gd name="connsiteY3827" fmla="*/ 1453418 h 2763135"/>
              <a:gd name="connsiteX3828" fmla="*/ 4689714 w 12453219"/>
              <a:gd name="connsiteY3828" fmla="*/ 1434961 h 2763135"/>
              <a:gd name="connsiteX3829" fmla="*/ 4708172 w 12453219"/>
              <a:gd name="connsiteY3829" fmla="*/ 1416504 h 2763135"/>
              <a:gd name="connsiteX3830" fmla="*/ 4570091 w 12453219"/>
              <a:gd name="connsiteY3830" fmla="*/ 1416504 h 2763135"/>
              <a:gd name="connsiteX3831" fmla="*/ 4588557 w 12453219"/>
              <a:gd name="connsiteY3831" fmla="*/ 1434961 h 2763135"/>
              <a:gd name="connsiteX3832" fmla="*/ 4570091 w 12453219"/>
              <a:gd name="connsiteY3832" fmla="*/ 1453418 h 2763135"/>
              <a:gd name="connsiteX3833" fmla="*/ 4551639 w 12453219"/>
              <a:gd name="connsiteY3833" fmla="*/ 1434961 h 2763135"/>
              <a:gd name="connsiteX3834" fmla="*/ 4570091 w 12453219"/>
              <a:gd name="connsiteY3834" fmla="*/ 1416504 h 2763135"/>
              <a:gd name="connsiteX3835" fmla="*/ 7193476 w 12453219"/>
              <a:gd name="connsiteY3835" fmla="*/ 1416323 h 2763135"/>
              <a:gd name="connsiteX3836" fmla="*/ 7212114 w 12453219"/>
              <a:gd name="connsiteY3836" fmla="*/ 1434961 h 2763135"/>
              <a:gd name="connsiteX3837" fmla="*/ 7193476 w 12453219"/>
              <a:gd name="connsiteY3837" fmla="*/ 1453599 h 2763135"/>
              <a:gd name="connsiteX3838" fmla="*/ 7174838 w 12453219"/>
              <a:gd name="connsiteY3838" fmla="*/ 1434961 h 2763135"/>
              <a:gd name="connsiteX3839" fmla="*/ 7193476 w 12453219"/>
              <a:gd name="connsiteY3839" fmla="*/ 1416323 h 2763135"/>
              <a:gd name="connsiteX3840" fmla="*/ 7055406 w 12453219"/>
              <a:gd name="connsiteY3840" fmla="*/ 1416323 h 2763135"/>
              <a:gd name="connsiteX3841" fmla="*/ 7074044 w 12453219"/>
              <a:gd name="connsiteY3841" fmla="*/ 1434961 h 2763135"/>
              <a:gd name="connsiteX3842" fmla="*/ 7055406 w 12453219"/>
              <a:gd name="connsiteY3842" fmla="*/ 1453599 h 2763135"/>
              <a:gd name="connsiteX3843" fmla="*/ 7036768 w 12453219"/>
              <a:gd name="connsiteY3843" fmla="*/ 1434961 h 2763135"/>
              <a:gd name="connsiteX3844" fmla="*/ 7055406 w 12453219"/>
              <a:gd name="connsiteY3844" fmla="*/ 1416323 h 2763135"/>
              <a:gd name="connsiteX3845" fmla="*/ 6917327 w 12453219"/>
              <a:gd name="connsiteY3845" fmla="*/ 1416323 h 2763135"/>
              <a:gd name="connsiteX3846" fmla="*/ 6935965 w 12453219"/>
              <a:gd name="connsiteY3846" fmla="*/ 1434961 h 2763135"/>
              <a:gd name="connsiteX3847" fmla="*/ 6917327 w 12453219"/>
              <a:gd name="connsiteY3847" fmla="*/ 1453599 h 2763135"/>
              <a:gd name="connsiteX3848" fmla="*/ 6898689 w 12453219"/>
              <a:gd name="connsiteY3848" fmla="*/ 1434961 h 2763135"/>
              <a:gd name="connsiteX3849" fmla="*/ 6917327 w 12453219"/>
              <a:gd name="connsiteY3849" fmla="*/ 1416323 h 2763135"/>
              <a:gd name="connsiteX3850" fmla="*/ 6779257 w 12453219"/>
              <a:gd name="connsiteY3850" fmla="*/ 1416323 h 2763135"/>
              <a:gd name="connsiteX3851" fmla="*/ 6797895 w 12453219"/>
              <a:gd name="connsiteY3851" fmla="*/ 1434961 h 2763135"/>
              <a:gd name="connsiteX3852" fmla="*/ 6779257 w 12453219"/>
              <a:gd name="connsiteY3852" fmla="*/ 1453599 h 2763135"/>
              <a:gd name="connsiteX3853" fmla="*/ 6760619 w 12453219"/>
              <a:gd name="connsiteY3853" fmla="*/ 1434961 h 2763135"/>
              <a:gd name="connsiteX3854" fmla="*/ 6779257 w 12453219"/>
              <a:gd name="connsiteY3854" fmla="*/ 1416323 h 2763135"/>
              <a:gd name="connsiteX3855" fmla="*/ 6641178 w 12453219"/>
              <a:gd name="connsiteY3855" fmla="*/ 1416323 h 2763135"/>
              <a:gd name="connsiteX3856" fmla="*/ 6659816 w 12453219"/>
              <a:gd name="connsiteY3856" fmla="*/ 1434961 h 2763135"/>
              <a:gd name="connsiteX3857" fmla="*/ 6641178 w 12453219"/>
              <a:gd name="connsiteY3857" fmla="*/ 1453599 h 2763135"/>
              <a:gd name="connsiteX3858" fmla="*/ 6622540 w 12453219"/>
              <a:gd name="connsiteY3858" fmla="*/ 1434961 h 2763135"/>
              <a:gd name="connsiteX3859" fmla="*/ 6641178 w 12453219"/>
              <a:gd name="connsiteY3859" fmla="*/ 1416323 h 2763135"/>
              <a:gd name="connsiteX3860" fmla="*/ 6503108 w 12453219"/>
              <a:gd name="connsiteY3860" fmla="*/ 1416323 h 2763135"/>
              <a:gd name="connsiteX3861" fmla="*/ 6521746 w 12453219"/>
              <a:gd name="connsiteY3861" fmla="*/ 1434961 h 2763135"/>
              <a:gd name="connsiteX3862" fmla="*/ 6503108 w 12453219"/>
              <a:gd name="connsiteY3862" fmla="*/ 1453599 h 2763135"/>
              <a:gd name="connsiteX3863" fmla="*/ 6484470 w 12453219"/>
              <a:gd name="connsiteY3863" fmla="*/ 1434961 h 2763135"/>
              <a:gd name="connsiteX3864" fmla="*/ 6503108 w 12453219"/>
              <a:gd name="connsiteY3864" fmla="*/ 1416323 h 2763135"/>
              <a:gd name="connsiteX3865" fmla="*/ 6365029 w 12453219"/>
              <a:gd name="connsiteY3865" fmla="*/ 1416323 h 2763135"/>
              <a:gd name="connsiteX3866" fmla="*/ 6383667 w 12453219"/>
              <a:gd name="connsiteY3866" fmla="*/ 1434961 h 2763135"/>
              <a:gd name="connsiteX3867" fmla="*/ 6365029 w 12453219"/>
              <a:gd name="connsiteY3867" fmla="*/ 1453599 h 2763135"/>
              <a:gd name="connsiteX3868" fmla="*/ 6346391 w 12453219"/>
              <a:gd name="connsiteY3868" fmla="*/ 1434961 h 2763135"/>
              <a:gd name="connsiteX3869" fmla="*/ 6365029 w 12453219"/>
              <a:gd name="connsiteY3869" fmla="*/ 1416323 h 2763135"/>
              <a:gd name="connsiteX3870" fmla="*/ 6226959 w 12453219"/>
              <a:gd name="connsiteY3870" fmla="*/ 1416323 h 2763135"/>
              <a:gd name="connsiteX3871" fmla="*/ 6245597 w 12453219"/>
              <a:gd name="connsiteY3871" fmla="*/ 1434961 h 2763135"/>
              <a:gd name="connsiteX3872" fmla="*/ 6226959 w 12453219"/>
              <a:gd name="connsiteY3872" fmla="*/ 1453599 h 2763135"/>
              <a:gd name="connsiteX3873" fmla="*/ 6208325 w 12453219"/>
              <a:gd name="connsiteY3873" fmla="*/ 1434961 h 2763135"/>
              <a:gd name="connsiteX3874" fmla="*/ 6226959 w 12453219"/>
              <a:gd name="connsiteY3874" fmla="*/ 1416323 h 2763135"/>
              <a:gd name="connsiteX3875" fmla="*/ 6088895 w 12453219"/>
              <a:gd name="connsiteY3875" fmla="*/ 1416323 h 2763135"/>
              <a:gd name="connsiteX3876" fmla="*/ 6107534 w 12453219"/>
              <a:gd name="connsiteY3876" fmla="*/ 1434961 h 2763135"/>
              <a:gd name="connsiteX3877" fmla="*/ 6088895 w 12453219"/>
              <a:gd name="connsiteY3877" fmla="*/ 1453599 h 2763135"/>
              <a:gd name="connsiteX3878" fmla="*/ 6070260 w 12453219"/>
              <a:gd name="connsiteY3878" fmla="*/ 1434961 h 2763135"/>
              <a:gd name="connsiteX3879" fmla="*/ 6088895 w 12453219"/>
              <a:gd name="connsiteY3879" fmla="*/ 1416323 h 2763135"/>
              <a:gd name="connsiteX3880" fmla="*/ 5950822 w 12453219"/>
              <a:gd name="connsiteY3880" fmla="*/ 1416323 h 2763135"/>
              <a:gd name="connsiteX3881" fmla="*/ 5969458 w 12453219"/>
              <a:gd name="connsiteY3881" fmla="*/ 1434961 h 2763135"/>
              <a:gd name="connsiteX3882" fmla="*/ 5950822 w 12453219"/>
              <a:gd name="connsiteY3882" fmla="*/ 1453599 h 2763135"/>
              <a:gd name="connsiteX3883" fmla="*/ 5932184 w 12453219"/>
              <a:gd name="connsiteY3883" fmla="*/ 1434961 h 2763135"/>
              <a:gd name="connsiteX3884" fmla="*/ 5950822 w 12453219"/>
              <a:gd name="connsiteY3884" fmla="*/ 1416323 h 2763135"/>
              <a:gd name="connsiteX3885" fmla="*/ 5812753 w 12453219"/>
              <a:gd name="connsiteY3885" fmla="*/ 1416211 h 2763135"/>
              <a:gd name="connsiteX3886" fmla="*/ 5831507 w 12453219"/>
              <a:gd name="connsiteY3886" fmla="*/ 1434961 h 2763135"/>
              <a:gd name="connsiteX3887" fmla="*/ 5812753 w 12453219"/>
              <a:gd name="connsiteY3887" fmla="*/ 1453710 h 2763135"/>
              <a:gd name="connsiteX3888" fmla="*/ 5794006 w 12453219"/>
              <a:gd name="connsiteY3888" fmla="*/ 1434961 h 2763135"/>
              <a:gd name="connsiteX3889" fmla="*/ 5812753 w 12453219"/>
              <a:gd name="connsiteY3889" fmla="*/ 1416211 h 2763135"/>
              <a:gd name="connsiteX3890" fmla="*/ 5674680 w 12453219"/>
              <a:gd name="connsiteY3890" fmla="*/ 1416211 h 2763135"/>
              <a:gd name="connsiteX3891" fmla="*/ 5693430 w 12453219"/>
              <a:gd name="connsiteY3891" fmla="*/ 1434961 h 2763135"/>
              <a:gd name="connsiteX3892" fmla="*/ 5674680 w 12453219"/>
              <a:gd name="connsiteY3892" fmla="*/ 1453710 h 2763135"/>
              <a:gd name="connsiteX3893" fmla="*/ 5655933 w 12453219"/>
              <a:gd name="connsiteY3893" fmla="*/ 1434961 h 2763135"/>
              <a:gd name="connsiteX3894" fmla="*/ 5674680 w 12453219"/>
              <a:gd name="connsiteY3894" fmla="*/ 1416211 h 2763135"/>
              <a:gd name="connsiteX3895" fmla="*/ 5536618 w 12453219"/>
              <a:gd name="connsiteY3895" fmla="*/ 1416211 h 2763135"/>
              <a:gd name="connsiteX3896" fmla="*/ 5555364 w 12453219"/>
              <a:gd name="connsiteY3896" fmla="*/ 1434961 h 2763135"/>
              <a:gd name="connsiteX3897" fmla="*/ 5536618 w 12453219"/>
              <a:gd name="connsiteY3897" fmla="*/ 1453710 h 2763135"/>
              <a:gd name="connsiteX3898" fmla="*/ 5517868 w 12453219"/>
              <a:gd name="connsiteY3898" fmla="*/ 1434961 h 2763135"/>
              <a:gd name="connsiteX3899" fmla="*/ 5536618 w 12453219"/>
              <a:gd name="connsiteY3899" fmla="*/ 1416211 h 2763135"/>
              <a:gd name="connsiteX3900" fmla="*/ 5398537 w 12453219"/>
              <a:gd name="connsiteY3900" fmla="*/ 1416211 h 2763135"/>
              <a:gd name="connsiteX3901" fmla="*/ 5417287 w 12453219"/>
              <a:gd name="connsiteY3901" fmla="*/ 1434961 h 2763135"/>
              <a:gd name="connsiteX3902" fmla="*/ 5398537 w 12453219"/>
              <a:gd name="connsiteY3902" fmla="*/ 1453710 h 2763135"/>
              <a:gd name="connsiteX3903" fmla="*/ 5379791 w 12453219"/>
              <a:gd name="connsiteY3903" fmla="*/ 1434961 h 2763135"/>
              <a:gd name="connsiteX3904" fmla="*/ 5398537 w 12453219"/>
              <a:gd name="connsiteY3904" fmla="*/ 1416211 h 2763135"/>
              <a:gd name="connsiteX3905" fmla="*/ 5260467 w 12453219"/>
              <a:gd name="connsiteY3905" fmla="*/ 1416211 h 2763135"/>
              <a:gd name="connsiteX3906" fmla="*/ 5279216 w 12453219"/>
              <a:gd name="connsiteY3906" fmla="*/ 1434961 h 2763135"/>
              <a:gd name="connsiteX3907" fmla="*/ 5260467 w 12453219"/>
              <a:gd name="connsiteY3907" fmla="*/ 1453710 h 2763135"/>
              <a:gd name="connsiteX3908" fmla="*/ 5241721 w 12453219"/>
              <a:gd name="connsiteY3908" fmla="*/ 1434961 h 2763135"/>
              <a:gd name="connsiteX3909" fmla="*/ 5260467 w 12453219"/>
              <a:gd name="connsiteY3909" fmla="*/ 1416211 h 2763135"/>
              <a:gd name="connsiteX3910" fmla="*/ 12371259 w 12453219"/>
              <a:gd name="connsiteY3910" fmla="*/ 1315220 h 2763135"/>
              <a:gd name="connsiteX3911" fmla="*/ 12371425 w 12453219"/>
              <a:gd name="connsiteY3911" fmla="*/ 1315386 h 2763135"/>
              <a:gd name="connsiteX3912" fmla="*/ 12371259 w 12453219"/>
              <a:gd name="connsiteY3912" fmla="*/ 1315552 h 2763135"/>
              <a:gd name="connsiteX3913" fmla="*/ 12371093 w 12453219"/>
              <a:gd name="connsiteY3913" fmla="*/ 1315386 h 2763135"/>
              <a:gd name="connsiteX3914" fmla="*/ 12371259 w 12453219"/>
              <a:gd name="connsiteY3914" fmla="*/ 1315220 h 2763135"/>
              <a:gd name="connsiteX3915" fmla="*/ 12233209 w 12453219"/>
              <a:gd name="connsiteY3915" fmla="*/ 1315100 h 2763135"/>
              <a:gd name="connsiteX3916" fmla="*/ 12233494 w 12453219"/>
              <a:gd name="connsiteY3916" fmla="*/ 1315385 h 2763135"/>
              <a:gd name="connsiteX3917" fmla="*/ 12233209 w 12453219"/>
              <a:gd name="connsiteY3917" fmla="*/ 1315670 h 2763135"/>
              <a:gd name="connsiteX3918" fmla="*/ 12232924 w 12453219"/>
              <a:gd name="connsiteY3918" fmla="*/ 1315385 h 2763135"/>
              <a:gd name="connsiteX3919" fmla="*/ 12233209 w 12453219"/>
              <a:gd name="connsiteY3919" fmla="*/ 1315100 h 2763135"/>
              <a:gd name="connsiteX3920" fmla="*/ 82694 w 12453219"/>
              <a:gd name="connsiteY3920" fmla="*/ 1315100 h 2763135"/>
              <a:gd name="connsiteX3921" fmla="*/ 82979 w 12453219"/>
              <a:gd name="connsiteY3921" fmla="*/ 1315385 h 2763135"/>
              <a:gd name="connsiteX3922" fmla="*/ 82694 w 12453219"/>
              <a:gd name="connsiteY3922" fmla="*/ 1315670 h 2763135"/>
              <a:gd name="connsiteX3923" fmla="*/ 82409 w 12453219"/>
              <a:gd name="connsiteY3923" fmla="*/ 1315385 h 2763135"/>
              <a:gd name="connsiteX3924" fmla="*/ 82694 w 12453219"/>
              <a:gd name="connsiteY3924" fmla="*/ 1315100 h 2763135"/>
              <a:gd name="connsiteX3925" fmla="*/ 12095064 w 12453219"/>
              <a:gd name="connsiteY3925" fmla="*/ 1315075 h 2763135"/>
              <a:gd name="connsiteX3926" fmla="*/ 12095374 w 12453219"/>
              <a:gd name="connsiteY3926" fmla="*/ 1315386 h 2763135"/>
              <a:gd name="connsiteX3927" fmla="*/ 12095064 w 12453219"/>
              <a:gd name="connsiteY3927" fmla="*/ 1315697 h 2763135"/>
              <a:gd name="connsiteX3928" fmla="*/ 12094753 w 12453219"/>
              <a:gd name="connsiteY3928" fmla="*/ 1315386 h 2763135"/>
              <a:gd name="connsiteX3929" fmla="*/ 12095064 w 12453219"/>
              <a:gd name="connsiteY3929" fmla="*/ 1315075 h 2763135"/>
              <a:gd name="connsiteX3930" fmla="*/ 358849 w 12453219"/>
              <a:gd name="connsiteY3930" fmla="*/ 1315075 h 2763135"/>
              <a:gd name="connsiteX3931" fmla="*/ 359160 w 12453219"/>
              <a:gd name="connsiteY3931" fmla="*/ 1315386 h 2763135"/>
              <a:gd name="connsiteX3932" fmla="*/ 358849 w 12453219"/>
              <a:gd name="connsiteY3932" fmla="*/ 1315697 h 2763135"/>
              <a:gd name="connsiteX3933" fmla="*/ 358538 w 12453219"/>
              <a:gd name="connsiteY3933" fmla="*/ 1315386 h 2763135"/>
              <a:gd name="connsiteX3934" fmla="*/ 358849 w 12453219"/>
              <a:gd name="connsiteY3934" fmla="*/ 1315075 h 2763135"/>
              <a:gd name="connsiteX3935" fmla="*/ 220772 w 12453219"/>
              <a:gd name="connsiteY3935" fmla="*/ 1315075 h 2763135"/>
              <a:gd name="connsiteX3936" fmla="*/ 221082 w 12453219"/>
              <a:gd name="connsiteY3936" fmla="*/ 1315386 h 2763135"/>
              <a:gd name="connsiteX3937" fmla="*/ 220772 w 12453219"/>
              <a:gd name="connsiteY3937" fmla="*/ 1315697 h 2763135"/>
              <a:gd name="connsiteX3938" fmla="*/ 220461 w 12453219"/>
              <a:gd name="connsiteY3938" fmla="*/ 1315386 h 2763135"/>
              <a:gd name="connsiteX3939" fmla="*/ 220772 w 12453219"/>
              <a:gd name="connsiteY3939" fmla="*/ 1315075 h 2763135"/>
              <a:gd name="connsiteX3940" fmla="*/ 11957011 w 12453219"/>
              <a:gd name="connsiteY3940" fmla="*/ 1314900 h 2763135"/>
              <a:gd name="connsiteX3941" fmla="*/ 11957497 w 12453219"/>
              <a:gd name="connsiteY3941" fmla="*/ 1315385 h 2763135"/>
              <a:gd name="connsiteX3942" fmla="*/ 11957011 w 12453219"/>
              <a:gd name="connsiteY3942" fmla="*/ 1315871 h 2763135"/>
              <a:gd name="connsiteX3943" fmla="*/ 11956526 w 12453219"/>
              <a:gd name="connsiteY3943" fmla="*/ 1315385 h 2763135"/>
              <a:gd name="connsiteX3944" fmla="*/ 11957011 w 12453219"/>
              <a:gd name="connsiteY3944" fmla="*/ 1314900 h 2763135"/>
              <a:gd name="connsiteX3945" fmla="*/ 496928 w 12453219"/>
              <a:gd name="connsiteY3945" fmla="*/ 1314900 h 2763135"/>
              <a:gd name="connsiteX3946" fmla="*/ 497413 w 12453219"/>
              <a:gd name="connsiteY3946" fmla="*/ 1315385 h 2763135"/>
              <a:gd name="connsiteX3947" fmla="*/ 496928 w 12453219"/>
              <a:gd name="connsiteY3947" fmla="*/ 1315871 h 2763135"/>
              <a:gd name="connsiteX3948" fmla="*/ 496442 w 12453219"/>
              <a:gd name="connsiteY3948" fmla="*/ 1315385 h 2763135"/>
              <a:gd name="connsiteX3949" fmla="*/ 496928 w 12453219"/>
              <a:gd name="connsiteY3949" fmla="*/ 1314900 h 2763135"/>
              <a:gd name="connsiteX3950" fmla="*/ 11818961 w 12453219"/>
              <a:gd name="connsiteY3950" fmla="*/ 1314699 h 2763135"/>
              <a:gd name="connsiteX3951" fmla="*/ 11819647 w 12453219"/>
              <a:gd name="connsiteY3951" fmla="*/ 1315385 h 2763135"/>
              <a:gd name="connsiteX3952" fmla="*/ 11818961 w 12453219"/>
              <a:gd name="connsiteY3952" fmla="*/ 1316071 h 2763135"/>
              <a:gd name="connsiteX3953" fmla="*/ 11818275 w 12453219"/>
              <a:gd name="connsiteY3953" fmla="*/ 1315385 h 2763135"/>
              <a:gd name="connsiteX3954" fmla="*/ 11818961 w 12453219"/>
              <a:gd name="connsiteY3954" fmla="*/ 1314699 h 2763135"/>
              <a:gd name="connsiteX3955" fmla="*/ 635005 w 12453219"/>
              <a:gd name="connsiteY3955" fmla="*/ 1314699 h 2763135"/>
              <a:gd name="connsiteX3956" fmla="*/ 635691 w 12453219"/>
              <a:gd name="connsiteY3956" fmla="*/ 1315385 h 2763135"/>
              <a:gd name="connsiteX3957" fmla="*/ 635005 w 12453219"/>
              <a:gd name="connsiteY3957" fmla="*/ 1316071 h 2763135"/>
              <a:gd name="connsiteX3958" fmla="*/ 634319 w 12453219"/>
              <a:gd name="connsiteY3958" fmla="*/ 1315385 h 2763135"/>
              <a:gd name="connsiteX3959" fmla="*/ 635005 w 12453219"/>
              <a:gd name="connsiteY3959" fmla="*/ 1314699 h 2763135"/>
              <a:gd name="connsiteX3960" fmla="*/ 11680910 w 12453219"/>
              <a:gd name="connsiteY3960" fmla="*/ 1314475 h 2763135"/>
              <a:gd name="connsiteX3961" fmla="*/ 11681821 w 12453219"/>
              <a:gd name="connsiteY3961" fmla="*/ 1315385 h 2763135"/>
              <a:gd name="connsiteX3962" fmla="*/ 11680910 w 12453219"/>
              <a:gd name="connsiteY3962" fmla="*/ 1316295 h 2763135"/>
              <a:gd name="connsiteX3963" fmla="*/ 11680000 w 12453219"/>
              <a:gd name="connsiteY3963" fmla="*/ 1315385 h 2763135"/>
              <a:gd name="connsiteX3964" fmla="*/ 11680910 w 12453219"/>
              <a:gd name="connsiteY3964" fmla="*/ 1314475 h 2763135"/>
              <a:gd name="connsiteX3965" fmla="*/ 773082 w 12453219"/>
              <a:gd name="connsiteY3965" fmla="*/ 1314475 h 2763135"/>
              <a:gd name="connsiteX3966" fmla="*/ 773993 w 12453219"/>
              <a:gd name="connsiteY3966" fmla="*/ 1315385 h 2763135"/>
              <a:gd name="connsiteX3967" fmla="*/ 773082 w 12453219"/>
              <a:gd name="connsiteY3967" fmla="*/ 1316295 h 2763135"/>
              <a:gd name="connsiteX3968" fmla="*/ 772172 w 12453219"/>
              <a:gd name="connsiteY3968" fmla="*/ 1315385 h 2763135"/>
              <a:gd name="connsiteX3969" fmla="*/ 773082 w 12453219"/>
              <a:gd name="connsiteY3969" fmla="*/ 1314475 h 2763135"/>
              <a:gd name="connsiteX3970" fmla="*/ 11542766 w 12453219"/>
              <a:gd name="connsiteY3970" fmla="*/ 1314119 h 2763135"/>
              <a:gd name="connsiteX3971" fmla="*/ 11544032 w 12453219"/>
              <a:gd name="connsiteY3971" fmla="*/ 1315386 h 2763135"/>
              <a:gd name="connsiteX3972" fmla="*/ 11542766 w 12453219"/>
              <a:gd name="connsiteY3972" fmla="*/ 1316652 h 2763135"/>
              <a:gd name="connsiteX3973" fmla="*/ 11541500 w 12453219"/>
              <a:gd name="connsiteY3973" fmla="*/ 1315386 h 2763135"/>
              <a:gd name="connsiteX3974" fmla="*/ 11542766 w 12453219"/>
              <a:gd name="connsiteY3974" fmla="*/ 1314119 h 2763135"/>
              <a:gd name="connsiteX3975" fmla="*/ 911161 w 12453219"/>
              <a:gd name="connsiteY3975" fmla="*/ 1313891 h 2763135"/>
              <a:gd name="connsiteX3976" fmla="*/ 912656 w 12453219"/>
              <a:gd name="connsiteY3976" fmla="*/ 1315386 h 2763135"/>
              <a:gd name="connsiteX3977" fmla="*/ 911161 w 12453219"/>
              <a:gd name="connsiteY3977" fmla="*/ 1316881 h 2763135"/>
              <a:gd name="connsiteX3978" fmla="*/ 909666 w 12453219"/>
              <a:gd name="connsiteY3978" fmla="*/ 1315386 h 2763135"/>
              <a:gd name="connsiteX3979" fmla="*/ 911161 w 12453219"/>
              <a:gd name="connsiteY3979" fmla="*/ 1313891 h 2763135"/>
              <a:gd name="connsiteX3980" fmla="*/ 11404714 w 12453219"/>
              <a:gd name="connsiteY3980" fmla="*/ 1313845 h 2763135"/>
              <a:gd name="connsiteX3981" fmla="*/ 11406255 w 12453219"/>
              <a:gd name="connsiteY3981" fmla="*/ 1315386 h 2763135"/>
              <a:gd name="connsiteX3982" fmla="*/ 11404714 w 12453219"/>
              <a:gd name="connsiteY3982" fmla="*/ 1316926 h 2763135"/>
              <a:gd name="connsiteX3983" fmla="*/ 11403173 w 12453219"/>
              <a:gd name="connsiteY3983" fmla="*/ 1315386 h 2763135"/>
              <a:gd name="connsiteX3984" fmla="*/ 11404714 w 12453219"/>
              <a:gd name="connsiteY3984" fmla="*/ 1313845 h 2763135"/>
              <a:gd name="connsiteX3985" fmla="*/ 1049237 w 12453219"/>
              <a:gd name="connsiteY3985" fmla="*/ 1313601 h 2763135"/>
              <a:gd name="connsiteX3986" fmla="*/ 1051023 w 12453219"/>
              <a:gd name="connsiteY3986" fmla="*/ 1315385 h 2763135"/>
              <a:gd name="connsiteX3987" fmla="*/ 1049237 w 12453219"/>
              <a:gd name="connsiteY3987" fmla="*/ 1317170 h 2763135"/>
              <a:gd name="connsiteX3988" fmla="*/ 1047453 w 12453219"/>
              <a:gd name="connsiteY3988" fmla="*/ 1315385 h 2763135"/>
              <a:gd name="connsiteX3989" fmla="*/ 1049237 w 12453219"/>
              <a:gd name="connsiteY3989" fmla="*/ 1313601 h 2763135"/>
              <a:gd name="connsiteX3990" fmla="*/ 11266664 w 12453219"/>
              <a:gd name="connsiteY3990" fmla="*/ 1313294 h 2763135"/>
              <a:gd name="connsiteX3991" fmla="*/ 11268755 w 12453219"/>
              <a:gd name="connsiteY3991" fmla="*/ 1315386 h 2763135"/>
              <a:gd name="connsiteX3992" fmla="*/ 11266664 w 12453219"/>
              <a:gd name="connsiteY3992" fmla="*/ 1317477 h 2763135"/>
              <a:gd name="connsiteX3993" fmla="*/ 11264572 w 12453219"/>
              <a:gd name="connsiteY3993" fmla="*/ 1315386 h 2763135"/>
              <a:gd name="connsiteX3994" fmla="*/ 11266664 w 12453219"/>
              <a:gd name="connsiteY3994" fmla="*/ 1313294 h 2763135"/>
              <a:gd name="connsiteX3995" fmla="*/ 1187314 w 12453219"/>
              <a:gd name="connsiteY3995" fmla="*/ 1313242 h 2763135"/>
              <a:gd name="connsiteX3996" fmla="*/ 1189457 w 12453219"/>
              <a:gd name="connsiteY3996" fmla="*/ 1315385 h 2763135"/>
              <a:gd name="connsiteX3997" fmla="*/ 1187314 w 12453219"/>
              <a:gd name="connsiteY3997" fmla="*/ 1317529 h 2763135"/>
              <a:gd name="connsiteX3998" fmla="*/ 1185170 w 12453219"/>
              <a:gd name="connsiteY3998" fmla="*/ 1315385 h 2763135"/>
              <a:gd name="connsiteX3999" fmla="*/ 1187314 w 12453219"/>
              <a:gd name="connsiteY3999" fmla="*/ 1313242 h 2763135"/>
              <a:gd name="connsiteX4000" fmla="*/ 11128612 w 12453219"/>
              <a:gd name="connsiteY4000" fmla="*/ 1312915 h 2763135"/>
              <a:gd name="connsiteX4001" fmla="*/ 11131083 w 12453219"/>
              <a:gd name="connsiteY4001" fmla="*/ 1315385 h 2763135"/>
              <a:gd name="connsiteX4002" fmla="*/ 11128612 w 12453219"/>
              <a:gd name="connsiteY4002" fmla="*/ 1317855 h 2763135"/>
              <a:gd name="connsiteX4003" fmla="*/ 11126142 w 12453219"/>
              <a:gd name="connsiteY4003" fmla="*/ 1315385 h 2763135"/>
              <a:gd name="connsiteX4004" fmla="*/ 11128612 w 12453219"/>
              <a:gd name="connsiteY4004" fmla="*/ 1312915 h 2763135"/>
              <a:gd name="connsiteX4005" fmla="*/ 1325396 w 12453219"/>
              <a:gd name="connsiteY4005" fmla="*/ 1312629 h 2763135"/>
              <a:gd name="connsiteX4006" fmla="*/ 1328154 w 12453219"/>
              <a:gd name="connsiteY4006" fmla="*/ 1315385 h 2763135"/>
              <a:gd name="connsiteX4007" fmla="*/ 1325396 w 12453219"/>
              <a:gd name="connsiteY4007" fmla="*/ 1318142 h 2763135"/>
              <a:gd name="connsiteX4008" fmla="*/ 1322640 w 12453219"/>
              <a:gd name="connsiteY4008" fmla="*/ 1315385 h 2763135"/>
              <a:gd name="connsiteX4009" fmla="*/ 1325396 w 12453219"/>
              <a:gd name="connsiteY4009" fmla="*/ 1312629 h 2763135"/>
              <a:gd name="connsiteX4010" fmla="*/ 10990467 w 12453219"/>
              <a:gd name="connsiteY4010" fmla="*/ 1312273 h 2763135"/>
              <a:gd name="connsiteX4011" fmla="*/ 10993580 w 12453219"/>
              <a:gd name="connsiteY4011" fmla="*/ 1315386 h 2763135"/>
              <a:gd name="connsiteX4012" fmla="*/ 10990467 w 12453219"/>
              <a:gd name="connsiteY4012" fmla="*/ 1318498 h 2763135"/>
              <a:gd name="connsiteX4013" fmla="*/ 10987354 w 12453219"/>
              <a:gd name="connsiteY4013" fmla="*/ 1315386 h 2763135"/>
              <a:gd name="connsiteX4014" fmla="*/ 10990467 w 12453219"/>
              <a:gd name="connsiteY4014" fmla="*/ 1312273 h 2763135"/>
              <a:gd name="connsiteX4015" fmla="*/ 1463469 w 12453219"/>
              <a:gd name="connsiteY4015" fmla="*/ 1312214 h 2763135"/>
              <a:gd name="connsiteX4016" fmla="*/ 1466641 w 12453219"/>
              <a:gd name="connsiteY4016" fmla="*/ 1315386 h 2763135"/>
              <a:gd name="connsiteX4017" fmla="*/ 1463469 w 12453219"/>
              <a:gd name="connsiteY4017" fmla="*/ 1318558 h 2763135"/>
              <a:gd name="connsiteX4018" fmla="*/ 1460298 w 12453219"/>
              <a:gd name="connsiteY4018" fmla="*/ 1315386 h 2763135"/>
              <a:gd name="connsiteX4019" fmla="*/ 1463469 w 12453219"/>
              <a:gd name="connsiteY4019" fmla="*/ 1312214 h 2763135"/>
              <a:gd name="connsiteX4020" fmla="*/ 10852416 w 12453219"/>
              <a:gd name="connsiteY4020" fmla="*/ 1311516 h 2763135"/>
              <a:gd name="connsiteX4021" fmla="*/ 10856286 w 12453219"/>
              <a:gd name="connsiteY4021" fmla="*/ 1315385 h 2763135"/>
              <a:gd name="connsiteX4022" fmla="*/ 10852416 w 12453219"/>
              <a:gd name="connsiteY4022" fmla="*/ 1319255 h 2763135"/>
              <a:gd name="connsiteX4023" fmla="*/ 10848546 w 12453219"/>
              <a:gd name="connsiteY4023" fmla="*/ 1315385 h 2763135"/>
              <a:gd name="connsiteX4024" fmla="*/ 10852416 w 12453219"/>
              <a:gd name="connsiteY4024" fmla="*/ 1311516 h 2763135"/>
              <a:gd name="connsiteX4025" fmla="*/ 1601551 w 12453219"/>
              <a:gd name="connsiteY4025" fmla="*/ 1311516 h 2763135"/>
              <a:gd name="connsiteX4026" fmla="*/ 1605420 w 12453219"/>
              <a:gd name="connsiteY4026" fmla="*/ 1315385 h 2763135"/>
              <a:gd name="connsiteX4027" fmla="*/ 1601551 w 12453219"/>
              <a:gd name="connsiteY4027" fmla="*/ 1319255 h 2763135"/>
              <a:gd name="connsiteX4028" fmla="*/ 1597681 w 12453219"/>
              <a:gd name="connsiteY4028" fmla="*/ 1315385 h 2763135"/>
              <a:gd name="connsiteX4029" fmla="*/ 1601551 w 12453219"/>
              <a:gd name="connsiteY4029" fmla="*/ 1311516 h 2763135"/>
              <a:gd name="connsiteX4030" fmla="*/ 10714365 w 12453219"/>
              <a:gd name="connsiteY4030" fmla="*/ 1311116 h 2763135"/>
              <a:gd name="connsiteX4031" fmla="*/ 10718634 w 12453219"/>
              <a:gd name="connsiteY4031" fmla="*/ 1315385 h 2763135"/>
              <a:gd name="connsiteX4032" fmla="*/ 10714365 w 12453219"/>
              <a:gd name="connsiteY4032" fmla="*/ 1319655 h 2763135"/>
              <a:gd name="connsiteX4033" fmla="*/ 10710096 w 12453219"/>
              <a:gd name="connsiteY4033" fmla="*/ 1315385 h 2763135"/>
              <a:gd name="connsiteX4034" fmla="*/ 10714365 w 12453219"/>
              <a:gd name="connsiteY4034" fmla="*/ 1311116 h 2763135"/>
              <a:gd name="connsiteX4035" fmla="*/ 1739624 w 12453219"/>
              <a:gd name="connsiteY4035" fmla="*/ 1310702 h 2763135"/>
              <a:gd name="connsiteX4036" fmla="*/ 1744307 w 12453219"/>
              <a:gd name="connsiteY4036" fmla="*/ 1315385 h 2763135"/>
              <a:gd name="connsiteX4037" fmla="*/ 1739624 w 12453219"/>
              <a:gd name="connsiteY4037" fmla="*/ 1320068 h 2763135"/>
              <a:gd name="connsiteX4038" fmla="*/ 1734942 w 12453219"/>
              <a:gd name="connsiteY4038" fmla="*/ 1315385 h 2763135"/>
              <a:gd name="connsiteX4039" fmla="*/ 1739624 w 12453219"/>
              <a:gd name="connsiteY4039" fmla="*/ 1310702 h 2763135"/>
              <a:gd name="connsiteX4040" fmla="*/ 10576314 w 12453219"/>
              <a:gd name="connsiteY4040" fmla="*/ 1310089 h 2763135"/>
              <a:gd name="connsiteX4041" fmla="*/ 10581610 w 12453219"/>
              <a:gd name="connsiteY4041" fmla="*/ 1315385 h 2763135"/>
              <a:gd name="connsiteX4042" fmla="*/ 10576314 w 12453219"/>
              <a:gd name="connsiteY4042" fmla="*/ 1320682 h 2763135"/>
              <a:gd name="connsiteX4043" fmla="*/ 10571018 w 12453219"/>
              <a:gd name="connsiteY4043" fmla="*/ 1315385 h 2763135"/>
              <a:gd name="connsiteX4044" fmla="*/ 10576314 w 12453219"/>
              <a:gd name="connsiteY4044" fmla="*/ 1310089 h 2763135"/>
              <a:gd name="connsiteX4045" fmla="*/ 1877698 w 12453219"/>
              <a:gd name="connsiteY4045" fmla="*/ 1310017 h 2763135"/>
              <a:gd name="connsiteX4046" fmla="*/ 1883067 w 12453219"/>
              <a:gd name="connsiteY4046" fmla="*/ 1315385 h 2763135"/>
              <a:gd name="connsiteX4047" fmla="*/ 1877698 w 12453219"/>
              <a:gd name="connsiteY4047" fmla="*/ 1320753 h 2763135"/>
              <a:gd name="connsiteX4048" fmla="*/ 1872329 w 12453219"/>
              <a:gd name="connsiteY4048" fmla="*/ 1315385 h 2763135"/>
              <a:gd name="connsiteX4049" fmla="*/ 1877698 w 12453219"/>
              <a:gd name="connsiteY4049" fmla="*/ 1310017 h 2763135"/>
              <a:gd name="connsiteX4050" fmla="*/ 10438169 w 12453219"/>
              <a:gd name="connsiteY4050" fmla="*/ 1309643 h 2763135"/>
              <a:gd name="connsiteX4051" fmla="*/ 10443912 w 12453219"/>
              <a:gd name="connsiteY4051" fmla="*/ 1315385 h 2763135"/>
              <a:gd name="connsiteX4052" fmla="*/ 10438169 w 12453219"/>
              <a:gd name="connsiteY4052" fmla="*/ 1321127 h 2763135"/>
              <a:gd name="connsiteX4053" fmla="*/ 10432427 w 12453219"/>
              <a:gd name="connsiteY4053" fmla="*/ 1315385 h 2763135"/>
              <a:gd name="connsiteX4054" fmla="*/ 10438169 w 12453219"/>
              <a:gd name="connsiteY4054" fmla="*/ 1309643 h 2763135"/>
              <a:gd name="connsiteX4055" fmla="*/ 2015781 w 12453219"/>
              <a:gd name="connsiteY4055" fmla="*/ 1309185 h 2763135"/>
              <a:gd name="connsiteX4056" fmla="*/ 2021982 w 12453219"/>
              <a:gd name="connsiteY4056" fmla="*/ 1315385 h 2763135"/>
              <a:gd name="connsiteX4057" fmla="*/ 2015781 w 12453219"/>
              <a:gd name="connsiteY4057" fmla="*/ 1321586 h 2763135"/>
              <a:gd name="connsiteX4058" fmla="*/ 2009581 w 12453219"/>
              <a:gd name="connsiteY4058" fmla="*/ 1315385 h 2763135"/>
              <a:gd name="connsiteX4059" fmla="*/ 2015781 w 12453219"/>
              <a:gd name="connsiteY4059" fmla="*/ 1309185 h 2763135"/>
              <a:gd name="connsiteX4060" fmla="*/ 10300118 w 12453219"/>
              <a:gd name="connsiteY4060" fmla="*/ 1308714 h 2763135"/>
              <a:gd name="connsiteX4061" fmla="*/ 10306789 w 12453219"/>
              <a:gd name="connsiteY4061" fmla="*/ 1315385 h 2763135"/>
              <a:gd name="connsiteX4062" fmla="*/ 10300118 w 12453219"/>
              <a:gd name="connsiteY4062" fmla="*/ 1322056 h 2763135"/>
              <a:gd name="connsiteX4063" fmla="*/ 10293447 w 12453219"/>
              <a:gd name="connsiteY4063" fmla="*/ 1315385 h 2763135"/>
              <a:gd name="connsiteX4064" fmla="*/ 10300118 w 12453219"/>
              <a:gd name="connsiteY4064" fmla="*/ 1308714 h 2763135"/>
              <a:gd name="connsiteX4065" fmla="*/ 2153854 w 12453219"/>
              <a:gd name="connsiteY4065" fmla="*/ 1308637 h 2763135"/>
              <a:gd name="connsiteX4066" fmla="*/ 2160604 w 12453219"/>
              <a:gd name="connsiteY4066" fmla="*/ 1315386 h 2763135"/>
              <a:gd name="connsiteX4067" fmla="*/ 2153854 w 12453219"/>
              <a:gd name="connsiteY4067" fmla="*/ 1322134 h 2763135"/>
              <a:gd name="connsiteX4068" fmla="*/ 2147107 w 12453219"/>
              <a:gd name="connsiteY4068" fmla="*/ 1315386 h 2763135"/>
              <a:gd name="connsiteX4069" fmla="*/ 2153854 w 12453219"/>
              <a:gd name="connsiteY4069" fmla="*/ 1308637 h 2763135"/>
              <a:gd name="connsiteX4070" fmla="*/ 10162068 w 12453219"/>
              <a:gd name="connsiteY4070" fmla="*/ 1308232 h 2763135"/>
              <a:gd name="connsiteX4071" fmla="*/ 10169222 w 12453219"/>
              <a:gd name="connsiteY4071" fmla="*/ 1315386 h 2763135"/>
              <a:gd name="connsiteX4072" fmla="*/ 10162068 w 12453219"/>
              <a:gd name="connsiteY4072" fmla="*/ 1322539 h 2763135"/>
              <a:gd name="connsiteX4073" fmla="*/ 10154914 w 12453219"/>
              <a:gd name="connsiteY4073" fmla="*/ 1315386 h 2763135"/>
              <a:gd name="connsiteX4074" fmla="*/ 10162068 w 12453219"/>
              <a:gd name="connsiteY4074" fmla="*/ 1308232 h 2763135"/>
              <a:gd name="connsiteX4075" fmla="*/ 2291948 w 12453219"/>
              <a:gd name="connsiteY4075" fmla="*/ 1307737 h 2763135"/>
              <a:gd name="connsiteX4076" fmla="*/ 2299598 w 12453219"/>
              <a:gd name="connsiteY4076" fmla="*/ 1315385 h 2763135"/>
              <a:gd name="connsiteX4077" fmla="*/ 2291948 w 12453219"/>
              <a:gd name="connsiteY4077" fmla="*/ 1323033 h 2763135"/>
              <a:gd name="connsiteX4078" fmla="*/ 2284302 w 12453219"/>
              <a:gd name="connsiteY4078" fmla="*/ 1315385 h 2763135"/>
              <a:gd name="connsiteX4079" fmla="*/ 2291948 w 12453219"/>
              <a:gd name="connsiteY4079" fmla="*/ 1307737 h 2763135"/>
              <a:gd name="connsiteX4080" fmla="*/ 10024017 w 12453219"/>
              <a:gd name="connsiteY4080" fmla="*/ 1307231 h 2763135"/>
              <a:gd name="connsiteX4081" fmla="*/ 10032172 w 12453219"/>
              <a:gd name="connsiteY4081" fmla="*/ 1315385 h 2763135"/>
              <a:gd name="connsiteX4082" fmla="*/ 10024017 w 12453219"/>
              <a:gd name="connsiteY4082" fmla="*/ 1323540 h 2763135"/>
              <a:gd name="connsiteX4083" fmla="*/ 10015863 w 12453219"/>
              <a:gd name="connsiteY4083" fmla="*/ 1315385 h 2763135"/>
              <a:gd name="connsiteX4084" fmla="*/ 10024017 w 12453219"/>
              <a:gd name="connsiteY4084" fmla="*/ 1307231 h 2763135"/>
              <a:gd name="connsiteX4085" fmla="*/ 2430027 w 12453219"/>
              <a:gd name="connsiteY4085" fmla="*/ 1307012 h 2763135"/>
              <a:gd name="connsiteX4086" fmla="*/ 2438397 w 12453219"/>
              <a:gd name="connsiteY4086" fmla="*/ 1315386 h 2763135"/>
              <a:gd name="connsiteX4087" fmla="*/ 2430027 w 12453219"/>
              <a:gd name="connsiteY4087" fmla="*/ 1323759 h 2763135"/>
              <a:gd name="connsiteX4088" fmla="*/ 2421650 w 12453219"/>
              <a:gd name="connsiteY4088" fmla="*/ 1315386 h 2763135"/>
              <a:gd name="connsiteX4089" fmla="*/ 2430027 w 12453219"/>
              <a:gd name="connsiteY4089" fmla="*/ 1307012 h 2763135"/>
              <a:gd name="connsiteX4090" fmla="*/ 9885872 w 12453219"/>
              <a:gd name="connsiteY4090" fmla="*/ 1306489 h 2763135"/>
              <a:gd name="connsiteX4091" fmla="*/ 9894769 w 12453219"/>
              <a:gd name="connsiteY4091" fmla="*/ 1315385 h 2763135"/>
              <a:gd name="connsiteX4092" fmla="*/ 9885872 w 12453219"/>
              <a:gd name="connsiteY4092" fmla="*/ 1324281 h 2763135"/>
              <a:gd name="connsiteX4093" fmla="*/ 9876976 w 12453219"/>
              <a:gd name="connsiteY4093" fmla="*/ 1315385 h 2763135"/>
              <a:gd name="connsiteX4094" fmla="*/ 9885872 w 12453219"/>
              <a:gd name="connsiteY4094" fmla="*/ 1306489 h 2763135"/>
              <a:gd name="connsiteX4095" fmla="*/ 9747821 w 12453219"/>
              <a:gd name="connsiteY4095" fmla="*/ 1305956 h 2763135"/>
              <a:gd name="connsiteX4096" fmla="*/ 9757251 w 12453219"/>
              <a:gd name="connsiteY4096" fmla="*/ 1315386 h 2763135"/>
              <a:gd name="connsiteX4097" fmla="*/ 9747821 w 12453219"/>
              <a:gd name="connsiteY4097" fmla="*/ 1324815 h 2763135"/>
              <a:gd name="connsiteX4098" fmla="*/ 9738391 w 12453219"/>
              <a:gd name="connsiteY4098" fmla="*/ 1315386 h 2763135"/>
              <a:gd name="connsiteX4099" fmla="*/ 9747821 w 12453219"/>
              <a:gd name="connsiteY4099" fmla="*/ 1305956 h 2763135"/>
              <a:gd name="connsiteX4100" fmla="*/ 2568109 w 12453219"/>
              <a:gd name="connsiteY4100" fmla="*/ 1305956 h 2763135"/>
              <a:gd name="connsiteX4101" fmla="*/ 2577538 w 12453219"/>
              <a:gd name="connsiteY4101" fmla="*/ 1315386 h 2763135"/>
              <a:gd name="connsiteX4102" fmla="*/ 2568109 w 12453219"/>
              <a:gd name="connsiteY4102" fmla="*/ 1324815 h 2763135"/>
              <a:gd name="connsiteX4103" fmla="*/ 2558677 w 12453219"/>
              <a:gd name="connsiteY4103" fmla="*/ 1315386 h 2763135"/>
              <a:gd name="connsiteX4104" fmla="*/ 2568109 w 12453219"/>
              <a:gd name="connsiteY4104" fmla="*/ 1305956 h 2763135"/>
              <a:gd name="connsiteX4105" fmla="*/ 9609771 w 12453219"/>
              <a:gd name="connsiteY4105" fmla="*/ 1305411 h 2763135"/>
              <a:gd name="connsiteX4106" fmla="*/ 9619745 w 12453219"/>
              <a:gd name="connsiteY4106" fmla="*/ 1315385 h 2763135"/>
              <a:gd name="connsiteX4107" fmla="*/ 9609771 w 12453219"/>
              <a:gd name="connsiteY4107" fmla="*/ 1325359 h 2763135"/>
              <a:gd name="connsiteX4108" fmla="*/ 9599797 w 12453219"/>
              <a:gd name="connsiteY4108" fmla="*/ 1315385 h 2763135"/>
              <a:gd name="connsiteX4109" fmla="*/ 9609771 w 12453219"/>
              <a:gd name="connsiteY4109" fmla="*/ 1305411 h 2763135"/>
              <a:gd name="connsiteX4110" fmla="*/ 2706188 w 12453219"/>
              <a:gd name="connsiteY4110" fmla="*/ 1305411 h 2763135"/>
              <a:gd name="connsiteX4111" fmla="*/ 2716159 w 12453219"/>
              <a:gd name="connsiteY4111" fmla="*/ 1315385 h 2763135"/>
              <a:gd name="connsiteX4112" fmla="*/ 2706188 w 12453219"/>
              <a:gd name="connsiteY4112" fmla="*/ 1325359 h 2763135"/>
              <a:gd name="connsiteX4113" fmla="*/ 2696214 w 12453219"/>
              <a:gd name="connsiteY4113" fmla="*/ 1315385 h 2763135"/>
              <a:gd name="connsiteX4114" fmla="*/ 2706188 w 12453219"/>
              <a:gd name="connsiteY4114" fmla="*/ 1305411 h 2763135"/>
              <a:gd name="connsiteX4115" fmla="*/ 2844263 w 12453219"/>
              <a:gd name="connsiteY4115" fmla="*/ 1304856 h 2763135"/>
              <a:gd name="connsiteX4116" fmla="*/ 2854794 w 12453219"/>
              <a:gd name="connsiteY4116" fmla="*/ 1315385 h 2763135"/>
              <a:gd name="connsiteX4117" fmla="*/ 2844263 w 12453219"/>
              <a:gd name="connsiteY4117" fmla="*/ 1325915 h 2763135"/>
              <a:gd name="connsiteX4118" fmla="*/ 2833734 w 12453219"/>
              <a:gd name="connsiteY4118" fmla="*/ 1315385 h 2763135"/>
              <a:gd name="connsiteX4119" fmla="*/ 2844263 w 12453219"/>
              <a:gd name="connsiteY4119" fmla="*/ 1304856 h 2763135"/>
              <a:gd name="connsiteX4120" fmla="*/ 9471691 w 12453219"/>
              <a:gd name="connsiteY4120" fmla="*/ 1304383 h 2763135"/>
              <a:gd name="connsiteX4121" fmla="*/ 9482694 w 12453219"/>
              <a:gd name="connsiteY4121" fmla="*/ 1315385 h 2763135"/>
              <a:gd name="connsiteX4122" fmla="*/ 9471691 w 12453219"/>
              <a:gd name="connsiteY4122" fmla="*/ 1326387 h 2763135"/>
              <a:gd name="connsiteX4123" fmla="*/ 9460689 w 12453219"/>
              <a:gd name="connsiteY4123" fmla="*/ 1315385 h 2763135"/>
              <a:gd name="connsiteX4124" fmla="*/ 9471691 w 12453219"/>
              <a:gd name="connsiteY4124" fmla="*/ 1304383 h 2763135"/>
              <a:gd name="connsiteX4125" fmla="*/ 2982350 w 12453219"/>
              <a:gd name="connsiteY4125" fmla="*/ 1304046 h 2763135"/>
              <a:gd name="connsiteX4126" fmla="*/ 2993689 w 12453219"/>
              <a:gd name="connsiteY4126" fmla="*/ 1315385 h 2763135"/>
              <a:gd name="connsiteX4127" fmla="*/ 2982350 w 12453219"/>
              <a:gd name="connsiteY4127" fmla="*/ 1326725 h 2763135"/>
              <a:gd name="connsiteX4128" fmla="*/ 2971011 w 12453219"/>
              <a:gd name="connsiteY4128" fmla="*/ 1315385 h 2763135"/>
              <a:gd name="connsiteX4129" fmla="*/ 2982350 w 12453219"/>
              <a:gd name="connsiteY4129" fmla="*/ 1304046 h 2763135"/>
              <a:gd name="connsiteX4130" fmla="*/ 9333622 w 12453219"/>
              <a:gd name="connsiteY4130" fmla="*/ 1303560 h 2763135"/>
              <a:gd name="connsiteX4131" fmla="*/ 9345447 w 12453219"/>
              <a:gd name="connsiteY4131" fmla="*/ 1315385 h 2763135"/>
              <a:gd name="connsiteX4132" fmla="*/ 9333622 w 12453219"/>
              <a:gd name="connsiteY4132" fmla="*/ 1327210 h 2763135"/>
              <a:gd name="connsiteX4133" fmla="*/ 9321797 w 12453219"/>
              <a:gd name="connsiteY4133" fmla="*/ 1315385 h 2763135"/>
              <a:gd name="connsiteX4134" fmla="*/ 9333622 w 12453219"/>
              <a:gd name="connsiteY4134" fmla="*/ 1303560 h 2763135"/>
              <a:gd name="connsiteX4135" fmla="*/ 3120428 w 12453219"/>
              <a:gd name="connsiteY4135" fmla="*/ 1303465 h 2763135"/>
              <a:gd name="connsiteX4136" fmla="*/ 3132345 w 12453219"/>
              <a:gd name="connsiteY4136" fmla="*/ 1315385 h 2763135"/>
              <a:gd name="connsiteX4137" fmla="*/ 3120428 w 12453219"/>
              <a:gd name="connsiteY4137" fmla="*/ 1327305 h 2763135"/>
              <a:gd name="connsiteX4138" fmla="*/ 3108508 w 12453219"/>
              <a:gd name="connsiteY4138" fmla="*/ 1315385 h 2763135"/>
              <a:gd name="connsiteX4139" fmla="*/ 3120428 w 12453219"/>
              <a:gd name="connsiteY4139" fmla="*/ 1303465 h 2763135"/>
              <a:gd name="connsiteX4140" fmla="*/ 9195544 w 12453219"/>
              <a:gd name="connsiteY4140" fmla="*/ 1302971 h 2763135"/>
              <a:gd name="connsiteX4141" fmla="*/ 9207958 w 12453219"/>
              <a:gd name="connsiteY4141" fmla="*/ 1315385 h 2763135"/>
              <a:gd name="connsiteX4142" fmla="*/ 9195544 w 12453219"/>
              <a:gd name="connsiteY4142" fmla="*/ 1327799 h 2763135"/>
              <a:gd name="connsiteX4143" fmla="*/ 9183130 w 12453219"/>
              <a:gd name="connsiteY4143" fmla="*/ 1315385 h 2763135"/>
              <a:gd name="connsiteX4144" fmla="*/ 9195544 w 12453219"/>
              <a:gd name="connsiteY4144" fmla="*/ 1302971 h 2763135"/>
              <a:gd name="connsiteX4145" fmla="*/ 9057473 w 12453219"/>
              <a:gd name="connsiteY4145" fmla="*/ 1302875 h 2763135"/>
              <a:gd name="connsiteX4146" fmla="*/ 9069984 w 12453219"/>
              <a:gd name="connsiteY4146" fmla="*/ 1315386 h 2763135"/>
              <a:gd name="connsiteX4147" fmla="*/ 9057473 w 12453219"/>
              <a:gd name="connsiteY4147" fmla="*/ 1327897 h 2763135"/>
              <a:gd name="connsiteX4148" fmla="*/ 9044962 w 12453219"/>
              <a:gd name="connsiteY4148" fmla="*/ 1315386 h 2763135"/>
              <a:gd name="connsiteX4149" fmla="*/ 9057473 w 12453219"/>
              <a:gd name="connsiteY4149" fmla="*/ 1302875 h 2763135"/>
              <a:gd name="connsiteX4150" fmla="*/ 3258515 w 12453219"/>
              <a:gd name="connsiteY4150" fmla="*/ 1302875 h 2763135"/>
              <a:gd name="connsiteX4151" fmla="*/ 3271025 w 12453219"/>
              <a:gd name="connsiteY4151" fmla="*/ 1315386 h 2763135"/>
              <a:gd name="connsiteX4152" fmla="*/ 3258515 w 12453219"/>
              <a:gd name="connsiteY4152" fmla="*/ 1327897 h 2763135"/>
              <a:gd name="connsiteX4153" fmla="*/ 3246010 w 12453219"/>
              <a:gd name="connsiteY4153" fmla="*/ 1315386 h 2763135"/>
              <a:gd name="connsiteX4154" fmla="*/ 3258515 w 12453219"/>
              <a:gd name="connsiteY4154" fmla="*/ 1302875 h 2763135"/>
              <a:gd name="connsiteX4155" fmla="*/ 8919394 w 12453219"/>
              <a:gd name="connsiteY4155" fmla="*/ 1302274 h 2763135"/>
              <a:gd name="connsiteX4156" fmla="*/ 8932506 w 12453219"/>
              <a:gd name="connsiteY4156" fmla="*/ 1315386 h 2763135"/>
              <a:gd name="connsiteX4157" fmla="*/ 8919394 w 12453219"/>
              <a:gd name="connsiteY4157" fmla="*/ 1328498 h 2763135"/>
              <a:gd name="connsiteX4158" fmla="*/ 8906282 w 12453219"/>
              <a:gd name="connsiteY4158" fmla="*/ 1315386 h 2763135"/>
              <a:gd name="connsiteX4159" fmla="*/ 8919394 w 12453219"/>
              <a:gd name="connsiteY4159" fmla="*/ 1302274 h 2763135"/>
              <a:gd name="connsiteX4160" fmla="*/ 3396595 w 12453219"/>
              <a:gd name="connsiteY4160" fmla="*/ 1302274 h 2763135"/>
              <a:gd name="connsiteX4161" fmla="*/ 3409705 w 12453219"/>
              <a:gd name="connsiteY4161" fmla="*/ 1315386 h 2763135"/>
              <a:gd name="connsiteX4162" fmla="*/ 3396595 w 12453219"/>
              <a:gd name="connsiteY4162" fmla="*/ 1328498 h 2763135"/>
              <a:gd name="connsiteX4163" fmla="*/ 3383481 w 12453219"/>
              <a:gd name="connsiteY4163" fmla="*/ 1315386 h 2763135"/>
              <a:gd name="connsiteX4164" fmla="*/ 3396595 w 12453219"/>
              <a:gd name="connsiteY4164" fmla="*/ 1302274 h 2763135"/>
              <a:gd name="connsiteX4165" fmla="*/ 3534687 w 12453219"/>
              <a:gd name="connsiteY4165" fmla="*/ 1301663 h 2763135"/>
              <a:gd name="connsiteX4166" fmla="*/ 3548401 w 12453219"/>
              <a:gd name="connsiteY4166" fmla="*/ 1315386 h 2763135"/>
              <a:gd name="connsiteX4167" fmla="*/ 3534687 w 12453219"/>
              <a:gd name="connsiteY4167" fmla="*/ 1329108 h 2763135"/>
              <a:gd name="connsiteX4168" fmla="*/ 3520958 w 12453219"/>
              <a:gd name="connsiteY4168" fmla="*/ 1315386 h 2763135"/>
              <a:gd name="connsiteX4169" fmla="*/ 3534687 w 12453219"/>
              <a:gd name="connsiteY4169" fmla="*/ 1301663 h 2763135"/>
              <a:gd name="connsiteX4170" fmla="*/ 8781324 w 12453219"/>
              <a:gd name="connsiteY4170" fmla="*/ 1301399 h 2763135"/>
              <a:gd name="connsiteX4171" fmla="*/ 8795311 w 12453219"/>
              <a:gd name="connsiteY4171" fmla="*/ 1315385 h 2763135"/>
              <a:gd name="connsiteX4172" fmla="*/ 8781324 w 12453219"/>
              <a:gd name="connsiteY4172" fmla="*/ 1329371 h 2763135"/>
              <a:gd name="connsiteX4173" fmla="*/ 8767338 w 12453219"/>
              <a:gd name="connsiteY4173" fmla="*/ 1315385 h 2763135"/>
              <a:gd name="connsiteX4174" fmla="*/ 8781324 w 12453219"/>
              <a:gd name="connsiteY4174" fmla="*/ 1301399 h 2763135"/>
              <a:gd name="connsiteX4175" fmla="*/ 3672757 w 12453219"/>
              <a:gd name="connsiteY4175" fmla="*/ 1301399 h 2763135"/>
              <a:gd name="connsiteX4176" fmla="*/ 3686743 w 12453219"/>
              <a:gd name="connsiteY4176" fmla="*/ 1315385 h 2763135"/>
              <a:gd name="connsiteX4177" fmla="*/ 3672757 w 12453219"/>
              <a:gd name="connsiteY4177" fmla="*/ 1329371 h 2763135"/>
              <a:gd name="connsiteX4178" fmla="*/ 3658773 w 12453219"/>
              <a:gd name="connsiteY4178" fmla="*/ 1315385 h 2763135"/>
              <a:gd name="connsiteX4179" fmla="*/ 3672757 w 12453219"/>
              <a:gd name="connsiteY4179" fmla="*/ 1301399 h 2763135"/>
              <a:gd name="connsiteX4180" fmla="*/ 8643255 w 12453219"/>
              <a:gd name="connsiteY4180" fmla="*/ 1300877 h 2763135"/>
              <a:gd name="connsiteX4181" fmla="*/ 8657763 w 12453219"/>
              <a:gd name="connsiteY4181" fmla="*/ 1315386 h 2763135"/>
              <a:gd name="connsiteX4182" fmla="*/ 8643255 w 12453219"/>
              <a:gd name="connsiteY4182" fmla="*/ 1329894 h 2763135"/>
              <a:gd name="connsiteX4183" fmla="*/ 8628746 w 12453219"/>
              <a:gd name="connsiteY4183" fmla="*/ 1315386 h 2763135"/>
              <a:gd name="connsiteX4184" fmla="*/ 8643255 w 12453219"/>
              <a:gd name="connsiteY4184" fmla="*/ 1300877 h 2763135"/>
              <a:gd name="connsiteX4185" fmla="*/ 8505175 w 12453219"/>
              <a:gd name="connsiteY4185" fmla="*/ 1300775 h 2763135"/>
              <a:gd name="connsiteX4186" fmla="*/ 8519786 w 12453219"/>
              <a:gd name="connsiteY4186" fmla="*/ 1315386 h 2763135"/>
              <a:gd name="connsiteX4187" fmla="*/ 8505175 w 12453219"/>
              <a:gd name="connsiteY4187" fmla="*/ 1329997 h 2763135"/>
              <a:gd name="connsiteX4188" fmla="*/ 8490564 w 12453219"/>
              <a:gd name="connsiteY4188" fmla="*/ 1315386 h 2763135"/>
              <a:gd name="connsiteX4189" fmla="*/ 8505175 w 12453219"/>
              <a:gd name="connsiteY4189" fmla="*/ 1300775 h 2763135"/>
              <a:gd name="connsiteX4190" fmla="*/ 3810835 w 12453219"/>
              <a:gd name="connsiteY4190" fmla="*/ 1300775 h 2763135"/>
              <a:gd name="connsiteX4191" fmla="*/ 3825446 w 12453219"/>
              <a:gd name="connsiteY4191" fmla="*/ 1315386 h 2763135"/>
              <a:gd name="connsiteX4192" fmla="*/ 3810835 w 12453219"/>
              <a:gd name="connsiteY4192" fmla="*/ 1329997 h 2763135"/>
              <a:gd name="connsiteX4193" fmla="*/ 3796221 w 12453219"/>
              <a:gd name="connsiteY4193" fmla="*/ 1315386 h 2763135"/>
              <a:gd name="connsiteX4194" fmla="*/ 3810835 w 12453219"/>
              <a:gd name="connsiteY4194" fmla="*/ 1300775 h 2763135"/>
              <a:gd name="connsiteX4195" fmla="*/ 8367105 w 12453219"/>
              <a:gd name="connsiteY4195" fmla="*/ 1300140 h 2763135"/>
              <a:gd name="connsiteX4196" fmla="*/ 8382350 w 12453219"/>
              <a:gd name="connsiteY4196" fmla="*/ 1315385 h 2763135"/>
              <a:gd name="connsiteX4197" fmla="*/ 8367105 w 12453219"/>
              <a:gd name="connsiteY4197" fmla="*/ 1330631 h 2763135"/>
              <a:gd name="connsiteX4198" fmla="*/ 8351860 w 12453219"/>
              <a:gd name="connsiteY4198" fmla="*/ 1315385 h 2763135"/>
              <a:gd name="connsiteX4199" fmla="*/ 8367105 w 12453219"/>
              <a:gd name="connsiteY4199" fmla="*/ 1300140 h 2763135"/>
              <a:gd name="connsiteX4200" fmla="*/ 8229027 w 12453219"/>
              <a:gd name="connsiteY4200" fmla="*/ 1300140 h 2763135"/>
              <a:gd name="connsiteX4201" fmla="*/ 8244272 w 12453219"/>
              <a:gd name="connsiteY4201" fmla="*/ 1315385 h 2763135"/>
              <a:gd name="connsiteX4202" fmla="*/ 8229027 w 12453219"/>
              <a:gd name="connsiteY4202" fmla="*/ 1330631 h 2763135"/>
              <a:gd name="connsiteX4203" fmla="*/ 8213782 w 12453219"/>
              <a:gd name="connsiteY4203" fmla="*/ 1315385 h 2763135"/>
              <a:gd name="connsiteX4204" fmla="*/ 8229027 w 12453219"/>
              <a:gd name="connsiteY4204" fmla="*/ 1300140 h 2763135"/>
              <a:gd name="connsiteX4205" fmla="*/ 4086992 w 12453219"/>
              <a:gd name="connsiteY4205" fmla="*/ 1300140 h 2763135"/>
              <a:gd name="connsiteX4206" fmla="*/ 4102242 w 12453219"/>
              <a:gd name="connsiteY4206" fmla="*/ 1315385 h 2763135"/>
              <a:gd name="connsiteX4207" fmla="*/ 4086992 w 12453219"/>
              <a:gd name="connsiteY4207" fmla="*/ 1330631 h 2763135"/>
              <a:gd name="connsiteX4208" fmla="*/ 4071753 w 12453219"/>
              <a:gd name="connsiteY4208" fmla="*/ 1315385 h 2763135"/>
              <a:gd name="connsiteX4209" fmla="*/ 4086992 w 12453219"/>
              <a:gd name="connsiteY4209" fmla="*/ 1300140 h 2763135"/>
              <a:gd name="connsiteX4210" fmla="*/ 3948918 w 12453219"/>
              <a:gd name="connsiteY4210" fmla="*/ 1300140 h 2763135"/>
              <a:gd name="connsiteX4211" fmla="*/ 3964165 w 12453219"/>
              <a:gd name="connsiteY4211" fmla="*/ 1315385 h 2763135"/>
              <a:gd name="connsiteX4212" fmla="*/ 3948918 w 12453219"/>
              <a:gd name="connsiteY4212" fmla="*/ 1330631 h 2763135"/>
              <a:gd name="connsiteX4213" fmla="*/ 3933675 w 12453219"/>
              <a:gd name="connsiteY4213" fmla="*/ 1315385 h 2763135"/>
              <a:gd name="connsiteX4214" fmla="*/ 3948918 w 12453219"/>
              <a:gd name="connsiteY4214" fmla="*/ 1300140 h 2763135"/>
              <a:gd name="connsiteX4215" fmla="*/ 8090957 w 12453219"/>
              <a:gd name="connsiteY4215" fmla="*/ 1299602 h 2763135"/>
              <a:gd name="connsiteX4216" fmla="*/ 8106741 w 12453219"/>
              <a:gd name="connsiteY4216" fmla="*/ 1315386 h 2763135"/>
              <a:gd name="connsiteX4217" fmla="*/ 8090957 w 12453219"/>
              <a:gd name="connsiteY4217" fmla="*/ 1331170 h 2763135"/>
              <a:gd name="connsiteX4218" fmla="*/ 8075173 w 12453219"/>
              <a:gd name="connsiteY4218" fmla="*/ 1315386 h 2763135"/>
              <a:gd name="connsiteX4219" fmla="*/ 8090957 w 12453219"/>
              <a:gd name="connsiteY4219" fmla="*/ 1299602 h 2763135"/>
              <a:gd name="connsiteX4220" fmla="*/ 4225080 w 12453219"/>
              <a:gd name="connsiteY4220" fmla="*/ 1299602 h 2763135"/>
              <a:gd name="connsiteX4221" fmla="*/ 4240861 w 12453219"/>
              <a:gd name="connsiteY4221" fmla="*/ 1315386 h 2763135"/>
              <a:gd name="connsiteX4222" fmla="*/ 4225080 w 12453219"/>
              <a:gd name="connsiteY4222" fmla="*/ 1331170 h 2763135"/>
              <a:gd name="connsiteX4223" fmla="*/ 4209297 w 12453219"/>
              <a:gd name="connsiteY4223" fmla="*/ 1315386 h 2763135"/>
              <a:gd name="connsiteX4224" fmla="*/ 4225080 w 12453219"/>
              <a:gd name="connsiteY4224" fmla="*/ 1299602 h 2763135"/>
              <a:gd name="connsiteX4225" fmla="*/ 4362981 w 12453219"/>
              <a:gd name="connsiteY4225" fmla="*/ 1299496 h 2763135"/>
              <a:gd name="connsiteX4226" fmla="*/ 4378866 w 12453219"/>
              <a:gd name="connsiteY4226" fmla="*/ 1315385 h 2763135"/>
              <a:gd name="connsiteX4227" fmla="*/ 4362981 w 12453219"/>
              <a:gd name="connsiteY4227" fmla="*/ 1331275 h 2763135"/>
              <a:gd name="connsiteX4228" fmla="*/ 4347089 w 12453219"/>
              <a:gd name="connsiteY4228" fmla="*/ 1315385 h 2763135"/>
              <a:gd name="connsiteX4229" fmla="*/ 4362981 w 12453219"/>
              <a:gd name="connsiteY4229" fmla="*/ 1299496 h 2763135"/>
              <a:gd name="connsiteX4230" fmla="*/ 7952878 w 12453219"/>
              <a:gd name="connsiteY4230" fmla="*/ 1299219 h 2763135"/>
              <a:gd name="connsiteX4231" fmla="*/ 7969045 w 12453219"/>
              <a:gd name="connsiteY4231" fmla="*/ 1315386 h 2763135"/>
              <a:gd name="connsiteX4232" fmla="*/ 7952878 w 12453219"/>
              <a:gd name="connsiteY4232" fmla="*/ 1331553 h 2763135"/>
              <a:gd name="connsiteX4233" fmla="*/ 7936711 w 12453219"/>
              <a:gd name="connsiteY4233" fmla="*/ 1315386 h 2763135"/>
              <a:gd name="connsiteX4234" fmla="*/ 7952878 w 12453219"/>
              <a:gd name="connsiteY4234" fmla="*/ 1299219 h 2763135"/>
              <a:gd name="connsiteX4235" fmla="*/ 7814808 w 12453219"/>
              <a:gd name="connsiteY4235" fmla="*/ 1299219 h 2763135"/>
              <a:gd name="connsiteX4236" fmla="*/ 7830974 w 12453219"/>
              <a:gd name="connsiteY4236" fmla="*/ 1315386 h 2763135"/>
              <a:gd name="connsiteX4237" fmla="*/ 7814808 w 12453219"/>
              <a:gd name="connsiteY4237" fmla="*/ 1331553 h 2763135"/>
              <a:gd name="connsiteX4238" fmla="*/ 7798641 w 12453219"/>
              <a:gd name="connsiteY4238" fmla="*/ 1315386 h 2763135"/>
              <a:gd name="connsiteX4239" fmla="*/ 7814808 w 12453219"/>
              <a:gd name="connsiteY4239" fmla="*/ 1299219 h 2763135"/>
              <a:gd name="connsiteX4240" fmla="*/ 4501064 w 12453219"/>
              <a:gd name="connsiteY4240" fmla="*/ 1298669 h 2763135"/>
              <a:gd name="connsiteX4241" fmla="*/ 4517778 w 12453219"/>
              <a:gd name="connsiteY4241" fmla="*/ 1315385 h 2763135"/>
              <a:gd name="connsiteX4242" fmla="*/ 4501064 w 12453219"/>
              <a:gd name="connsiteY4242" fmla="*/ 1332102 h 2763135"/>
              <a:gd name="connsiteX4243" fmla="*/ 4484348 w 12453219"/>
              <a:gd name="connsiteY4243" fmla="*/ 1315385 h 2763135"/>
              <a:gd name="connsiteX4244" fmla="*/ 4501064 w 12453219"/>
              <a:gd name="connsiteY4244" fmla="*/ 1298669 h 2763135"/>
              <a:gd name="connsiteX4245" fmla="*/ 7676738 w 12453219"/>
              <a:gd name="connsiteY4245" fmla="*/ 1298561 h 2763135"/>
              <a:gd name="connsiteX4246" fmla="*/ 7693562 w 12453219"/>
              <a:gd name="connsiteY4246" fmla="*/ 1315385 h 2763135"/>
              <a:gd name="connsiteX4247" fmla="*/ 7676738 w 12453219"/>
              <a:gd name="connsiteY4247" fmla="*/ 1332209 h 2763135"/>
              <a:gd name="connsiteX4248" fmla="*/ 7659914 w 12453219"/>
              <a:gd name="connsiteY4248" fmla="*/ 1315385 h 2763135"/>
              <a:gd name="connsiteX4249" fmla="*/ 7676738 w 12453219"/>
              <a:gd name="connsiteY4249" fmla="*/ 1298561 h 2763135"/>
              <a:gd name="connsiteX4250" fmla="*/ 7538659 w 12453219"/>
              <a:gd name="connsiteY4250" fmla="*/ 1298561 h 2763135"/>
              <a:gd name="connsiteX4251" fmla="*/ 7555483 w 12453219"/>
              <a:gd name="connsiteY4251" fmla="*/ 1315385 h 2763135"/>
              <a:gd name="connsiteX4252" fmla="*/ 7538659 w 12453219"/>
              <a:gd name="connsiteY4252" fmla="*/ 1332209 h 2763135"/>
              <a:gd name="connsiteX4253" fmla="*/ 7521835 w 12453219"/>
              <a:gd name="connsiteY4253" fmla="*/ 1315385 h 2763135"/>
              <a:gd name="connsiteX4254" fmla="*/ 7538659 w 12453219"/>
              <a:gd name="connsiteY4254" fmla="*/ 1298561 h 2763135"/>
              <a:gd name="connsiteX4255" fmla="*/ 7400590 w 12453219"/>
              <a:gd name="connsiteY4255" fmla="*/ 1298561 h 2763135"/>
              <a:gd name="connsiteX4256" fmla="*/ 7417414 w 12453219"/>
              <a:gd name="connsiteY4256" fmla="*/ 1315385 h 2763135"/>
              <a:gd name="connsiteX4257" fmla="*/ 7400590 w 12453219"/>
              <a:gd name="connsiteY4257" fmla="*/ 1332209 h 2763135"/>
              <a:gd name="connsiteX4258" fmla="*/ 7383766 w 12453219"/>
              <a:gd name="connsiteY4258" fmla="*/ 1315385 h 2763135"/>
              <a:gd name="connsiteX4259" fmla="*/ 7400590 w 12453219"/>
              <a:gd name="connsiteY4259" fmla="*/ 1298561 h 2763135"/>
              <a:gd name="connsiteX4260" fmla="*/ 7262510 w 12453219"/>
              <a:gd name="connsiteY4260" fmla="*/ 1298561 h 2763135"/>
              <a:gd name="connsiteX4261" fmla="*/ 7279334 w 12453219"/>
              <a:gd name="connsiteY4261" fmla="*/ 1315385 h 2763135"/>
              <a:gd name="connsiteX4262" fmla="*/ 7262510 w 12453219"/>
              <a:gd name="connsiteY4262" fmla="*/ 1332209 h 2763135"/>
              <a:gd name="connsiteX4263" fmla="*/ 7245686 w 12453219"/>
              <a:gd name="connsiteY4263" fmla="*/ 1315385 h 2763135"/>
              <a:gd name="connsiteX4264" fmla="*/ 7262510 w 12453219"/>
              <a:gd name="connsiteY4264" fmla="*/ 1298561 h 2763135"/>
              <a:gd name="connsiteX4265" fmla="*/ 4915277 w 12453219"/>
              <a:gd name="connsiteY4265" fmla="*/ 1298561 h 2763135"/>
              <a:gd name="connsiteX4266" fmla="*/ 4932107 w 12453219"/>
              <a:gd name="connsiteY4266" fmla="*/ 1315385 h 2763135"/>
              <a:gd name="connsiteX4267" fmla="*/ 4915277 w 12453219"/>
              <a:gd name="connsiteY4267" fmla="*/ 1332209 h 2763135"/>
              <a:gd name="connsiteX4268" fmla="*/ 4898453 w 12453219"/>
              <a:gd name="connsiteY4268" fmla="*/ 1315385 h 2763135"/>
              <a:gd name="connsiteX4269" fmla="*/ 4915277 w 12453219"/>
              <a:gd name="connsiteY4269" fmla="*/ 1298561 h 2763135"/>
              <a:gd name="connsiteX4270" fmla="*/ 4777204 w 12453219"/>
              <a:gd name="connsiteY4270" fmla="*/ 1298561 h 2763135"/>
              <a:gd name="connsiteX4271" fmla="*/ 4794023 w 12453219"/>
              <a:gd name="connsiteY4271" fmla="*/ 1315385 h 2763135"/>
              <a:gd name="connsiteX4272" fmla="*/ 4777204 w 12453219"/>
              <a:gd name="connsiteY4272" fmla="*/ 1332209 h 2763135"/>
              <a:gd name="connsiteX4273" fmla="*/ 4760378 w 12453219"/>
              <a:gd name="connsiteY4273" fmla="*/ 1315385 h 2763135"/>
              <a:gd name="connsiteX4274" fmla="*/ 4777204 w 12453219"/>
              <a:gd name="connsiteY4274" fmla="*/ 1298561 h 2763135"/>
              <a:gd name="connsiteX4275" fmla="*/ 4639135 w 12453219"/>
              <a:gd name="connsiteY4275" fmla="*/ 1298561 h 2763135"/>
              <a:gd name="connsiteX4276" fmla="*/ 4655961 w 12453219"/>
              <a:gd name="connsiteY4276" fmla="*/ 1315385 h 2763135"/>
              <a:gd name="connsiteX4277" fmla="*/ 4639135 w 12453219"/>
              <a:gd name="connsiteY4277" fmla="*/ 1332209 h 2763135"/>
              <a:gd name="connsiteX4278" fmla="*/ 4622315 w 12453219"/>
              <a:gd name="connsiteY4278" fmla="*/ 1315385 h 2763135"/>
              <a:gd name="connsiteX4279" fmla="*/ 4639135 w 12453219"/>
              <a:gd name="connsiteY4279" fmla="*/ 1298561 h 2763135"/>
              <a:gd name="connsiteX4280" fmla="*/ 7124440 w 12453219"/>
              <a:gd name="connsiteY4280" fmla="*/ 1298004 h 2763135"/>
              <a:gd name="connsiteX4281" fmla="*/ 7141822 w 12453219"/>
              <a:gd name="connsiteY4281" fmla="*/ 1315385 h 2763135"/>
              <a:gd name="connsiteX4282" fmla="*/ 7124440 w 12453219"/>
              <a:gd name="connsiteY4282" fmla="*/ 1332767 h 2763135"/>
              <a:gd name="connsiteX4283" fmla="*/ 7107059 w 12453219"/>
              <a:gd name="connsiteY4283" fmla="*/ 1315385 h 2763135"/>
              <a:gd name="connsiteX4284" fmla="*/ 7124440 w 12453219"/>
              <a:gd name="connsiteY4284" fmla="*/ 1298004 h 2763135"/>
              <a:gd name="connsiteX4285" fmla="*/ 6986362 w 12453219"/>
              <a:gd name="connsiteY4285" fmla="*/ 1298004 h 2763135"/>
              <a:gd name="connsiteX4286" fmla="*/ 7003743 w 12453219"/>
              <a:gd name="connsiteY4286" fmla="*/ 1315385 h 2763135"/>
              <a:gd name="connsiteX4287" fmla="*/ 6986362 w 12453219"/>
              <a:gd name="connsiteY4287" fmla="*/ 1332767 h 2763135"/>
              <a:gd name="connsiteX4288" fmla="*/ 6968980 w 12453219"/>
              <a:gd name="connsiteY4288" fmla="*/ 1315385 h 2763135"/>
              <a:gd name="connsiteX4289" fmla="*/ 6986362 w 12453219"/>
              <a:gd name="connsiteY4289" fmla="*/ 1298004 h 2763135"/>
              <a:gd name="connsiteX4290" fmla="*/ 6848292 w 12453219"/>
              <a:gd name="connsiteY4290" fmla="*/ 1298004 h 2763135"/>
              <a:gd name="connsiteX4291" fmla="*/ 6865673 w 12453219"/>
              <a:gd name="connsiteY4291" fmla="*/ 1315385 h 2763135"/>
              <a:gd name="connsiteX4292" fmla="*/ 6848292 w 12453219"/>
              <a:gd name="connsiteY4292" fmla="*/ 1332767 h 2763135"/>
              <a:gd name="connsiteX4293" fmla="*/ 6830910 w 12453219"/>
              <a:gd name="connsiteY4293" fmla="*/ 1315385 h 2763135"/>
              <a:gd name="connsiteX4294" fmla="*/ 6848292 w 12453219"/>
              <a:gd name="connsiteY4294" fmla="*/ 1298004 h 2763135"/>
              <a:gd name="connsiteX4295" fmla="*/ 5329506 w 12453219"/>
              <a:gd name="connsiteY4295" fmla="*/ 1298004 h 2763135"/>
              <a:gd name="connsiteX4296" fmla="*/ 5346885 w 12453219"/>
              <a:gd name="connsiteY4296" fmla="*/ 1315385 h 2763135"/>
              <a:gd name="connsiteX4297" fmla="*/ 5329506 w 12453219"/>
              <a:gd name="connsiteY4297" fmla="*/ 1332767 h 2763135"/>
              <a:gd name="connsiteX4298" fmla="*/ 5312125 w 12453219"/>
              <a:gd name="connsiteY4298" fmla="*/ 1315385 h 2763135"/>
              <a:gd name="connsiteX4299" fmla="*/ 5329506 w 12453219"/>
              <a:gd name="connsiteY4299" fmla="*/ 1298004 h 2763135"/>
              <a:gd name="connsiteX4300" fmla="*/ 5191433 w 12453219"/>
              <a:gd name="connsiteY4300" fmla="*/ 1298004 h 2763135"/>
              <a:gd name="connsiteX4301" fmla="*/ 5208812 w 12453219"/>
              <a:gd name="connsiteY4301" fmla="*/ 1315385 h 2763135"/>
              <a:gd name="connsiteX4302" fmla="*/ 5191433 w 12453219"/>
              <a:gd name="connsiteY4302" fmla="*/ 1332767 h 2763135"/>
              <a:gd name="connsiteX4303" fmla="*/ 5174050 w 12453219"/>
              <a:gd name="connsiteY4303" fmla="*/ 1315385 h 2763135"/>
              <a:gd name="connsiteX4304" fmla="*/ 5191433 w 12453219"/>
              <a:gd name="connsiteY4304" fmla="*/ 1298004 h 2763135"/>
              <a:gd name="connsiteX4305" fmla="*/ 5053351 w 12453219"/>
              <a:gd name="connsiteY4305" fmla="*/ 1298004 h 2763135"/>
              <a:gd name="connsiteX4306" fmla="*/ 5070730 w 12453219"/>
              <a:gd name="connsiteY4306" fmla="*/ 1315385 h 2763135"/>
              <a:gd name="connsiteX4307" fmla="*/ 5053351 w 12453219"/>
              <a:gd name="connsiteY4307" fmla="*/ 1332767 h 2763135"/>
              <a:gd name="connsiteX4308" fmla="*/ 5035964 w 12453219"/>
              <a:gd name="connsiteY4308" fmla="*/ 1315385 h 2763135"/>
              <a:gd name="connsiteX4309" fmla="*/ 5053351 w 12453219"/>
              <a:gd name="connsiteY4309" fmla="*/ 1298004 h 2763135"/>
              <a:gd name="connsiteX4310" fmla="*/ 6710222 w 12453219"/>
              <a:gd name="connsiteY4310" fmla="*/ 1297895 h 2763135"/>
              <a:gd name="connsiteX4311" fmla="*/ 6727713 w 12453219"/>
              <a:gd name="connsiteY4311" fmla="*/ 1315386 h 2763135"/>
              <a:gd name="connsiteX4312" fmla="*/ 6710222 w 12453219"/>
              <a:gd name="connsiteY4312" fmla="*/ 1332876 h 2763135"/>
              <a:gd name="connsiteX4313" fmla="*/ 6692732 w 12453219"/>
              <a:gd name="connsiteY4313" fmla="*/ 1315386 h 2763135"/>
              <a:gd name="connsiteX4314" fmla="*/ 6710222 w 12453219"/>
              <a:gd name="connsiteY4314" fmla="*/ 1297895 h 2763135"/>
              <a:gd name="connsiteX4315" fmla="*/ 5743711 w 12453219"/>
              <a:gd name="connsiteY4315" fmla="*/ 1297895 h 2763135"/>
              <a:gd name="connsiteX4316" fmla="*/ 5761203 w 12453219"/>
              <a:gd name="connsiteY4316" fmla="*/ 1315386 h 2763135"/>
              <a:gd name="connsiteX4317" fmla="*/ 5743711 w 12453219"/>
              <a:gd name="connsiteY4317" fmla="*/ 1332876 h 2763135"/>
              <a:gd name="connsiteX4318" fmla="*/ 5726221 w 12453219"/>
              <a:gd name="connsiteY4318" fmla="*/ 1315386 h 2763135"/>
              <a:gd name="connsiteX4319" fmla="*/ 5743711 w 12453219"/>
              <a:gd name="connsiteY4319" fmla="*/ 1297895 h 2763135"/>
              <a:gd name="connsiteX4320" fmla="*/ 5605649 w 12453219"/>
              <a:gd name="connsiteY4320" fmla="*/ 1297895 h 2763135"/>
              <a:gd name="connsiteX4321" fmla="*/ 5623139 w 12453219"/>
              <a:gd name="connsiteY4321" fmla="*/ 1315386 h 2763135"/>
              <a:gd name="connsiteX4322" fmla="*/ 5605649 w 12453219"/>
              <a:gd name="connsiteY4322" fmla="*/ 1332876 h 2763135"/>
              <a:gd name="connsiteX4323" fmla="*/ 5588155 w 12453219"/>
              <a:gd name="connsiteY4323" fmla="*/ 1315386 h 2763135"/>
              <a:gd name="connsiteX4324" fmla="*/ 5605649 w 12453219"/>
              <a:gd name="connsiteY4324" fmla="*/ 1297895 h 2763135"/>
              <a:gd name="connsiteX4325" fmla="*/ 5467587 w 12453219"/>
              <a:gd name="connsiteY4325" fmla="*/ 1297895 h 2763135"/>
              <a:gd name="connsiteX4326" fmla="*/ 5485076 w 12453219"/>
              <a:gd name="connsiteY4326" fmla="*/ 1315386 h 2763135"/>
              <a:gd name="connsiteX4327" fmla="*/ 5467587 w 12453219"/>
              <a:gd name="connsiteY4327" fmla="*/ 1332876 h 2763135"/>
              <a:gd name="connsiteX4328" fmla="*/ 5450095 w 12453219"/>
              <a:gd name="connsiteY4328" fmla="*/ 1315386 h 2763135"/>
              <a:gd name="connsiteX4329" fmla="*/ 5467587 w 12453219"/>
              <a:gd name="connsiteY4329" fmla="*/ 1297895 h 2763135"/>
              <a:gd name="connsiteX4330" fmla="*/ 6572144 w 12453219"/>
              <a:gd name="connsiteY4330" fmla="*/ 1297608 h 2763135"/>
              <a:gd name="connsiteX4331" fmla="*/ 6589921 w 12453219"/>
              <a:gd name="connsiteY4331" fmla="*/ 1315386 h 2763135"/>
              <a:gd name="connsiteX4332" fmla="*/ 6572144 w 12453219"/>
              <a:gd name="connsiteY4332" fmla="*/ 1333163 h 2763135"/>
              <a:gd name="connsiteX4333" fmla="*/ 6554366 w 12453219"/>
              <a:gd name="connsiteY4333" fmla="*/ 1315386 h 2763135"/>
              <a:gd name="connsiteX4334" fmla="*/ 6572144 w 12453219"/>
              <a:gd name="connsiteY4334" fmla="*/ 1297608 h 2763135"/>
              <a:gd name="connsiteX4335" fmla="*/ 6434073 w 12453219"/>
              <a:gd name="connsiteY4335" fmla="*/ 1297608 h 2763135"/>
              <a:gd name="connsiteX4336" fmla="*/ 6451851 w 12453219"/>
              <a:gd name="connsiteY4336" fmla="*/ 1315386 h 2763135"/>
              <a:gd name="connsiteX4337" fmla="*/ 6434073 w 12453219"/>
              <a:gd name="connsiteY4337" fmla="*/ 1333163 h 2763135"/>
              <a:gd name="connsiteX4338" fmla="*/ 6416296 w 12453219"/>
              <a:gd name="connsiteY4338" fmla="*/ 1315386 h 2763135"/>
              <a:gd name="connsiteX4339" fmla="*/ 6434073 w 12453219"/>
              <a:gd name="connsiteY4339" fmla="*/ 1297608 h 2763135"/>
              <a:gd name="connsiteX4340" fmla="*/ 6295995 w 12453219"/>
              <a:gd name="connsiteY4340" fmla="*/ 1297608 h 2763135"/>
              <a:gd name="connsiteX4341" fmla="*/ 6313772 w 12453219"/>
              <a:gd name="connsiteY4341" fmla="*/ 1315386 h 2763135"/>
              <a:gd name="connsiteX4342" fmla="*/ 6295995 w 12453219"/>
              <a:gd name="connsiteY4342" fmla="*/ 1333163 h 2763135"/>
              <a:gd name="connsiteX4343" fmla="*/ 6278217 w 12453219"/>
              <a:gd name="connsiteY4343" fmla="*/ 1315386 h 2763135"/>
              <a:gd name="connsiteX4344" fmla="*/ 6295995 w 12453219"/>
              <a:gd name="connsiteY4344" fmla="*/ 1297608 h 2763135"/>
              <a:gd name="connsiteX4345" fmla="*/ 6157927 w 12453219"/>
              <a:gd name="connsiteY4345" fmla="*/ 1297608 h 2763135"/>
              <a:gd name="connsiteX4346" fmla="*/ 6175708 w 12453219"/>
              <a:gd name="connsiteY4346" fmla="*/ 1315386 h 2763135"/>
              <a:gd name="connsiteX4347" fmla="*/ 6157927 w 12453219"/>
              <a:gd name="connsiteY4347" fmla="*/ 1333163 h 2763135"/>
              <a:gd name="connsiteX4348" fmla="*/ 6140150 w 12453219"/>
              <a:gd name="connsiteY4348" fmla="*/ 1315386 h 2763135"/>
              <a:gd name="connsiteX4349" fmla="*/ 6157927 w 12453219"/>
              <a:gd name="connsiteY4349" fmla="*/ 1297608 h 2763135"/>
              <a:gd name="connsiteX4350" fmla="*/ 6019853 w 12453219"/>
              <a:gd name="connsiteY4350" fmla="*/ 1297608 h 2763135"/>
              <a:gd name="connsiteX4351" fmla="*/ 6037630 w 12453219"/>
              <a:gd name="connsiteY4351" fmla="*/ 1315386 h 2763135"/>
              <a:gd name="connsiteX4352" fmla="*/ 6019853 w 12453219"/>
              <a:gd name="connsiteY4352" fmla="*/ 1333163 h 2763135"/>
              <a:gd name="connsiteX4353" fmla="*/ 6002076 w 12453219"/>
              <a:gd name="connsiteY4353" fmla="*/ 1315386 h 2763135"/>
              <a:gd name="connsiteX4354" fmla="*/ 6019853 w 12453219"/>
              <a:gd name="connsiteY4354" fmla="*/ 1297608 h 2763135"/>
              <a:gd name="connsiteX4355" fmla="*/ 5881786 w 12453219"/>
              <a:gd name="connsiteY4355" fmla="*/ 1297608 h 2763135"/>
              <a:gd name="connsiteX4356" fmla="*/ 5899560 w 12453219"/>
              <a:gd name="connsiteY4356" fmla="*/ 1315386 h 2763135"/>
              <a:gd name="connsiteX4357" fmla="*/ 5881786 w 12453219"/>
              <a:gd name="connsiteY4357" fmla="*/ 1333163 h 2763135"/>
              <a:gd name="connsiteX4358" fmla="*/ 5864009 w 12453219"/>
              <a:gd name="connsiteY4358" fmla="*/ 1315386 h 2763135"/>
              <a:gd name="connsiteX4359" fmla="*/ 5881786 w 12453219"/>
              <a:gd name="connsiteY4359" fmla="*/ 1297608 h 2763135"/>
              <a:gd name="connsiteX4360" fmla="*/ 12440284 w 12453219"/>
              <a:gd name="connsiteY4360" fmla="*/ 1195753 h 2763135"/>
              <a:gd name="connsiteX4361" fmla="*/ 12440340 w 12453219"/>
              <a:gd name="connsiteY4361" fmla="*/ 1195810 h 2763135"/>
              <a:gd name="connsiteX4362" fmla="*/ 12440284 w 12453219"/>
              <a:gd name="connsiteY4362" fmla="*/ 1195866 h 2763135"/>
              <a:gd name="connsiteX4363" fmla="*/ 12440228 w 12453219"/>
              <a:gd name="connsiteY4363" fmla="*/ 1195810 h 2763135"/>
              <a:gd name="connsiteX4364" fmla="*/ 12440284 w 12453219"/>
              <a:gd name="connsiteY4364" fmla="*/ 1195753 h 2763135"/>
              <a:gd name="connsiteX4365" fmla="*/ 12302233 w 12453219"/>
              <a:gd name="connsiteY4365" fmla="*/ 1195753 h 2763135"/>
              <a:gd name="connsiteX4366" fmla="*/ 12302289 w 12453219"/>
              <a:gd name="connsiteY4366" fmla="*/ 1195810 h 2763135"/>
              <a:gd name="connsiteX4367" fmla="*/ 12302233 w 12453219"/>
              <a:gd name="connsiteY4367" fmla="*/ 1195866 h 2763135"/>
              <a:gd name="connsiteX4368" fmla="*/ 12302177 w 12453219"/>
              <a:gd name="connsiteY4368" fmla="*/ 1195810 h 2763135"/>
              <a:gd name="connsiteX4369" fmla="*/ 12302233 w 12453219"/>
              <a:gd name="connsiteY4369" fmla="*/ 1195753 h 2763135"/>
              <a:gd name="connsiteX4370" fmla="*/ 151735 w 12453219"/>
              <a:gd name="connsiteY4370" fmla="*/ 1195753 h 2763135"/>
              <a:gd name="connsiteX4371" fmla="*/ 151791 w 12453219"/>
              <a:gd name="connsiteY4371" fmla="*/ 1195810 h 2763135"/>
              <a:gd name="connsiteX4372" fmla="*/ 151735 w 12453219"/>
              <a:gd name="connsiteY4372" fmla="*/ 1195866 h 2763135"/>
              <a:gd name="connsiteX4373" fmla="*/ 151678 w 12453219"/>
              <a:gd name="connsiteY4373" fmla="*/ 1195810 h 2763135"/>
              <a:gd name="connsiteX4374" fmla="*/ 151735 w 12453219"/>
              <a:gd name="connsiteY4374" fmla="*/ 1195753 h 2763135"/>
              <a:gd name="connsiteX4375" fmla="*/ 13659 w 12453219"/>
              <a:gd name="connsiteY4375" fmla="*/ 1195753 h 2763135"/>
              <a:gd name="connsiteX4376" fmla="*/ 13715 w 12453219"/>
              <a:gd name="connsiteY4376" fmla="*/ 1195810 h 2763135"/>
              <a:gd name="connsiteX4377" fmla="*/ 13659 w 12453219"/>
              <a:gd name="connsiteY4377" fmla="*/ 1195866 h 2763135"/>
              <a:gd name="connsiteX4378" fmla="*/ 13602 w 12453219"/>
              <a:gd name="connsiteY4378" fmla="*/ 1195810 h 2763135"/>
              <a:gd name="connsiteX4379" fmla="*/ 13659 w 12453219"/>
              <a:gd name="connsiteY4379" fmla="*/ 1195753 h 2763135"/>
              <a:gd name="connsiteX4380" fmla="*/ 12164088 w 12453219"/>
              <a:gd name="connsiteY4380" fmla="*/ 1195644 h 2763135"/>
              <a:gd name="connsiteX4381" fmla="*/ 12164254 w 12453219"/>
              <a:gd name="connsiteY4381" fmla="*/ 1195810 h 2763135"/>
              <a:gd name="connsiteX4382" fmla="*/ 12164088 w 12453219"/>
              <a:gd name="connsiteY4382" fmla="*/ 1195976 h 2763135"/>
              <a:gd name="connsiteX4383" fmla="*/ 12163922 w 12453219"/>
              <a:gd name="connsiteY4383" fmla="*/ 1195810 h 2763135"/>
              <a:gd name="connsiteX4384" fmla="*/ 12164088 w 12453219"/>
              <a:gd name="connsiteY4384" fmla="*/ 1195644 h 2763135"/>
              <a:gd name="connsiteX4385" fmla="*/ 12026037 w 12453219"/>
              <a:gd name="connsiteY4385" fmla="*/ 1195644 h 2763135"/>
              <a:gd name="connsiteX4386" fmla="*/ 12026203 w 12453219"/>
              <a:gd name="connsiteY4386" fmla="*/ 1195810 h 2763135"/>
              <a:gd name="connsiteX4387" fmla="*/ 12026037 w 12453219"/>
              <a:gd name="connsiteY4387" fmla="*/ 1195976 h 2763135"/>
              <a:gd name="connsiteX4388" fmla="*/ 12025871 w 12453219"/>
              <a:gd name="connsiteY4388" fmla="*/ 1195810 h 2763135"/>
              <a:gd name="connsiteX4389" fmla="*/ 12026037 w 12453219"/>
              <a:gd name="connsiteY4389" fmla="*/ 1195644 h 2763135"/>
              <a:gd name="connsiteX4390" fmla="*/ 427892 w 12453219"/>
              <a:gd name="connsiteY4390" fmla="*/ 1195644 h 2763135"/>
              <a:gd name="connsiteX4391" fmla="*/ 428057 w 12453219"/>
              <a:gd name="connsiteY4391" fmla="*/ 1195810 h 2763135"/>
              <a:gd name="connsiteX4392" fmla="*/ 427892 w 12453219"/>
              <a:gd name="connsiteY4392" fmla="*/ 1195976 h 2763135"/>
              <a:gd name="connsiteX4393" fmla="*/ 427726 w 12453219"/>
              <a:gd name="connsiteY4393" fmla="*/ 1195810 h 2763135"/>
              <a:gd name="connsiteX4394" fmla="*/ 427892 w 12453219"/>
              <a:gd name="connsiteY4394" fmla="*/ 1195644 h 2763135"/>
              <a:gd name="connsiteX4395" fmla="*/ 289813 w 12453219"/>
              <a:gd name="connsiteY4395" fmla="*/ 1195644 h 2763135"/>
              <a:gd name="connsiteX4396" fmla="*/ 289979 w 12453219"/>
              <a:gd name="connsiteY4396" fmla="*/ 1195810 h 2763135"/>
              <a:gd name="connsiteX4397" fmla="*/ 289813 w 12453219"/>
              <a:gd name="connsiteY4397" fmla="*/ 1195976 h 2763135"/>
              <a:gd name="connsiteX4398" fmla="*/ 289647 w 12453219"/>
              <a:gd name="connsiteY4398" fmla="*/ 1195810 h 2763135"/>
              <a:gd name="connsiteX4399" fmla="*/ 289813 w 12453219"/>
              <a:gd name="connsiteY4399" fmla="*/ 1195644 h 2763135"/>
              <a:gd name="connsiteX4400" fmla="*/ 11887986 w 12453219"/>
              <a:gd name="connsiteY4400" fmla="*/ 1195525 h 2763135"/>
              <a:gd name="connsiteX4401" fmla="*/ 11888271 w 12453219"/>
              <a:gd name="connsiteY4401" fmla="*/ 1195810 h 2763135"/>
              <a:gd name="connsiteX4402" fmla="*/ 11887986 w 12453219"/>
              <a:gd name="connsiteY4402" fmla="*/ 1196095 h 2763135"/>
              <a:gd name="connsiteX4403" fmla="*/ 11887701 w 12453219"/>
              <a:gd name="connsiteY4403" fmla="*/ 1195810 h 2763135"/>
              <a:gd name="connsiteX4404" fmla="*/ 11887986 w 12453219"/>
              <a:gd name="connsiteY4404" fmla="*/ 1195525 h 2763135"/>
              <a:gd name="connsiteX4405" fmla="*/ 11749936 w 12453219"/>
              <a:gd name="connsiteY4405" fmla="*/ 1195499 h 2763135"/>
              <a:gd name="connsiteX4406" fmla="*/ 11750246 w 12453219"/>
              <a:gd name="connsiteY4406" fmla="*/ 1195810 h 2763135"/>
              <a:gd name="connsiteX4407" fmla="*/ 11749936 w 12453219"/>
              <a:gd name="connsiteY4407" fmla="*/ 1196121 h 2763135"/>
              <a:gd name="connsiteX4408" fmla="*/ 11749626 w 12453219"/>
              <a:gd name="connsiteY4408" fmla="*/ 1195810 h 2763135"/>
              <a:gd name="connsiteX4409" fmla="*/ 11749936 w 12453219"/>
              <a:gd name="connsiteY4409" fmla="*/ 1195499 h 2763135"/>
              <a:gd name="connsiteX4410" fmla="*/ 704047 w 12453219"/>
              <a:gd name="connsiteY4410" fmla="*/ 1195499 h 2763135"/>
              <a:gd name="connsiteX4411" fmla="*/ 704357 w 12453219"/>
              <a:gd name="connsiteY4411" fmla="*/ 1195810 h 2763135"/>
              <a:gd name="connsiteX4412" fmla="*/ 704047 w 12453219"/>
              <a:gd name="connsiteY4412" fmla="*/ 1196121 h 2763135"/>
              <a:gd name="connsiteX4413" fmla="*/ 703735 w 12453219"/>
              <a:gd name="connsiteY4413" fmla="*/ 1195810 h 2763135"/>
              <a:gd name="connsiteX4414" fmla="*/ 704047 w 12453219"/>
              <a:gd name="connsiteY4414" fmla="*/ 1195499 h 2763135"/>
              <a:gd name="connsiteX4415" fmla="*/ 565969 w 12453219"/>
              <a:gd name="connsiteY4415" fmla="*/ 1195499 h 2763135"/>
              <a:gd name="connsiteX4416" fmla="*/ 566281 w 12453219"/>
              <a:gd name="connsiteY4416" fmla="*/ 1195810 h 2763135"/>
              <a:gd name="connsiteX4417" fmla="*/ 565969 w 12453219"/>
              <a:gd name="connsiteY4417" fmla="*/ 1196121 h 2763135"/>
              <a:gd name="connsiteX4418" fmla="*/ 565659 w 12453219"/>
              <a:gd name="connsiteY4418" fmla="*/ 1195810 h 2763135"/>
              <a:gd name="connsiteX4419" fmla="*/ 565969 w 12453219"/>
              <a:gd name="connsiteY4419" fmla="*/ 1195499 h 2763135"/>
              <a:gd name="connsiteX4420" fmla="*/ 11611791 w 12453219"/>
              <a:gd name="connsiteY4420" fmla="*/ 1195325 h 2763135"/>
              <a:gd name="connsiteX4421" fmla="*/ 11612276 w 12453219"/>
              <a:gd name="connsiteY4421" fmla="*/ 1195810 h 2763135"/>
              <a:gd name="connsiteX4422" fmla="*/ 11611791 w 12453219"/>
              <a:gd name="connsiteY4422" fmla="*/ 1196296 h 2763135"/>
              <a:gd name="connsiteX4423" fmla="*/ 11611305 w 12453219"/>
              <a:gd name="connsiteY4423" fmla="*/ 1195810 h 2763135"/>
              <a:gd name="connsiteX4424" fmla="*/ 11611791 w 12453219"/>
              <a:gd name="connsiteY4424" fmla="*/ 1195325 h 2763135"/>
              <a:gd name="connsiteX4425" fmla="*/ 842125 w 12453219"/>
              <a:gd name="connsiteY4425" fmla="*/ 1195325 h 2763135"/>
              <a:gd name="connsiteX4426" fmla="*/ 842610 w 12453219"/>
              <a:gd name="connsiteY4426" fmla="*/ 1195810 h 2763135"/>
              <a:gd name="connsiteX4427" fmla="*/ 842125 w 12453219"/>
              <a:gd name="connsiteY4427" fmla="*/ 1196296 h 2763135"/>
              <a:gd name="connsiteX4428" fmla="*/ 841639 w 12453219"/>
              <a:gd name="connsiteY4428" fmla="*/ 1195810 h 2763135"/>
              <a:gd name="connsiteX4429" fmla="*/ 842125 w 12453219"/>
              <a:gd name="connsiteY4429" fmla="*/ 1195325 h 2763135"/>
              <a:gd name="connsiteX4430" fmla="*/ 11473740 w 12453219"/>
              <a:gd name="connsiteY4430" fmla="*/ 1195158 h 2763135"/>
              <a:gd name="connsiteX4431" fmla="*/ 11474392 w 12453219"/>
              <a:gd name="connsiteY4431" fmla="*/ 1195810 h 2763135"/>
              <a:gd name="connsiteX4432" fmla="*/ 11473740 w 12453219"/>
              <a:gd name="connsiteY4432" fmla="*/ 1196461 h 2763135"/>
              <a:gd name="connsiteX4433" fmla="*/ 11473089 w 12453219"/>
              <a:gd name="connsiteY4433" fmla="*/ 1195810 h 2763135"/>
              <a:gd name="connsiteX4434" fmla="*/ 11473740 w 12453219"/>
              <a:gd name="connsiteY4434" fmla="*/ 1195158 h 2763135"/>
              <a:gd name="connsiteX4435" fmla="*/ 980202 w 12453219"/>
              <a:gd name="connsiteY4435" fmla="*/ 1195124 h 2763135"/>
              <a:gd name="connsiteX4436" fmla="*/ 980888 w 12453219"/>
              <a:gd name="connsiteY4436" fmla="*/ 1195810 h 2763135"/>
              <a:gd name="connsiteX4437" fmla="*/ 980202 w 12453219"/>
              <a:gd name="connsiteY4437" fmla="*/ 1196496 h 2763135"/>
              <a:gd name="connsiteX4438" fmla="*/ 979516 w 12453219"/>
              <a:gd name="connsiteY4438" fmla="*/ 1195810 h 2763135"/>
              <a:gd name="connsiteX4439" fmla="*/ 980202 w 12453219"/>
              <a:gd name="connsiteY4439" fmla="*/ 1195124 h 2763135"/>
              <a:gd name="connsiteX4440" fmla="*/ 11335689 w 12453219"/>
              <a:gd name="connsiteY4440" fmla="*/ 1194938 h 2763135"/>
              <a:gd name="connsiteX4441" fmla="*/ 11336561 w 12453219"/>
              <a:gd name="connsiteY4441" fmla="*/ 1195810 h 2763135"/>
              <a:gd name="connsiteX4442" fmla="*/ 11335689 w 12453219"/>
              <a:gd name="connsiteY4442" fmla="*/ 1196682 h 2763135"/>
              <a:gd name="connsiteX4443" fmla="*/ 11334817 w 12453219"/>
              <a:gd name="connsiteY4443" fmla="*/ 1195810 h 2763135"/>
              <a:gd name="connsiteX4444" fmla="*/ 11335689 w 12453219"/>
              <a:gd name="connsiteY4444" fmla="*/ 1194938 h 2763135"/>
              <a:gd name="connsiteX4445" fmla="*/ 1118279 w 12453219"/>
              <a:gd name="connsiteY4445" fmla="*/ 1194900 h 2763135"/>
              <a:gd name="connsiteX4446" fmla="*/ 1119189 w 12453219"/>
              <a:gd name="connsiteY4446" fmla="*/ 1195810 h 2763135"/>
              <a:gd name="connsiteX4447" fmla="*/ 1118279 w 12453219"/>
              <a:gd name="connsiteY4447" fmla="*/ 1196720 h 2763135"/>
              <a:gd name="connsiteX4448" fmla="*/ 1117369 w 12453219"/>
              <a:gd name="connsiteY4448" fmla="*/ 1195810 h 2763135"/>
              <a:gd name="connsiteX4449" fmla="*/ 1118279 w 12453219"/>
              <a:gd name="connsiteY4449" fmla="*/ 1194900 h 2763135"/>
              <a:gd name="connsiteX4450" fmla="*/ 11197638 w 12453219"/>
              <a:gd name="connsiteY4450" fmla="*/ 1194696 h 2763135"/>
              <a:gd name="connsiteX4451" fmla="*/ 11198751 w 12453219"/>
              <a:gd name="connsiteY4451" fmla="*/ 1195810 h 2763135"/>
              <a:gd name="connsiteX4452" fmla="*/ 11197638 w 12453219"/>
              <a:gd name="connsiteY4452" fmla="*/ 1196925 h 2763135"/>
              <a:gd name="connsiteX4453" fmla="*/ 11196524 w 12453219"/>
              <a:gd name="connsiteY4453" fmla="*/ 1195810 h 2763135"/>
              <a:gd name="connsiteX4454" fmla="*/ 11197638 w 12453219"/>
              <a:gd name="connsiteY4454" fmla="*/ 1194696 h 2763135"/>
              <a:gd name="connsiteX4455" fmla="*/ 1256352 w 12453219"/>
              <a:gd name="connsiteY4455" fmla="*/ 1194543 h 2763135"/>
              <a:gd name="connsiteX4456" fmla="*/ 1257619 w 12453219"/>
              <a:gd name="connsiteY4456" fmla="*/ 1195810 h 2763135"/>
              <a:gd name="connsiteX4457" fmla="*/ 1256352 w 12453219"/>
              <a:gd name="connsiteY4457" fmla="*/ 1197076 h 2763135"/>
              <a:gd name="connsiteX4458" fmla="*/ 1255085 w 12453219"/>
              <a:gd name="connsiteY4458" fmla="*/ 1195810 h 2763135"/>
              <a:gd name="connsiteX4459" fmla="*/ 1256352 w 12453219"/>
              <a:gd name="connsiteY4459" fmla="*/ 1194543 h 2763135"/>
              <a:gd name="connsiteX4460" fmla="*/ 11059586 w 12453219"/>
              <a:gd name="connsiteY4460" fmla="*/ 1194315 h 2763135"/>
              <a:gd name="connsiteX4461" fmla="*/ 11061081 w 12453219"/>
              <a:gd name="connsiteY4461" fmla="*/ 1195810 h 2763135"/>
              <a:gd name="connsiteX4462" fmla="*/ 11059586 w 12453219"/>
              <a:gd name="connsiteY4462" fmla="*/ 1197305 h 2763135"/>
              <a:gd name="connsiteX4463" fmla="*/ 11058091 w 12453219"/>
              <a:gd name="connsiteY4463" fmla="*/ 1195810 h 2763135"/>
              <a:gd name="connsiteX4464" fmla="*/ 11059586 w 12453219"/>
              <a:gd name="connsiteY4464" fmla="*/ 1194315 h 2763135"/>
              <a:gd name="connsiteX4465" fmla="*/ 1394434 w 12453219"/>
              <a:gd name="connsiteY4465" fmla="*/ 1194269 h 2763135"/>
              <a:gd name="connsiteX4466" fmla="*/ 1395975 w 12453219"/>
              <a:gd name="connsiteY4466" fmla="*/ 1195810 h 2763135"/>
              <a:gd name="connsiteX4467" fmla="*/ 1394434 w 12453219"/>
              <a:gd name="connsiteY4467" fmla="*/ 1197350 h 2763135"/>
              <a:gd name="connsiteX4468" fmla="*/ 1392894 w 12453219"/>
              <a:gd name="connsiteY4468" fmla="*/ 1195810 h 2763135"/>
              <a:gd name="connsiteX4469" fmla="*/ 1394434 w 12453219"/>
              <a:gd name="connsiteY4469" fmla="*/ 1194269 h 2763135"/>
              <a:gd name="connsiteX4470" fmla="*/ 10921443 w 12453219"/>
              <a:gd name="connsiteY4470" fmla="*/ 1193977 h 2763135"/>
              <a:gd name="connsiteX4471" fmla="*/ 10923276 w 12453219"/>
              <a:gd name="connsiteY4471" fmla="*/ 1195810 h 2763135"/>
              <a:gd name="connsiteX4472" fmla="*/ 10921443 w 12453219"/>
              <a:gd name="connsiteY4472" fmla="*/ 1197643 h 2763135"/>
              <a:gd name="connsiteX4473" fmla="*/ 10919610 w 12453219"/>
              <a:gd name="connsiteY4473" fmla="*/ 1195810 h 2763135"/>
              <a:gd name="connsiteX4474" fmla="*/ 10921443 w 12453219"/>
              <a:gd name="connsiteY4474" fmla="*/ 1193977 h 2763135"/>
              <a:gd name="connsiteX4475" fmla="*/ 1532508 w 12453219"/>
              <a:gd name="connsiteY4475" fmla="*/ 1193718 h 2763135"/>
              <a:gd name="connsiteX4476" fmla="*/ 1534600 w 12453219"/>
              <a:gd name="connsiteY4476" fmla="*/ 1195810 h 2763135"/>
              <a:gd name="connsiteX4477" fmla="*/ 1532508 w 12453219"/>
              <a:gd name="connsiteY4477" fmla="*/ 1197901 h 2763135"/>
              <a:gd name="connsiteX4478" fmla="*/ 1530416 w 12453219"/>
              <a:gd name="connsiteY4478" fmla="*/ 1195810 h 2763135"/>
              <a:gd name="connsiteX4479" fmla="*/ 1532508 w 12453219"/>
              <a:gd name="connsiteY4479" fmla="*/ 1193718 h 2763135"/>
              <a:gd name="connsiteX4480" fmla="*/ 10783392 w 12453219"/>
              <a:gd name="connsiteY4480" fmla="*/ 1193394 h 2763135"/>
              <a:gd name="connsiteX4481" fmla="*/ 10785807 w 12453219"/>
              <a:gd name="connsiteY4481" fmla="*/ 1195810 h 2763135"/>
              <a:gd name="connsiteX4482" fmla="*/ 10783392 w 12453219"/>
              <a:gd name="connsiteY4482" fmla="*/ 1198226 h 2763135"/>
              <a:gd name="connsiteX4483" fmla="*/ 10780976 w 12453219"/>
              <a:gd name="connsiteY4483" fmla="*/ 1195810 h 2763135"/>
              <a:gd name="connsiteX4484" fmla="*/ 10783392 w 12453219"/>
              <a:gd name="connsiteY4484" fmla="*/ 1193394 h 2763135"/>
              <a:gd name="connsiteX4485" fmla="*/ 1670590 w 12453219"/>
              <a:gd name="connsiteY4485" fmla="*/ 1193394 h 2763135"/>
              <a:gd name="connsiteX4486" fmla="*/ 1673006 w 12453219"/>
              <a:gd name="connsiteY4486" fmla="*/ 1195810 h 2763135"/>
              <a:gd name="connsiteX4487" fmla="*/ 1670590 w 12453219"/>
              <a:gd name="connsiteY4487" fmla="*/ 1198226 h 2763135"/>
              <a:gd name="connsiteX4488" fmla="*/ 1668175 w 12453219"/>
              <a:gd name="connsiteY4488" fmla="*/ 1195810 h 2763135"/>
              <a:gd name="connsiteX4489" fmla="*/ 1670590 w 12453219"/>
              <a:gd name="connsiteY4489" fmla="*/ 1193394 h 2763135"/>
              <a:gd name="connsiteX4490" fmla="*/ 10645340 w 12453219"/>
              <a:gd name="connsiteY4490" fmla="*/ 1193054 h 2763135"/>
              <a:gd name="connsiteX4491" fmla="*/ 10648097 w 12453219"/>
              <a:gd name="connsiteY4491" fmla="*/ 1195810 h 2763135"/>
              <a:gd name="connsiteX4492" fmla="*/ 10645340 w 12453219"/>
              <a:gd name="connsiteY4492" fmla="*/ 1198567 h 2763135"/>
              <a:gd name="connsiteX4493" fmla="*/ 10642584 w 12453219"/>
              <a:gd name="connsiteY4493" fmla="*/ 1195810 h 2763135"/>
              <a:gd name="connsiteX4494" fmla="*/ 10645340 w 12453219"/>
              <a:gd name="connsiteY4494" fmla="*/ 1193054 h 2763135"/>
              <a:gd name="connsiteX4495" fmla="*/ 1808664 w 12453219"/>
              <a:gd name="connsiteY4495" fmla="*/ 1192997 h 2763135"/>
              <a:gd name="connsiteX4496" fmla="*/ 1811477 w 12453219"/>
              <a:gd name="connsiteY4496" fmla="*/ 1195810 h 2763135"/>
              <a:gd name="connsiteX4497" fmla="*/ 1808664 w 12453219"/>
              <a:gd name="connsiteY4497" fmla="*/ 1198623 h 2763135"/>
              <a:gd name="connsiteX4498" fmla="*/ 1805849 w 12453219"/>
              <a:gd name="connsiteY4498" fmla="*/ 1195810 h 2763135"/>
              <a:gd name="connsiteX4499" fmla="*/ 1808664 w 12453219"/>
              <a:gd name="connsiteY4499" fmla="*/ 1192997 h 2763135"/>
              <a:gd name="connsiteX4500" fmla="*/ 10507288 w 12453219"/>
              <a:gd name="connsiteY4500" fmla="*/ 1192638 h 2763135"/>
              <a:gd name="connsiteX4501" fmla="*/ 10510460 w 12453219"/>
              <a:gd name="connsiteY4501" fmla="*/ 1195810 h 2763135"/>
              <a:gd name="connsiteX4502" fmla="*/ 10507288 w 12453219"/>
              <a:gd name="connsiteY4502" fmla="*/ 1198982 h 2763135"/>
              <a:gd name="connsiteX4503" fmla="*/ 10504116 w 12453219"/>
              <a:gd name="connsiteY4503" fmla="*/ 1195810 h 2763135"/>
              <a:gd name="connsiteX4504" fmla="*/ 10507288 w 12453219"/>
              <a:gd name="connsiteY4504" fmla="*/ 1192638 h 2763135"/>
              <a:gd name="connsiteX4505" fmla="*/ 1946747 w 12453219"/>
              <a:gd name="connsiteY4505" fmla="*/ 1192326 h 2763135"/>
              <a:gd name="connsiteX4506" fmla="*/ 1950230 w 12453219"/>
              <a:gd name="connsiteY4506" fmla="*/ 1195810 h 2763135"/>
              <a:gd name="connsiteX4507" fmla="*/ 1946747 w 12453219"/>
              <a:gd name="connsiteY4507" fmla="*/ 1199293 h 2763135"/>
              <a:gd name="connsiteX4508" fmla="*/ 1943263 w 12453219"/>
              <a:gd name="connsiteY4508" fmla="*/ 1195810 h 2763135"/>
              <a:gd name="connsiteX4509" fmla="*/ 1946747 w 12453219"/>
              <a:gd name="connsiteY4509" fmla="*/ 1192326 h 2763135"/>
              <a:gd name="connsiteX4510" fmla="*/ 10369145 w 12453219"/>
              <a:gd name="connsiteY4510" fmla="*/ 1191941 h 2763135"/>
              <a:gd name="connsiteX4511" fmla="*/ 10373014 w 12453219"/>
              <a:gd name="connsiteY4511" fmla="*/ 1195810 h 2763135"/>
              <a:gd name="connsiteX4512" fmla="*/ 10369145 w 12453219"/>
              <a:gd name="connsiteY4512" fmla="*/ 1199680 h 2763135"/>
              <a:gd name="connsiteX4513" fmla="*/ 10365275 w 12453219"/>
              <a:gd name="connsiteY4513" fmla="*/ 1195810 h 2763135"/>
              <a:gd name="connsiteX4514" fmla="*/ 10369145 w 12453219"/>
              <a:gd name="connsiteY4514" fmla="*/ 1191941 h 2763135"/>
              <a:gd name="connsiteX4515" fmla="*/ 2084822 w 12453219"/>
              <a:gd name="connsiteY4515" fmla="*/ 1191876 h 2763135"/>
              <a:gd name="connsiteX4516" fmla="*/ 2088755 w 12453219"/>
              <a:gd name="connsiteY4516" fmla="*/ 1195810 h 2763135"/>
              <a:gd name="connsiteX4517" fmla="*/ 2084822 w 12453219"/>
              <a:gd name="connsiteY4517" fmla="*/ 1199743 h 2763135"/>
              <a:gd name="connsiteX4518" fmla="*/ 2080888 w 12453219"/>
              <a:gd name="connsiteY4518" fmla="*/ 1195810 h 2763135"/>
              <a:gd name="connsiteX4519" fmla="*/ 2084822 w 12453219"/>
              <a:gd name="connsiteY4519" fmla="*/ 1191876 h 2763135"/>
              <a:gd name="connsiteX4520" fmla="*/ 10231094 w 12453219"/>
              <a:gd name="connsiteY4520" fmla="*/ 1191474 h 2763135"/>
              <a:gd name="connsiteX4521" fmla="*/ 10235430 w 12453219"/>
              <a:gd name="connsiteY4521" fmla="*/ 1195810 h 2763135"/>
              <a:gd name="connsiteX4522" fmla="*/ 10231094 w 12453219"/>
              <a:gd name="connsiteY4522" fmla="*/ 1200146 h 2763135"/>
              <a:gd name="connsiteX4523" fmla="*/ 10226759 w 12453219"/>
              <a:gd name="connsiteY4523" fmla="*/ 1195810 h 2763135"/>
              <a:gd name="connsiteX4524" fmla="*/ 10231094 w 12453219"/>
              <a:gd name="connsiteY4524" fmla="*/ 1191474 h 2763135"/>
              <a:gd name="connsiteX4525" fmla="*/ 2222895 w 12453219"/>
              <a:gd name="connsiteY4525" fmla="*/ 1190946 h 2763135"/>
              <a:gd name="connsiteX4526" fmla="*/ 2227756 w 12453219"/>
              <a:gd name="connsiteY4526" fmla="*/ 1195810 h 2763135"/>
              <a:gd name="connsiteX4527" fmla="*/ 2222895 w 12453219"/>
              <a:gd name="connsiteY4527" fmla="*/ 1200673 h 2763135"/>
              <a:gd name="connsiteX4528" fmla="*/ 2218031 w 12453219"/>
              <a:gd name="connsiteY4528" fmla="*/ 1195810 h 2763135"/>
              <a:gd name="connsiteX4529" fmla="*/ 2222895 w 12453219"/>
              <a:gd name="connsiteY4529" fmla="*/ 1190946 h 2763135"/>
              <a:gd name="connsiteX4530" fmla="*/ 10093043 w 12453219"/>
              <a:gd name="connsiteY4530" fmla="*/ 1190514 h 2763135"/>
              <a:gd name="connsiteX4531" fmla="*/ 10098339 w 12453219"/>
              <a:gd name="connsiteY4531" fmla="*/ 1195810 h 2763135"/>
              <a:gd name="connsiteX4532" fmla="*/ 10093043 w 12453219"/>
              <a:gd name="connsiteY4532" fmla="*/ 1201107 h 2763135"/>
              <a:gd name="connsiteX4533" fmla="*/ 10087747 w 12453219"/>
              <a:gd name="connsiteY4533" fmla="*/ 1195810 h 2763135"/>
              <a:gd name="connsiteX4534" fmla="*/ 10093043 w 12453219"/>
              <a:gd name="connsiteY4534" fmla="*/ 1190514 h 2763135"/>
              <a:gd name="connsiteX4535" fmla="*/ 2360988 w 12453219"/>
              <a:gd name="connsiteY4535" fmla="*/ 1190514 h 2763135"/>
              <a:gd name="connsiteX4536" fmla="*/ 2366288 w 12453219"/>
              <a:gd name="connsiteY4536" fmla="*/ 1195810 h 2763135"/>
              <a:gd name="connsiteX4537" fmla="*/ 2360988 w 12453219"/>
              <a:gd name="connsiteY4537" fmla="*/ 1201107 h 2763135"/>
              <a:gd name="connsiteX4538" fmla="*/ 2355693 w 12453219"/>
              <a:gd name="connsiteY4538" fmla="*/ 1195810 h 2763135"/>
              <a:gd name="connsiteX4539" fmla="*/ 2360988 w 12453219"/>
              <a:gd name="connsiteY4539" fmla="*/ 1190514 h 2763135"/>
              <a:gd name="connsiteX4540" fmla="*/ 9954992 w 12453219"/>
              <a:gd name="connsiteY4540" fmla="*/ 1190068 h 2763135"/>
              <a:gd name="connsiteX4541" fmla="*/ 9960735 w 12453219"/>
              <a:gd name="connsiteY4541" fmla="*/ 1195810 h 2763135"/>
              <a:gd name="connsiteX4542" fmla="*/ 9954992 w 12453219"/>
              <a:gd name="connsiteY4542" fmla="*/ 1201552 h 2763135"/>
              <a:gd name="connsiteX4543" fmla="*/ 9949250 w 12453219"/>
              <a:gd name="connsiteY4543" fmla="*/ 1195810 h 2763135"/>
              <a:gd name="connsiteX4544" fmla="*/ 9954992 w 12453219"/>
              <a:gd name="connsiteY4544" fmla="*/ 1190068 h 2763135"/>
              <a:gd name="connsiteX4545" fmla="*/ 2499065 w 12453219"/>
              <a:gd name="connsiteY4545" fmla="*/ 1189610 h 2763135"/>
              <a:gd name="connsiteX4546" fmla="*/ 2505265 w 12453219"/>
              <a:gd name="connsiteY4546" fmla="*/ 1195810 h 2763135"/>
              <a:gd name="connsiteX4547" fmla="*/ 2499065 w 12453219"/>
              <a:gd name="connsiteY4547" fmla="*/ 1202011 h 2763135"/>
              <a:gd name="connsiteX4548" fmla="*/ 2492864 w 12453219"/>
              <a:gd name="connsiteY4548" fmla="*/ 1195810 h 2763135"/>
              <a:gd name="connsiteX4549" fmla="*/ 2499065 w 12453219"/>
              <a:gd name="connsiteY4549" fmla="*/ 1189610 h 2763135"/>
              <a:gd name="connsiteX4550" fmla="*/ 9816847 w 12453219"/>
              <a:gd name="connsiteY4550" fmla="*/ 1189534 h 2763135"/>
              <a:gd name="connsiteX4551" fmla="*/ 9823123 w 12453219"/>
              <a:gd name="connsiteY4551" fmla="*/ 1195810 h 2763135"/>
              <a:gd name="connsiteX4552" fmla="*/ 9816847 w 12453219"/>
              <a:gd name="connsiteY4552" fmla="*/ 1202086 h 2763135"/>
              <a:gd name="connsiteX4553" fmla="*/ 9810571 w 12453219"/>
              <a:gd name="connsiteY4553" fmla="*/ 1195810 h 2763135"/>
              <a:gd name="connsiteX4554" fmla="*/ 9816847 w 12453219"/>
              <a:gd name="connsiteY4554" fmla="*/ 1189534 h 2763135"/>
              <a:gd name="connsiteX4555" fmla="*/ 2637152 w 12453219"/>
              <a:gd name="connsiteY4555" fmla="*/ 1189139 h 2763135"/>
              <a:gd name="connsiteX4556" fmla="*/ 2643822 w 12453219"/>
              <a:gd name="connsiteY4556" fmla="*/ 1195810 h 2763135"/>
              <a:gd name="connsiteX4557" fmla="*/ 2637152 w 12453219"/>
              <a:gd name="connsiteY4557" fmla="*/ 1202481 h 2763135"/>
              <a:gd name="connsiteX4558" fmla="*/ 2630482 w 12453219"/>
              <a:gd name="connsiteY4558" fmla="*/ 1195810 h 2763135"/>
              <a:gd name="connsiteX4559" fmla="*/ 2637152 w 12453219"/>
              <a:gd name="connsiteY4559" fmla="*/ 1189139 h 2763135"/>
              <a:gd name="connsiteX4560" fmla="*/ 9678796 w 12453219"/>
              <a:gd name="connsiteY4560" fmla="*/ 1188656 h 2763135"/>
              <a:gd name="connsiteX4561" fmla="*/ 9685949 w 12453219"/>
              <a:gd name="connsiteY4561" fmla="*/ 1195810 h 2763135"/>
              <a:gd name="connsiteX4562" fmla="*/ 9678796 w 12453219"/>
              <a:gd name="connsiteY4562" fmla="*/ 1202963 h 2763135"/>
              <a:gd name="connsiteX4563" fmla="*/ 9671642 w 12453219"/>
              <a:gd name="connsiteY4563" fmla="*/ 1195810 h 2763135"/>
              <a:gd name="connsiteX4564" fmla="*/ 9678796 w 12453219"/>
              <a:gd name="connsiteY4564" fmla="*/ 1188656 h 2763135"/>
              <a:gd name="connsiteX4565" fmla="*/ 2775229 w 12453219"/>
              <a:gd name="connsiteY4565" fmla="*/ 1188656 h 2763135"/>
              <a:gd name="connsiteX4566" fmla="*/ 2782382 w 12453219"/>
              <a:gd name="connsiteY4566" fmla="*/ 1195810 h 2763135"/>
              <a:gd name="connsiteX4567" fmla="*/ 2775229 w 12453219"/>
              <a:gd name="connsiteY4567" fmla="*/ 1202963 h 2763135"/>
              <a:gd name="connsiteX4568" fmla="*/ 2768075 w 12453219"/>
              <a:gd name="connsiteY4568" fmla="*/ 1195810 h 2763135"/>
              <a:gd name="connsiteX4569" fmla="*/ 2775229 w 12453219"/>
              <a:gd name="connsiteY4569" fmla="*/ 1188656 h 2763135"/>
              <a:gd name="connsiteX4570" fmla="*/ 9540745 w 12453219"/>
              <a:gd name="connsiteY4570" fmla="*/ 1188162 h 2763135"/>
              <a:gd name="connsiteX4571" fmla="*/ 9548393 w 12453219"/>
              <a:gd name="connsiteY4571" fmla="*/ 1195810 h 2763135"/>
              <a:gd name="connsiteX4572" fmla="*/ 9540745 w 12453219"/>
              <a:gd name="connsiteY4572" fmla="*/ 1203458 h 2763135"/>
              <a:gd name="connsiteX4573" fmla="*/ 9533097 w 12453219"/>
              <a:gd name="connsiteY4573" fmla="*/ 1195810 h 2763135"/>
              <a:gd name="connsiteX4574" fmla="*/ 9540745 w 12453219"/>
              <a:gd name="connsiteY4574" fmla="*/ 1188162 h 2763135"/>
              <a:gd name="connsiteX4575" fmla="*/ 2913316 w 12453219"/>
              <a:gd name="connsiteY4575" fmla="*/ 1188080 h 2763135"/>
              <a:gd name="connsiteX4576" fmla="*/ 2921048 w 12453219"/>
              <a:gd name="connsiteY4576" fmla="*/ 1195810 h 2763135"/>
              <a:gd name="connsiteX4577" fmla="*/ 2913316 w 12453219"/>
              <a:gd name="connsiteY4577" fmla="*/ 1203539 h 2763135"/>
              <a:gd name="connsiteX4578" fmla="*/ 2905584 w 12453219"/>
              <a:gd name="connsiteY4578" fmla="*/ 1195810 h 2763135"/>
              <a:gd name="connsiteX4579" fmla="*/ 2913316 w 12453219"/>
              <a:gd name="connsiteY4579" fmla="*/ 1188080 h 2763135"/>
              <a:gd name="connsiteX4580" fmla="*/ 9402657 w 12453219"/>
              <a:gd name="connsiteY4580" fmla="*/ 1187656 h 2763135"/>
              <a:gd name="connsiteX4581" fmla="*/ 9410811 w 12453219"/>
              <a:gd name="connsiteY4581" fmla="*/ 1195810 h 2763135"/>
              <a:gd name="connsiteX4582" fmla="*/ 9402657 w 12453219"/>
              <a:gd name="connsiteY4582" fmla="*/ 1203965 h 2763135"/>
              <a:gd name="connsiteX4583" fmla="*/ 9394503 w 12453219"/>
              <a:gd name="connsiteY4583" fmla="*/ 1195810 h 2763135"/>
              <a:gd name="connsiteX4584" fmla="*/ 9402657 w 12453219"/>
              <a:gd name="connsiteY4584" fmla="*/ 1187656 h 2763135"/>
              <a:gd name="connsiteX4585" fmla="*/ 9264588 w 12453219"/>
              <a:gd name="connsiteY4585" fmla="*/ 1186914 h 2763135"/>
              <a:gd name="connsiteX4586" fmla="*/ 9273483 w 12453219"/>
              <a:gd name="connsiteY4586" fmla="*/ 1195810 h 2763135"/>
              <a:gd name="connsiteX4587" fmla="*/ 9264588 w 12453219"/>
              <a:gd name="connsiteY4587" fmla="*/ 1204706 h 2763135"/>
              <a:gd name="connsiteX4588" fmla="*/ 9255692 w 12453219"/>
              <a:gd name="connsiteY4588" fmla="*/ 1195810 h 2763135"/>
              <a:gd name="connsiteX4589" fmla="*/ 9264588 w 12453219"/>
              <a:gd name="connsiteY4589" fmla="*/ 1186914 h 2763135"/>
              <a:gd name="connsiteX4590" fmla="*/ 3051393 w 12453219"/>
              <a:gd name="connsiteY4590" fmla="*/ 1186914 h 2763135"/>
              <a:gd name="connsiteX4591" fmla="*/ 3060290 w 12453219"/>
              <a:gd name="connsiteY4591" fmla="*/ 1195810 h 2763135"/>
              <a:gd name="connsiteX4592" fmla="*/ 3051393 w 12453219"/>
              <a:gd name="connsiteY4592" fmla="*/ 1204706 h 2763135"/>
              <a:gd name="connsiteX4593" fmla="*/ 3042499 w 12453219"/>
              <a:gd name="connsiteY4593" fmla="*/ 1195810 h 2763135"/>
              <a:gd name="connsiteX4594" fmla="*/ 3051393 w 12453219"/>
              <a:gd name="connsiteY4594" fmla="*/ 1186914 h 2763135"/>
              <a:gd name="connsiteX4595" fmla="*/ 9126508 w 12453219"/>
              <a:gd name="connsiteY4595" fmla="*/ 1186380 h 2763135"/>
              <a:gd name="connsiteX4596" fmla="*/ 9135937 w 12453219"/>
              <a:gd name="connsiteY4596" fmla="*/ 1195810 h 2763135"/>
              <a:gd name="connsiteX4597" fmla="*/ 9126508 w 12453219"/>
              <a:gd name="connsiteY4597" fmla="*/ 1205239 h 2763135"/>
              <a:gd name="connsiteX4598" fmla="*/ 9117078 w 12453219"/>
              <a:gd name="connsiteY4598" fmla="*/ 1195810 h 2763135"/>
              <a:gd name="connsiteX4599" fmla="*/ 9126508 w 12453219"/>
              <a:gd name="connsiteY4599" fmla="*/ 1186380 h 2763135"/>
              <a:gd name="connsiteX4600" fmla="*/ 3189471 w 12453219"/>
              <a:gd name="connsiteY4600" fmla="*/ 1186380 h 2763135"/>
              <a:gd name="connsiteX4601" fmla="*/ 3198901 w 12453219"/>
              <a:gd name="connsiteY4601" fmla="*/ 1195810 h 2763135"/>
              <a:gd name="connsiteX4602" fmla="*/ 3189471 w 12453219"/>
              <a:gd name="connsiteY4602" fmla="*/ 1205239 h 2763135"/>
              <a:gd name="connsiteX4603" fmla="*/ 3180043 w 12453219"/>
              <a:gd name="connsiteY4603" fmla="*/ 1195810 h 2763135"/>
              <a:gd name="connsiteX4604" fmla="*/ 3189471 w 12453219"/>
              <a:gd name="connsiteY4604" fmla="*/ 1186380 h 2763135"/>
              <a:gd name="connsiteX4605" fmla="*/ 8988438 w 12453219"/>
              <a:gd name="connsiteY4605" fmla="*/ 1185836 h 2763135"/>
              <a:gd name="connsiteX4606" fmla="*/ 8998412 w 12453219"/>
              <a:gd name="connsiteY4606" fmla="*/ 1195810 h 2763135"/>
              <a:gd name="connsiteX4607" fmla="*/ 8988438 w 12453219"/>
              <a:gd name="connsiteY4607" fmla="*/ 1205784 h 2763135"/>
              <a:gd name="connsiteX4608" fmla="*/ 8978465 w 12453219"/>
              <a:gd name="connsiteY4608" fmla="*/ 1195810 h 2763135"/>
              <a:gd name="connsiteX4609" fmla="*/ 8988438 w 12453219"/>
              <a:gd name="connsiteY4609" fmla="*/ 1185836 h 2763135"/>
              <a:gd name="connsiteX4610" fmla="*/ 3327561 w 12453219"/>
              <a:gd name="connsiteY4610" fmla="*/ 1185836 h 2763135"/>
              <a:gd name="connsiteX4611" fmla="*/ 3337533 w 12453219"/>
              <a:gd name="connsiteY4611" fmla="*/ 1195810 h 2763135"/>
              <a:gd name="connsiteX4612" fmla="*/ 3327561 w 12453219"/>
              <a:gd name="connsiteY4612" fmla="*/ 1205784 h 2763135"/>
              <a:gd name="connsiteX4613" fmla="*/ 3317583 w 12453219"/>
              <a:gd name="connsiteY4613" fmla="*/ 1195810 h 2763135"/>
              <a:gd name="connsiteX4614" fmla="*/ 3327561 w 12453219"/>
              <a:gd name="connsiteY4614" fmla="*/ 1185836 h 2763135"/>
              <a:gd name="connsiteX4615" fmla="*/ 8850359 w 12453219"/>
              <a:gd name="connsiteY4615" fmla="*/ 1185281 h 2763135"/>
              <a:gd name="connsiteX4616" fmla="*/ 8860888 w 12453219"/>
              <a:gd name="connsiteY4616" fmla="*/ 1195810 h 2763135"/>
              <a:gd name="connsiteX4617" fmla="*/ 8850359 w 12453219"/>
              <a:gd name="connsiteY4617" fmla="*/ 1206340 h 2763135"/>
              <a:gd name="connsiteX4618" fmla="*/ 8839830 w 12453219"/>
              <a:gd name="connsiteY4618" fmla="*/ 1195810 h 2763135"/>
              <a:gd name="connsiteX4619" fmla="*/ 8850359 w 12453219"/>
              <a:gd name="connsiteY4619" fmla="*/ 1185281 h 2763135"/>
              <a:gd name="connsiteX4620" fmla="*/ 3465635 w 12453219"/>
              <a:gd name="connsiteY4620" fmla="*/ 1185281 h 2763135"/>
              <a:gd name="connsiteX4621" fmla="*/ 3476163 w 12453219"/>
              <a:gd name="connsiteY4621" fmla="*/ 1195810 h 2763135"/>
              <a:gd name="connsiteX4622" fmla="*/ 3465635 w 12453219"/>
              <a:gd name="connsiteY4622" fmla="*/ 1206340 h 2763135"/>
              <a:gd name="connsiteX4623" fmla="*/ 3455106 w 12453219"/>
              <a:gd name="connsiteY4623" fmla="*/ 1195810 h 2763135"/>
              <a:gd name="connsiteX4624" fmla="*/ 3465635 w 12453219"/>
              <a:gd name="connsiteY4624" fmla="*/ 1185281 h 2763135"/>
              <a:gd name="connsiteX4625" fmla="*/ 3603723 w 12453219"/>
              <a:gd name="connsiteY4625" fmla="*/ 1184808 h 2763135"/>
              <a:gd name="connsiteX4626" fmla="*/ 3614726 w 12453219"/>
              <a:gd name="connsiteY4626" fmla="*/ 1195810 h 2763135"/>
              <a:gd name="connsiteX4627" fmla="*/ 3603723 w 12453219"/>
              <a:gd name="connsiteY4627" fmla="*/ 1206812 h 2763135"/>
              <a:gd name="connsiteX4628" fmla="*/ 3592716 w 12453219"/>
              <a:gd name="connsiteY4628" fmla="*/ 1195810 h 2763135"/>
              <a:gd name="connsiteX4629" fmla="*/ 3603723 w 12453219"/>
              <a:gd name="connsiteY4629" fmla="*/ 1184808 h 2763135"/>
              <a:gd name="connsiteX4630" fmla="*/ 8712289 w 12453219"/>
              <a:gd name="connsiteY4630" fmla="*/ 1184471 h 2763135"/>
              <a:gd name="connsiteX4631" fmla="*/ 8723629 w 12453219"/>
              <a:gd name="connsiteY4631" fmla="*/ 1195810 h 2763135"/>
              <a:gd name="connsiteX4632" fmla="*/ 8712289 w 12453219"/>
              <a:gd name="connsiteY4632" fmla="*/ 1207150 h 2763135"/>
              <a:gd name="connsiteX4633" fmla="*/ 8700950 w 12453219"/>
              <a:gd name="connsiteY4633" fmla="*/ 1195810 h 2763135"/>
              <a:gd name="connsiteX4634" fmla="*/ 8712289 w 12453219"/>
              <a:gd name="connsiteY4634" fmla="*/ 1184471 h 2763135"/>
              <a:gd name="connsiteX4635" fmla="*/ 3741802 w 12453219"/>
              <a:gd name="connsiteY4635" fmla="*/ 1184471 h 2763135"/>
              <a:gd name="connsiteX4636" fmla="*/ 3753139 w 12453219"/>
              <a:gd name="connsiteY4636" fmla="*/ 1195810 h 2763135"/>
              <a:gd name="connsiteX4637" fmla="*/ 3741802 w 12453219"/>
              <a:gd name="connsiteY4637" fmla="*/ 1207150 h 2763135"/>
              <a:gd name="connsiteX4638" fmla="*/ 3730458 w 12453219"/>
              <a:gd name="connsiteY4638" fmla="*/ 1195810 h 2763135"/>
              <a:gd name="connsiteX4639" fmla="*/ 3741802 w 12453219"/>
              <a:gd name="connsiteY4639" fmla="*/ 1184471 h 2763135"/>
              <a:gd name="connsiteX4640" fmla="*/ 8574210 w 12453219"/>
              <a:gd name="connsiteY4640" fmla="*/ 1183890 h 2763135"/>
              <a:gd name="connsiteX4641" fmla="*/ 8586130 w 12453219"/>
              <a:gd name="connsiteY4641" fmla="*/ 1195810 h 2763135"/>
              <a:gd name="connsiteX4642" fmla="*/ 8574210 w 12453219"/>
              <a:gd name="connsiteY4642" fmla="*/ 1207730 h 2763135"/>
              <a:gd name="connsiteX4643" fmla="*/ 8562290 w 12453219"/>
              <a:gd name="connsiteY4643" fmla="*/ 1195810 h 2763135"/>
              <a:gd name="connsiteX4644" fmla="*/ 8574210 w 12453219"/>
              <a:gd name="connsiteY4644" fmla="*/ 1183890 h 2763135"/>
              <a:gd name="connsiteX4645" fmla="*/ 8436140 w 12453219"/>
              <a:gd name="connsiteY4645" fmla="*/ 1183890 h 2763135"/>
              <a:gd name="connsiteX4646" fmla="*/ 8448060 w 12453219"/>
              <a:gd name="connsiteY4646" fmla="*/ 1195810 h 2763135"/>
              <a:gd name="connsiteX4647" fmla="*/ 8436140 w 12453219"/>
              <a:gd name="connsiteY4647" fmla="*/ 1207730 h 2763135"/>
              <a:gd name="connsiteX4648" fmla="*/ 8424220 w 12453219"/>
              <a:gd name="connsiteY4648" fmla="*/ 1195810 h 2763135"/>
              <a:gd name="connsiteX4649" fmla="*/ 8436140 w 12453219"/>
              <a:gd name="connsiteY4649" fmla="*/ 1183890 h 2763135"/>
              <a:gd name="connsiteX4650" fmla="*/ 3879885 w 12453219"/>
              <a:gd name="connsiteY4650" fmla="*/ 1183890 h 2763135"/>
              <a:gd name="connsiteX4651" fmla="*/ 3891804 w 12453219"/>
              <a:gd name="connsiteY4651" fmla="*/ 1195810 h 2763135"/>
              <a:gd name="connsiteX4652" fmla="*/ 3879885 w 12453219"/>
              <a:gd name="connsiteY4652" fmla="*/ 1207730 h 2763135"/>
              <a:gd name="connsiteX4653" fmla="*/ 3867964 w 12453219"/>
              <a:gd name="connsiteY4653" fmla="*/ 1195810 h 2763135"/>
              <a:gd name="connsiteX4654" fmla="*/ 3879885 w 12453219"/>
              <a:gd name="connsiteY4654" fmla="*/ 1183890 h 2763135"/>
              <a:gd name="connsiteX4655" fmla="*/ 8298062 w 12453219"/>
              <a:gd name="connsiteY4655" fmla="*/ 1183299 h 2763135"/>
              <a:gd name="connsiteX4656" fmla="*/ 8310573 w 12453219"/>
              <a:gd name="connsiteY4656" fmla="*/ 1195810 h 2763135"/>
              <a:gd name="connsiteX4657" fmla="*/ 8298062 w 12453219"/>
              <a:gd name="connsiteY4657" fmla="*/ 1208321 h 2763135"/>
              <a:gd name="connsiteX4658" fmla="*/ 8285551 w 12453219"/>
              <a:gd name="connsiteY4658" fmla="*/ 1195810 h 2763135"/>
              <a:gd name="connsiteX4659" fmla="*/ 8298062 w 12453219"/>
              <a:gd name="connsiteY4659" fmla="*/ 1183299 h 2763135"/>
              <a:gd name="connsiteX4660" fmla="*/ 4156047 w 12453219"/>
              <a:gd name="connsiteY4660" fmla="*/ 1183299 h 2763135"/>
              <a:gd name="connsiteX4661" fmla="*/ 4168556 w 12453219"/>
              <a:gd name="connsiteY4661" fmla="*/ 1195810 h 2763135"/>
              <a:gd name="connsiteX4662" fmla="*/ 4156047 w 12453219"/>
              <a:gd name="connsiteY4662" fmla="*/ 1208321 h 2763135"/>
              <a:gd name="connsiteX4663" fmla="*/ 4143536 w 12453219"/>
              <a:gd name="connsiteY4663" fmla="*/ 1195810 h 2763135"/>
              <a:gd name="connsiteX4664" fmla="*/ 4156047 w 12453219"/>
              <a:gd name="connsiteY4664" fmla="*/ 1183299 h 2763135"/>
              <a:gd name="connsiteX4665" fmla="*/ 4017963 w 12453219"/>
              <a:gd name="connsiteY4665" fmla="*/ 1183299 h 2763135"/>
              <a:gd name="connsiteX4666" fmla="*/ 4030473 w 12453219"/>
              <a:gd name="connsiteY4666" fmla="*/ 1195810 h 2763135"/>
              <a:gd name="connsiteX4667" fmla="*/ 4017963 w 12453219"/>
              <a:gd name="connsiteY4667" fmla="*/ 1208321 h 2763135"/>
              <a:gd name="connsiteX4668" fmla="*/ 4005450 w 12453219"/>
              <a:gd name="connsiteY4668" fmla="*/ 1195810 h 2763135"/>
              <a:gd name="connsiteX4669" fmla="*/ 4017963 w 12453219"/>
              <a:gd name="connsiteY4669" fmla="*/ 1183299 h 2763135"/>
              <a:gd name="connsiteX4670" fmla="*/ 8159991 w 12453219"/>
              <a:gd name="connsiteY4670" fmla="*/ 1182797 h 2763135"/>
              <a:gd name="connsiteX4671" fmla="*/ 8173005 w 12453219"/>
              <a:gd name="connsiteY4671" fmla="*/ 1195810 h 2763135"/>
              <a:gd name="connsiteX4672" fmla="*/ 8159991 w 12453219"/>
              <a:gd name="connsiteY4672" fmla="*/ 1208824 h 2763135"/>
              <a:gd name="connsiteX4673" fmla="*/ 8146978 w 12453219"/>
              <a:gd name="connsiteY4673" fmla="*/ 1195810 h 2763135"/>
              <a:gd name="connsiteX4674" fmla="*/ 8159991 w 12453219"/>
              <a:gd name="connsiteY4674" fmla="*/ 1182797 h 2763135"/>
              <a:gd name="connsiteX4675" fmla="*/ 8021922 w 12453219"/>
              <a:gd name="connsiteY4675" fmla="*/ 1182698 h 2763135"/>
              <a:gd name="connsiteX4676" fmla="*/ 8035034 w 12453219"/>
              <a:gd name="connsiteY4676" fmla="*/ 1195810 h 2763135"/>
              <a:gd name="connsiteX4677" fmla="*/ 8021922 w 12453219"/>
              <a:gd name="connsiteY4677" fmla="*/ 1208922 h 2763135"/>
              <a:gd name="connsiteX4678" fmla="*/ 8008810 w 12453219"/>
              <a:gd name="connsiteY4678" fmla="*/ 1195810 h 2763135"/>
              <a:gd name="connsiteX4679" fmla="*/ 8021922 w 12453219"/>
              <a:gd name="connsiteY4679" fmla="*/ 1182698 h 2763135"/>
              <a:gd name="connsiteX4680" fmla="*/ 4294117 w 12453219"/>
              <a:gd name="connsiteY4680" fmla="*/ 1182698 h 2763135"/>
              <a:gd name="connsiteX4681" fmla="*/ 4307230 w 12453219"/>
              <a:gd name="connsiteY4681" fmla="*/ 1195810 h 2763135"/>
              <a:gd name="connsiteX4682" fmla="*/ 4294117 w 12453219"/>
              <a:gd name="connsiteY4682" fmla="*/ 1208922 h 2763135"/>
              <a:gd name="connsiteX4683" fmla="*/ 4281007 w 12453219"/>
              <a:gd name="connsiteY4683" fmla="*/ 1195810 h 2763135"/>
              <a:gd name="connsiteX4684" fmla="*/ 4294117 w 12453219"/>
              <a:gd name="connsiteY4684" fmla="*/ 1182698 h 2763135"/>
              <a:gd name="connsiteX4685" fmla="*/ 4432020 w 12453219"/>
              <a:gd name="connsiteY4685" fmla="*/ 1182187 h 2763135"/>
              <a:gd name="connsiteX4686" fmla="*/ 4445641 w 12453219"/>
              <a:gd name="connsiteY4686" fmla="*/ 1195810 h 2763135"/>
              <a:gd name="connsiteX4687" fmla="*/ 4432020 w 12453219"/>
              <a:gd name="connsiteY4687" fmla="*/ 1209432 h 2763135"/>
              <a:gd name="connsiteX4688" fmla="*/ 4418393 w 12453219"/>
              <a:gd name="connsiteY4688" fmla="*/ 1195810 h 2763135"/>
              <a:gd name="connsiteX4689" fmla="*/ 4432020 w 12453219"/>
              <a:gd name="connsiteY4689" fmla="*/ 1182187 h 2763135"/>
              <a:gd name="connsiteX4690" fmla="*/ 7883843 w 12453219"/>
              <a:gd name="connsiteY4690" fmla="*/ 1182087 h 2763135"/>
              <a:gd name="connsiteX4691" fmla="*/ 7897565 w 12453219"/>
              <a:gd name="connsiteY4691" fmla="*/ 1195810 h 2763135"/>
              <a:gd name="connsiteX4692" fmla="*/ 7883843 w 12453219"/>
              <a:gd name="connsiteY4692" fmla="*/ 1209532 h 2763135"/>
              <a:gd name="connsiteX4693" fmla="*/ 7870120 w 12453219"/>
              <a:gd name="connsiteY4693" fmla="*/ 1195810 h 2763135"/>
              <a:gd name="connsiteX4694" fmla="*/ 7883843 w 12453219"/>
              <a:gd name="connsiteY4694" fmla="*/ 1182087 h 2763135"/>
              <a:gd name="connsiteX4695" fmla="*/ 4570091 w 12453219"/>
              <a:gd name="connsiteY4695" fmla="*/ 1182087 h 2763135"/>
              <a:gd name="connsiteX4696" fmla="*/ 4583821 w 12453219"/>
              <a:gd name="connsiteY4696" fmla="*/ 1195810 h 2763135"/>
              <a:gd name="connsiteX4697" fmla="*/ 4570091 w 12453219"/>
              <a:gd name="connsiteY4697" fmla="*/ 1209532 h 2763135"/>
              <a:gd name="connsiteX4698" fmla="*/ 4556375 w 12453219"/>
              <a:gd name="connsiteY4698" fmla="*/ 1195810 h 2763135"/>
              <a:gd name="connsiteX4699" fmla="*/ 4570091 w 12453219"/>
              <a:gd name="connsiteY4699" fmla="*/ 1182087 h 2763135"/>
              <a:gd name="connsiteX4700" fmla="*/ 7745773 w 12453219"/>
              <a:gd name="connsiteY4700" fmla="*/ 1181824 h 2763135"/>
              <a:gd name="connsiteX4701" fmla="*/ 7759759 w 12453219"/>
              <a:gd name="connsiteY4701" fmla="*/ 1195810 h 2763135"/>
              <a:gd name="connsiteX4702" fmla="*/ 7745773 w 12453219"/>
              <a:gd name="connsiteY4702" fmla="*/ 1209796 h 2763135"/>
              <a:gd name="connsiteX4703" fmla="*/ 7731786 w 12453219"/>
              <a:gd name="connsiteY4703" fmla="*/ 1195810 h 2763135"/>
              <a:gd name="connsiteX4704" fmla="*/ 7745773 w 12453219"/>
              <a:gd name="connsiteY4704" fmla="*/ 1181824 h 2763135"/>
              <a:gd name="connsiteX4705" fmla="*/ 7607694 w 12453219"/>
              <a:gd name="connsiteY4705" fmla="*/ 1181301 h 2763135"/>
              <a:gd name="connsiteX4706" fmla="*/ 7622202 w 12453219"/>
              <a:gd name="connsiteY4706" fmla="*/ 1195810 h 2763135"/>
              <a:gd name="connsiteX4707" fmla="*/ 7607694 w 12453219"/>
              <a:gd name="connsiteY4707" fmla="*/ 1210318 h 2763135"/>
              <a:gd name="connsiteX4708" fmla="*/ 7593185 w 12453219"/>
              <a:gd name="connsiteY4708" fmla="*/ 1195810 h 2763135"/>
              <a:gd name="connsiteX4709" fmla="*/ 7607694 w 12453219"/>
              <a:gd name="connsiteY4709" fmla="*/ 1181301 h 2763135"/>
              <a:gd name="connsiteX4710" fmla="*/ 4708172 w 12453219"/>
              <a:gd name="connsiteY4710" fmla="*/ 1181301 h 2763135"/>
              <a:gd name="connsiteX4711" fmla="*/ 4722675 w 12453219"/>
              <a:gd name="connsiteY4711" fmla="*/ 1195810 h 2763135"/>
              <a:gd name="connsiteX4712" fmla="*/ 4708172 w 12453219"/>
              <a:gd name="connsiteY4712" fmla="*/ 1210318 h 2763135"/>
              <a:gd name="connsiteX4713" fmla="*/ 4693658 w 12453219"/>
              <a:gd name="connsiteY4713" fmla="*/ 1195810 h 2763135"/>
              <a:gd name="connsiteX4714" fmla="*/ 4708172 w 12453219"/>
              <a:gd name="connsiteY4714" fmla="*/ 1181301 h 2763135"/>
              <a:gd name="connsiteX4715" fmla="*/ 7469625 w 12453219"/>
              <a:gd name="connsiteY4715" fmla="*/ 1181199 h 2763135"/>
              <a:gd name="connsiteX4716" fmla="*/ 7484236 w 12453219"/>
              <a:gd name="connsiteY4716" fmla="*/ 1195810 h 2763135"/>
              <a:gd name="connsiteX4717" fmla="*/ 7469625 w 12453219"/>
              <a:gd name="connsiteY4717" fmla="*/ 1210421 h 2763135"/>
              <a:gd name="connsiteX4718" fmla="*/ 7455014 w 12453219"/>
              <a:gd name="connsiteY4718" fmla="*/ 1195810 h 2763135"/>
              <a:gd name="connsiteX4719" fmla="*/ 7469625 w 12453219"/>
              <a:gd name="connsiteY4719" fmla="*/ 1181199 h 2763135"/>
              <a:gd name="connsiteX4720" fmla="*/ 7331545 w 12453219"/>
              <a:gd name="connsiteY4720" fmla="*/ 1181199 h 2763135"/>
              <a:gd name="connsiteX4721" fmla="*/ 7346156 w 12453219"/>
              <a:gd name="connsiteY4721" fmla="*/ 1195810 h 2763135"/>
              <a:gd name="connsiteX4722" fmla="*/ 7331545 w 12453219"/>
              <a:gd name="connsiteY4722" fmla="*/ 1210421 h 2763135"/>
              <a:gd name="connsiteX4723" fmla="*/ 7316934 w 12453219"/>
              <a:gd name="connsiteY4723" fmla="*/ 1195810 h 2763135"/>
              <a:gd name="connsiteX4724" fmla="*/ 7331545 w 12453219"/>
              <a:gd name="connsiteY4724" fmla="*/ 1181199 h 2763135"/>
              <a:gd name="connsiteX4725" fmla="*/ 7193476 w 12453219"/>
              <a:gd name="connsiteY4725" fmla="*/ 1181199 h 2763135"/>
              <a:gd name="connsiteX4726" fmla="*/ 7208087 w 12453219"/>
              <a:gd name="connsiteY4726" fmla="*/ 1195810 h 2763135"/>
              <a:gd name="connsiteX4727" fmla="*/ 7193476 w 12453219"/>
              <a:gd name="connsiteY4727" fmla="*/ 1210421 h 2763135"/>
              <a:gd name="connsiteX4728" fmla="*/ 7178865 w 12453219"/>
              <a:gd name="connsiteY4728" fmla="*/ 1195810 h 2763135"/>
              <a:gd name="connsiteX4729" fmla="*/ 7193476 w 12453219"/>
              <a:gd name="connsiteY4729" fmla="*/ 1181199 h 2763135"/>
              <a:gd name="connsiteX4730" fmla="*/ 5122396 w 12453219"/>
              <a:gd name="connsiteY4730" fmla="*/ 1181199 h 2763135"/>
              <a:gd name="connsiteX4731" fmla="*/ 5137005 w 12453219"/>
              <a:gd name="connsiteY4731" fmla="*/ 1195810 h 2763135"/>
              <a:gd name="connsiteX4732" fmla="*/ 5122396 w 12453219"/>
              <a:gd name="connsiteY4732" fmla="*/ 1210421 h 2763135"/>
              <a:gd name="connsiteX4733" fmla="*/ 5107787 w 12453219"/>
              <a:gd name="connsiteY4733" fmla="*/ 1195810 h 2763135"/>
              <a:gd name="connsiteX4734" fmla="*/ 5122396 w 12453219"/>
              <a:gd name="connsiteY4734" fmla="*/ 1181199 h 2763135"/>
              <a:gd name="connsiteX4735" fmla="*/ 4984315 w 12453219"/>
              <a:gd name="connsiteY4735" fmla="*/ 1181199 h 2763135"/>
              <a:gd name="connsiteX4736" fmla="*/ 4998926 w 12453219"/>
              <a:gd name="connsiteY4736" fmla="*/ 1195810 h 2763135"/>
              <a:gd name="connsiteX4737" fmla="*/ 4984315 w 12453219"/>
              <a:gd name="connsiteY4737" fmla="*/ 1210421 h 2763135"/>
              <a:gd name="connsiteX4738" fmla="*/ 4969705 w 12453219"/>
              <a:gd name="connsiteY4738" fmla="*/ 1195810 h 2763135"/>
              <a:gd name="connsiteX4739" fmla="*/ 4984315 w 12453219"/>
              <a:gd name="connsiteY4739" fmla="*/ 1181199 h 2763135"/>
              <a:gd name="connsiteX4740" fmla="*/ 4846245 w 12453219"/>
              <a:gd name="connsiteY4740" fmla="*/ 1181199 h 2763135"/>
              <a:gd name="connsiteX4741" fmla="*/ 4860854 w 12453219"/>
              <a:gd name="connsiteY4741" fmla="*/ 1195810 h 2763135"/>
              <a:gd name="connsiteX4742" fmla="*/ 4846245 w 12453219"/>
              <a:gd name="connsiteY4742" fmla="*/ 1210421 h 2763135"/>
              <a:gd name="connsiteX4743" fmla="*/ 4831632 w 12453219"/>
              <a:gd name="connsiteY4743" fmla="*/ 1195810 h 2763135"/>
              <a:gd name="connsiteX4744" fmla="*/ 4846245 w 12453219"/>
              <a:gd name="connsiteY4744" fmla="*/ 1181199 h 2763135"/>
              <a:gd name="connsiteX4745" fmla="*/ 7055406 w 12453219"/>
              <a:gd name="connsiteY4745" fmla="*/ 1180668 h 2763135"/>
              <a:gd name="connsiteX4746" fmla="*/ 7070547 w 12453219"/>
              <a:gd name="connsiteY4746" fmla="*/ 1195810 h 2763135"/>
              <a:gd name="connsiteX4747" fmla="*/ 7055406 w 12453219"/>
              <a:gd name="connsiteY4747" fmla="*/ 1210951 h 2763135"/>
              <a:gd name="connsiteX4748" fmla="*/ 7040264 w 12453219"/>
              <a:gd name="connsiteY4748" fmla="*/ 1195810 h 2763135"/>
              <a:gd name="connsiteX4749" fmla="*/ 7055406 w 12453219"/>
              <a:gd name="connsiteY4749" fmla="*/ 1180668 h 2763135"/>
              <a:gd name="connsiteX4750" fmla="*/ 5260467 w 12453219"/>
              <a:gd name="connsiteY4750" fmla="*/ 1180668 h 2763135"/>
              <a:gd name="connsiteX4751" fmla="*/ 5275606 w 12453219"/>
              <a:gd name="connsiteY4751" fmla="*/ 1195810 h 2763135"/>
              <a:gd name="connsiteX4752" fmla="*/ 5260467 w 12453219"/>
              <a:gd name="connsiteY4752" fmla="*/ 1210951 h 2763135"/>
              <a:gd name="connsiteX4753" fmla="*/ 5245331 w 12453219"/>
              <a:gd name="connsiteY4753" fmla="*/ 1195810 h 2763135"/>
              <a:gd name="connsiteX4754" fmla="*/ 5260467 w 12453219"/>
              <a:gd name="connsiteY4754" fmla="*/ 1180668 h 2763135"/>
              <a:gd name="connsiteX4755" fmla="*/ 6917326 w 12453219"/>
              <a:gd name="connsiteY4755" fmla="*/ 1180565 h 2763135"/>
              <a:gd name="connsiteX4756" fmla="*/ 6932571 w 12453219"/>
              <a:gd name="connsiteY4756" fmla="*/ 1195810 h 2763135"/>
              <a:gd name="connsiteX4757" fmla="*/ 6917326 w 12453219"/>
              <a:gd name="connsiteY4757" fmla="*/ 1211056 h 2763135"/>
              <a:gd name="connsiteX4758" fmla="*/ 6902081 w 12453219"/>
              <a:gd name="connsiteY4758" fmla="*/ 1195810 h 2763135"/>
              <a:gd name="connsiteX4759" fmla="*/ 6917326 w 12453219"/>
              <a:gd name="connsiteY4759" fmla="*/ 1180565 h 2763135"/>
              <a:gd name="connsiteX4760" fmla="*/ 6779257 w 12453219"/>
              <a:gd name="connsiteY4760" fmla="*/ 1180565 h 2763135"/>
              <a:gd name="connsiteX4761" fmla="*/ 6794503 w 12453219"/>
              <a:gd name="connsiteY4761" fmla="*/ 1195810 h 2763135"/>
              <a:gd name="connsiteX4762" fmla="*/ 6779257 w 12453219"/>
              <a:gd name="connsiteY4762" fmla="*/ 1211056 h 2763135"/>
              <a:gd name="connsiteX4763" fmla="*/ 6764012 w 12453219"/>
              <a:gd name="connsiteY4763" fmla="*/ 1195810 h 2763135"/>
              <a:gd name="connsiteX4764" fmla="*/ 6779257 w 12453219"/>
              <a:gd name="connsiteY4764" fmla="*/ 1180565 h 2763135"/>
              <a:gd name="connsiteX4765" fmla="*/ 6641178 w 12453219"/>
              <a:gd name="connsiteY4765" fmla="*/ 1180565 h 2763135"/>
              <a:gd name="connsiteX4766" fmla="*/ 6656423 w 12453219"/>
              <a:gd name="connsiteY4766" fmla="*/ 1195810 h 2763135"/>
              <a:gd name="connsiteX4767" fmla="*/ 6641178 w 12453219"/>
              <a:gd name="connsiteY4767" fmla="*/ 1211056 h 2763135"/>
              <a:gd name="connsiteX4768" fmla="*/ 6625933 w 12453219"/>
              <a:gd name="connsiteY4768" fmla="*/ 1195810 h 2763135"/>
              <a:gd name="connsiteX4769" fmla="*/ 6641178 w 12453219"/>
              <a:gd name="connsiteY4769" fmla="*/ 1180565 h 2763135"/>
              <a:gd name="connsiteX4770" fmla="*/ 6503108 w 12453219"/>
              <a:gd name="connsiteY4770" fmla="*/ 1180565 h 2763135"/>
              <a:gd name="connsiteX4771" fmla="*/ 6518354 w 12453219"/>
              <a:gd name="connsiteY4771" fmla="*/ 1195810 h 2763135"/>
              <a:gd name="connsiteX4772" fmla="*/ 6503108 w 12453219"/>
              <a:gd name="connsiteY4772" fmla="*/ 1211056 h 2763135"/>
              <a:gd name="connsiteX4773" fmla="*/ 6487863 w 12453219"/>
              <a:gd name="connsiteY4773" fmla="*/ 1195810 h 2763135"/>
              <a:gd name="connsiteX4774" fmla="*/ 6503108 w 12453219"/>
              <a:gd name="connsiteY4774" fmla="*/ 1180565 h 2763135"/>
              <a:gd name="connsiteX4775" fmla="*/ 6365030 w 12453219"/>
              <a:gd name="connsiteY4775" fmla="*/ 1180565 h 2763135"/>
              <a:gd name="connsiteX4776" fmla="*/ 6380275 w 12453219"/>
              <a:gd name="connsiteY4776" fmla="*/ 1195810 h 2763135"/>
              <a:gd name="connsiteX4777" fmla="*/ 6365030 w 12453219"/>
              <a:gd name="connsiteY4777" fmla="*/ 1211056 h 2763135"/>
              <a:gd name="connsiteX4778" fmla="*/ 6349785 w 12453219"/>
              <a:gd name="connsiteY4778" fmla="*/ 1195810 h 2763135"/>
              <a:gd name="connsiteX4779" fmla="*/ 6365030 w 12453219"/>
              <a:gd name="connsiteY4779" fmla="*/ 1180565 h 2763135"/>
              <a:gd name="connsiteX4780" fmla="*/ 6226959 w 12453219"/>
              <a:gd name="connsiteY4780" fmla="*/ 1180565 h 2763135"/>
              <a:gd name="connsiteX4781" fmla="*/ 6242204 w 12453219"/>
              <a:gd name="connsiteY4781" fmla="*/ 1195810 h 2763135"/>
              <a:gd name="connsiteX4782" fmla="*/ 6226959 w 12453219"/>
              <a:gd name="connsiteY4782" fmla="*/ 1211056 h 2763135"/>
              <a:gd name="connsiteX4783" fmla="*/ 6211719 w 12453219"/>
              <a:gd name="connsiteY4783" fmla="*/ 1195810 h 2763135"/>
              <a:gd name="connsiteX4784" fmla="*/ 6226959 w 12453219"/>
              <a:gd name="connsiteY4784" fmla="*/ 1180565 h 2763135"/>
              <a:gd name="connsiteX4785" fmla="*/ 6088895 w 12453219"/>
              <a:gd name="connsiteY4785" fmla="*/ 1180565 h 2763135"/>
              <a:gd name="connsiteX4786" fmla="*/ 6104139 w 12453219"/>
              <a:gd name="connsiteY4786" fmla="*/ 1195810 h 2763135"/>
              <a:gd name="connsiteX4787" fmla="*/ 6088895 w 12453219"/>
              <a:gd name="connsiteY4787" fmla="*/ 1211056 h 2763135"/>
              <a:gd name="connsiteX4788" fmla="*/ 6073648 w 12453219"/>
              <a:gd name="connsiteY4788" fmla="*/ 1195810 h 2763135"/>
              <a:gd name="connsiteX4789" fmla="*/ 6088895 w 12453219"/>
              <a:gd name="connsiteY4789" fmla="*/ 1180565 h 2763135"/>
              <a:gd name="connsiteX4790" fmla="*/ 5950817 w 12453219"/>
              <a:gd name="connsiteY4790" fmla="*/ 1180565 h 2763135"/>
              <a:gd name="connsiteX4791" fmla="*/ 5966064 w 12453219"/>
              <a:gd name="connsiteY4791" fmla="*/ 1195810 h 2763135"/>
              <a:gd name="connsiteX4792" fmla="*/ 5950817 w 12453219"/>
              <a:gd name="connsiteY4792" fmla="*/ 1211056 h 2763135"/>
              <a:gd name="connsiteX4793" fmla="*/ 5935574 w 12453219"/>
              <a:gd name="connsiteY4793" fmla="*/ 1195810 h 2763135"/>
              <a:gd name="connsiteX4794" fmla="*/ 5950817 w 12453219"/>
              <a:gd name="connsiteY4794" fmla="*/ 1180565 h 2763135"/>
              <a:gd name="connsiteX4795" fmla="*/ 5812753 w 12453219"/>
              <a:gd name="connsiteY4795" fmla="*/ 1180565 h 2763135"/>
              <a:gd name="connsiteX4796" fmla="*/ 5828001 w 12453219"/>
              <a:gd name="connsiteY4796" fmla="*/ 1195810 h 2763135"/>
              <a:gd name="connsiteX4797" fmla="*/ 5812753 w 12453219"/>
              <a:gd name="connsiteY4797" fmla="*/ 1211056 h 2763135"/>
              <a:gd name="connsiteX4798" fmla="*/ 5797510 w 12453219"/>
              <a:gd name="connsiteY4798" fmla="*/ 1195810 h 2763135"/>
              <a:gd name="connsiteX4799" fmla="*/ 5812753 w 12453219"/>
              <a:gd name="connsiteY4799" fmla="*/ 1180565 h 2763135"/>
              <a:gd name="connsiteX4800" fmla="*/ 5674681 w 12453219"/>
              <a:gd name="connsiteY4800" fmla="*/ 1180565 h 2763135"/>
              <a:gd name="connsiteX4801" fmla="*/ 5689925 w 12453219"/>
              <a:gd name="connsiteY4801" fmla="*/ 1195810 h 2763135"/>
              <a:gd name="connsiteX4802" fmla="*/ 5674681 w 12453219"/>
              <a:gd name="connsiteY4802" fmla="*/ 1211056 h 2763135"/>
              <a:gd name="connsiteX4803" fmla="*/ 5659437 w 12453219"/>
              <a:gd name="connsiteY4803" fmla="*/ 1195810 h 2763135"/>
              <a:gd name="connsiteX4804" fmla="*/ 5674681 w 12453219"/>
              <a:gd name="connsiteY4804" fmla="*/ 1180565 h 2763135"/>
              <a:gd name="connsiteX4805" fmla="*/ 5536618 w 12453219"/>
              <a:gd name="connsiteY4805" fmla="*/ 1180565 h 2763135"/>
              <a:gd name="connsiteX4806" fmla="*/ 5551864 w 12453219"/>
              <a:gd name="connsiteY4806" fmla="*/ 1195810 h 2763135"/>
              <a:gd name="connsiteX4807" fmla="*/ 5536618 w 12453219"/>
              <a:gd name="connsiteY4807" fmla="*/ 1211056 h 2763135"/>
              <a:gd name="connsiteX4808" fmla="*/ 5521372 w 12453219"/>
              <a:gd name="connsiteY4808" fmla="*/ 1195810 h 2763135"/>
              <a:gd name="connsiteX4809" fmla="*/ 5536618 w 12453219"/>
              <a:gd name="connsiteY4809" fmla="*/ 1180565 h 2763135"/>
              <a:gd name="connsiteX4810" fmla="*/ 5398537 w 12453219"/>
              <a:gd name="connsiteY4810" fmla="*/ 1180565 h 2763135"/>
              <a:gd name="connsiteX4811" fmla="*/ 5413789 w 12453219"/>
              <a:gd name="connsiteY4811" fmla="*/ 1195810 h 2763135"/>
              <a:gd name="connsiteX4812" fmla="*/ 5398537 w 12453219"/>
              <a:gd name="connsiteY4812" fmla="*/ 1211056 h 2763135"/>
              <a:gd name="connsiteX4813" fmla="*/ 5383296 w 12453219"/>
              <a:gd name="connsiteY4813" fmla="*/ 1195810 h 2763135"/>
              <a:gd name="connsiteX4814" fmla="*/ 5398537 w 12453219"/>
              <a:gd name="connsiteY4814" fmla="*/ 1180565 h 2763135"/>
              <a:gd name="connsiteX4815" fmla="*/ 12371259 w 12453219"/>
              <a:gd name="connsiteY4815" fmla="*/ 1076178 h 2763135"/>
              <a:gd name="connsiteX4816" fmla="*/ 12371315 w 12453219"/>
              <a:gd name="connsiteY4816" fmla="*/ 1076235 h 2763135"/>
              <a:gd name="connsiteX4817" fmla="*/ 12371259 w 12453219"/>
              <a:gd name="connsiteY4817" fmla="*/ 1076291 h 2763135"/>
              <a:gd name="connsiteX4818" fmla="*/ 12371203 w 12453219"/>
              <a:gd name="connsiteY4818" fmla="*/ 1076235 h 2763135"/>
              <a:gd name="connsiteX4819" fmla="*/ 12371259 w 12453219"/>
              <a:gd name="connsiteY4819" fmla="*/ 1076178 h 2763135"/>
              <a:gd name="connsiteX4820" fmla="*/ 12233208 w 12453219"/>
              <a:gd name="connsiteY4820" fmla="*/ 1076178 h 2763135"/>
              <a:gd name="connsiteX4821" fmla="*/ 12233264 w 12453219"/>
              <a:gd name="connsiteY4821" fmla="*/ 1076235 h 2763135"/>
              <a:gd name="connsiteX4822" fmla="*/ 12233208 w 12453219"/>
              <a:gd name="connsiteY4822" fmla="*/ 1076291 h 2763135"/>
              <a:gd name="connsiteX4823" fmla="*/ 12233152 w 12453219"/>
              <a:gd name="connsiteY4823" fmla="*/ 1076235 h 2763135"/>
              <a:gd name="connsiteX4824" fmla="*/ 12233208 w 12453219"/>
              <a:gd name="connsiteY4824" fmla="*/ 1076178 h 2763135"/>
              <a:gd name="connsiteX4825" fmla="*/ 12095063 w 12453219"/>
              <a:gd name="connsiteY4825" fmla="*/ 1076178 h 2763135"/>
              <a:gd name="connsiteX4826" fmla="*/ 12095119 w 12453219"/>
              <a:gd name="connsiteY4826" fmla="*/ 1076235 h 2763135"/>
              <a:gd name="connsiteX4827" fmla="*/ 12095063 w 12453219"/>
              <a:gd name="connsiteY4827" fmla="*/ 1076291 h 2763135"/>
              <a:gd name="connsiteX4828" fmla="*/ 12095007 w 12453219"/>
              <a:gd name="connsiteY4828" fmla="*/ 1076235 h 2763135"/>
              <a:gd name="connsiteX4829" fmla="*/ 12095063 w 12453219"/>
              <a:gd name="connsiteY4829" fmla="*/ 1076178 h 2763135"/>
              <a:gd name="connsiteX4830" fmla="*/ 11957013 w 12453219"/>
              <a:gd name="connsiteY4830" fmla="*/ 1076178 h 2763135"/>
              <a:gd name="connsiteX4831" fmla="*/ 11957069 w 12453219"/>
              <a:gd name="connsiteY4831" fmla="*/ 1076235 h 2763135"/>
              <a:gd name="connsiteX4832" fmla="*/ 11957013 w 12453219"/>
              <a:gd name="connsiteY4832" fmla="*/ 1076291 h 2763135"/>
              <a:gd name="connsiteX4833" fmla="*/ 11956956 w 12453219"/>
              <a:gd name="connsiteY4833" fmla="*/ 1076235 h 2763135"/>
              <a:gd name="connsiteX4834" fmla="*/ 11957013 w 12453219"/>
              <a:gd name="connsiteY4834" fmla="*/ 1076178 h 2763135"/>
              <a:gd name="connsiteX4835" fmla="*/ 496933 w 12453219"/>
              <a:gd name="connsiteY4835" fmla="*/ 1076178 h 2763135"/>
              <a:gd name="connsiteX4836" fmla="*/ 496989 w 12453219"/>
              <a:gd name="connsiteY4836" fmla="*/ 1076235 h 2763135"/>
              <a:gd name="connsiteX4837" fmla="*/ 496933 w 12453219"/>
              <a:gd name="connsiteY4837" fmla="*/ 1076291 h 2763135"/>
              <a:gd name="connsiteX4838" fmla="*/ 496876 w 12453219"/>
              <a:gd name="connsiteY4838" fmla="*/ 1076235 h 2763135"/>
              <a:gd name="connsiteX4839" fmla="*/ 496933 w 12453219"/>
              <a:gd name="connsiteY4839" fmla="*/ 1076178 h 2763135"/>
              <a:gd name="connsiteX4840" fmla="*/ 358855 w 12453219"/>
              <a:gd name="connsiteY4840" fmla="*/ 1076178 h 2763135"/>
              <a:gd name="connsiteX4841" fmla="*/ 358911 w 12453219"/>
              <a:gd name="connsiteY4841" fmla="*/ 1076235 h 2763135"/>
              <a:gd name="connsiteX4842" fmla="*/ 358855 w 12453219"/>
              <a:gd name="connsiteY4842" fmla="*/ 1076291 h 2763135"/>
              <a:gd name="connsiteX4843" fmla="*/ 358798 w 12453219"/>
              <a:gd name="connsiteY4843" fmla="*/ 1076235 h 2763135"/>
              <a:gd name="connsiteX4844" fmla="*/ 358855 w 12453219"/>
              <a:gd name="connsiteY4844" fmla="*/ 1076178 h 2763135"/>
              <a:gd name="connsiteX4845" fmla="*/ 220777 w 12453219"/>
              <a:gd name="connsiteY4845" fmla="*/ 1076178 h 2763135"/>
              <a:gd name="connsiteX4846" fmla="*/ 220833 w 12453219"/>
              <a:gd name="connsiteY4846" fmla="*/ 1076235 h 2763135"/>
              <a:gd name="connsiteX4847" fmla="*/ 220777 w 12453219"/>
              <a:gd name="connsiteY4847" fmla="*/ 1076291 h 2763135"/>
              <a:gd name="connsiteX4848" fmla="*/ 220720 w 12453219"/>
              <a:gd name="connsiteY4848" fmla="*/ 1076235 h 2763135"/>
              <a:gd name="connsiteX4849" fmla="*/ 220777 w 12453219"/>
              <a:gd name="connsiteY4849" fmla="*/ 1076178 h 2763135"/>
              <a:gd name="connsiteX4850" fmla="*/ 82699 w 12453219"/>
              <a:gd name="connsiteY4850" fmla="*/ 1076178 h 2763135"/>
              <a:gd name="connsiteX4851" fmla="*/ 82755 w 12453219"/>
              <a:gd name="connsiteY4851" fmla="*/ 1076235 h 2763135"/>
              <a:gd name="connsiteX4852" fmla="*/ 82699 w 12453219"/>
              <a:gd name="connsiteY4852" fmla="*/ 1076291 h 2763135"/>
              <a:gd name="connsiteX4853" fmla="*/ 82643 w 12453219"/>
              <a:gd name="connsiteY4853" fmla="*/ 1076235 h 2763135"/>
              <a:gd name="connsiteX4854" fmla="*/ 82699 w 12453219"/>
              <a:gd name="connsiteY4854" fmla="*/ 1076178 h 2763135"/>
              <a:gd name="connsiteX4855" fmla="*/ 11818961 w 12453219"/>
              <a:gd name="connsiteY4855" fmla="*/ 1076089 h 2763135"/>
              <a:gd name="connsiteX4856" fmla="*/ 11819107 w 12453219"/>
              <a:gd name="connsiteY4856" fmla="*/ 1076234 h 2763135"/>
              <a:gd name="connsiteX4857" fmla="*/ 11818961 w 12453219"/>
              <a:gd name="connsiteY4857" fmla="*/ 1076380 h 2763135"/>
              <a:gd name="connsiteX4858" fmla="*/ 11818816 w 12453219"/>
              <a:gd name="connsiteY4858" fmla="*/ 1076234 h 2763135"/>
              <a:gd name="connsiteX4859" fmla="*/ 11818961 w 12453219"/>
              <a:gd name="connsiteY4859" fmla="*/ 1076089 h 2763135"/>
              <a:gd name="connsiteX4860" fmla="*/ 11680909 w 12453219"/>
              <a:gd name="connsiteY4860" fmla="*/ 1076069 h 2763135"/>
              <a:gd name="connsiteX4861" fmla="*/ 11681075 w 12453219"/>
              <a:gd name="connsiteY4861" fmla="*/ 1076235 h 2763135"/>
              <a:gd name="connsiteX4862" fmla="*/ 11680909 w 12453219"/>
              <a:gd name="connsiteY4862" fmla="*/ 1076401 h 2763135"/>
              <a:gd name="connsiteX4863" fmla="*/ 11680743 w 12453219"/>
              <a:gd name="connsiteY4863" fmla="*/ 1076235 h 2763135"/>
              <a:gd name="connsiteX4864" fmla="*/ 11680909 w 12453219"/>
              <a:gd name="connsiteY4864" fmla="*/ 1076069 h 2763135"/>
              <a:gd name="connsiteX4865" fmla="*/ 11542764 w 12453219"/>
              <a:gd name="connsiteY4865" fmla="*/ 1076069 h 2763135"/>
              <a:gd name="connsiteX4866" fmla="*/ 11542930 w 12453219"/>
              <a:gd name="connsiteY4866" fmla="*/ 1076235 h 2763135"/>
              <a:gd name="connsiteX4867" fmla="*/ 11542764 w 12453219"/>
              <a:gd name="connsiteY4867" fmla="*/ 1076401 h 2763135"/>
              <a:gd name="connsiteX4868" fmla="*/ 11542598 w 12453219"/>
              <a:gd name="connsiteY4868" fmla="*/ 1076235 h 2763135"/>
              <a:gd name="connsiteX4869" fmla="*/ 11542764 w 12453219"/>
              <a:gd name="connsiteY4869" fmla="*/ 1076069 h 2763135"/>
              <a:gd name="connsiteX4870" fmla="*/ 773088 w 12453219"/>
              <a:gd name="connsiteY4870" fmla="*/ 1076069 h 2763135"/>
              <a:gd name="connsiteX4871" fmla="*/ 773254 w 12453219"/>
              <a:gd name="connsiteY4871" fmla="*/ 1076235 h 2763135"/>
              <a:gd name="connsiteX4872" fmla="*/ 773088 w 12453219"/>
              <a:gd name="connsiteY4872" fmla="*/ 1076401 h 2763135"/>
              <a:gd name="connsiteX4873" fmla="*/ 772922 w 12453219"/>
              <a:gd name="connsiteY4873" fmla="*/ 1076235 h 2763135"/>
              <a:gd name="connsiteX4874" fmla="*/ 773088 w 12453219"/>
              <a:gd name="connsiteY4874" fmla="*/ 1076069 h 2763135"/>
              <a:gd name="connsiteX4875" fmla="*/ 635010 w 12453219"/>
              <a:gd name="connsiteY4875" fmla="*/ 1076069 h 2763135"/>
              <a:gd name="connsiteX4876" fmla="*/ 635176 w 12453219"/>
              <a:gd name="connsiteY4876" fmla="*/ 1076235 h 2763135"/>
              <a:gd name="connsiteX4877" fmla="*/ 635010 w 12453219"/>
              <a:gd name="connsiteY4877" fmla="*/ 1076401 h 2763135"/>
              <a:gd name="connsiteX4878" fmla="*/ 634844 w 12453219"/>
              <a:gd name="connsiteY4878" fmla="*/ 1076235 h 2763135"/>
              <a:gd name="connsiteX4879" fmla="*/ 635010 w 12453219"/>
              <a:gd name="connsiteY4879" fmla="*/ 1076069 h 2763135"/>
              <a:gd name="connsiteX4880" fmla="*/ 911165 w 12453219"/>
              <a:gd name="connsiteY4880" fmla="*/ 1075950 h 2763135"/>
              <a:gd name="connsiteX4881" fmla="*/ 911451 w 12453219"/>
              <a:gd name="connsiteY4881" fmla="*/ 1076235 h 2763135"/>
              <a:gd name="connsiteX4882" fmla="*/ 911165 w 12453219"/>
              <a:gd name="connsiteY4882" fmla="*/ 1076520 h 2763135"/>
              <a:gd name="connsiteX4883" fmla="*/ 910881 w 12453219"/>
              <a:gd name="connsiteY4883" fmla="*/ 1076235 h 2763135"/>
              <a:gd name="connsiteX4884" fmla="*/ 911165 w 12453219"/>
              <a:gd name="connsiteY4884" fmla="*/ 1075950 h 2763135"/>
              <a:gd name="connsiteX4885" fmla="*/ 11404716 w 12453219"/>
              <a:gd name="connsiteY4885" fmla="*/ 1075924 h 2763135"/>
              <a:gd name="connsiteX4886" fmla="*/ 11405026 w 12453219"/>
              <a:gd name="connsiteY4886" fmla="*/ 1076235 h 2763135"/>
              <a:gd name="connsiteX4887" fmla="*/ 11404716 w 12453219"/>
              <a:gd name="connsiteY4887" fmla="*/ 1076546 h 2763135"/>
              <a:gd name="connsiteX4888" fmla="*/ 11404405 w 12453219"/>
              <a:gd name="connsiteY4888" fmla="*/ 1076235 h 2763135"/>
              <a:gd name="connsiteX4889" fmla="*/ 11404716 w 12453219"/>
              <a:gd name="connsiteY4889" fmla="*/ 1075924 h 2763135"/>
              <a:gd name="connsiteX4890" fmla="*/ 1049243 w 12453219"/>
              <a:gd name="connsiteY4890" fmla="*/ 1075924 h 2763135"/>
              <a:gd name="connsiteX4891" fmla="*/ 1049554 w 12453219"/>
              <a:gd name="connsiteY4891" fmla="*/ 1076235 h 2763135"/>
              <a:gd name="connsiteX4892" fmla="*/ 1049243 w 12453219"/>
              <a:gd name="connsiteY4892" fmla="*/ 1076546 h 2763135"/>
              <a:gd name="connsiteX4893" fmla="*/ 1048932 w 12453219"/>
              <a:gd name="connsiteY4893" fmla="*/ 1076235 h 2763135"/>
              <a:gd name="connsiteX4894" fmla="*/ 1049243 w 12453219"/>
              <a:gd name="connsiteY4894" fmla="*/ 1075924 h 2763135"/>
              <a:gd name="connsiteX4895" fmla="*/ 11266663 w 12453219"/>
              <a:gd name="connsiteY4895" fmla="*/ 1075779 h 2763135"/>
              <a:gd name="connsiteX4896" fmla="*/ 11267119 w 12453219"/>
              <a:gd name="connsiteY4896" fmla="*/ 1076234 h 2763135"/>
              <a:gd name="connsiteX4897" fmla="*/ 11266663 w 12453219"/>
              <a:gd name="connsiteY4897" fmla="*/ 1076690 h 2763135"/>
              <a:gd name="connsiteX4898" fmla="*/ 11266208 w 12453219"/>
              <a:gd name="connsiteY4898" fmla="*/ 1076234 h 2763135"/>
              <a:gd name="connsiteX4899" fmla="*/ 11266663 w 12453219"/>
              <a:gd name="connsiteY4899" fmla="*/ 1075779 h 2763135"/>
              <a:gd name="connsiteX4900" fmla="*/ 11128613 w 12453219"/>
              <a:gd name="connsiteY4900" fmla="*/ 1075749 h 2763135"/>
              <a:gd name="connsiteX4901" fmla="*/ 11129098 w 12453219"/>
              <a:gd name="connsiteY4901" fmla="*/ 1076234 h 2763135"/>
              <a:gd name="connsiteX4902" fmla="*/ 11128613 w 12453219"/>
              <a:gd name="connsiteY4902" fmla="*/ 1076720 h 2763135"/>
              <a:gd name="connsiteX4903" fmla="*/ 11128127 w 12453219"/>
              <a:gd name="connsiteY4903" fmla="*/ 1076234 h 2763135"/>
              <a:gd name="connsiteX4904" fmla="*/ 11128613 w 12453219"/>
              <a:gd name="connsiteY4904" fmla="*/ 1075749 h 2763135"/>
              <a:gd name="connsiteX4905" fmla="*/ 1187317 w 12453219"/>
              <a:gd name="connsiteY4905" fmla="*/ 1075749 h 2763135"/>
              <a:gd name="connsiteX4906" fmla="*/ 1187803 w 12453219"/>
              <a:gd name="connsiteY4906" fmla="*/ 1076234 h 2763135"/>
              <a:gd name="connsiteX4907" fmla="*/ 1187317 w 12453219"/>
              <a:gd name="connsiteY4907" fmla="*/ 1076720 h 2763135"/>
              <a:gd name="connsiteX4908" fmla="*/ 1186833 w 12453219"/>
              <a:gd name="connsiteY4908" fmla="*/ 1076234 h 2763135"/>
              <a:gd name="connsiteX4909" fmla="*/ 1187317 w 12453219"/>
              <a:gd name="connsiteY4909" fmla="*/ 1075749 h 2763135"/>
              <a:gd name="connsiteX4910" fmla="*/ 1325400 w 12453219"/>
              <a:gd name="connsiteY4910" fmla="*/ 1075583 h 2763135"/>
              <a:gd name="connsiteX4911" fmla="*/ 1326052 w 12453219"/>
              <a:gd name="connsiteY4911" fmla="*/ 1076235 h 2763135"/>
              <a:gd name="connsiteX4912" fmla="*/ 1325400 w 12453219"/>
              <a:gd name="connsiteY4912" fmla="*/ 1076886 h 2763135"/>
              <a:gd name="connsiteX4913" fmla="*/ 1324748 w 12453219"/>
              <a:gd name="connsiteY4913" fmla="*/ 1076235 h 2763135"/>
              <a:gd name="connsiteX4914" fmla="*/ 1325400 w 12453219"/>
              <a:gd name="connsiteY4914" fmla="*/ 1075583 h 2763135"/>
              <a:gd name="connsiteX4915" fmla="*/ 10990468 w 12453219"/>
              <a:gd name="connsiteY4915" fmla="*/ 1075549 h 2763135"/>
              <a:gd name="connsiteX4916" fmla="*/ 10991154 w 12453219"/>
              <a:gd name="connsiteY4916" fmla="*/ 1076235 h 2763135"/>
              <a:gd name="connsiteX4917" fmla="*/ 10990468 w 12453219"/>
              <a:gd name="connsiteY4917" fmla="*/ 1076921 h 2763135"/>
              <a:gd name="connsiteX4918" fmla="*/ 10989783 w 12453219"/>
              <a:gd name="connsiteY4918" fmla="*/ 1076235 h 2763135"/>
              <a:gd name="connsiteX4919" fmla="*/ 10990468 w 12453219"/>
              <a:gd name="connsiteY4919" fmla="*/ 1075549 h 2763135"/>
              <a:gd name="connsiteX4920" fmla="*/ 1463474 w 12453219"/>
              <a:gd name="connsiteY4920" fmla="*/ 1075362 h 2763135"/>
              <a:gd name="connsiteX4921" fmla="*/ 1464345 w 12453219"/>
              <a:gd name="connsiteY4921" fmla="*/ 1076234 h 2763135"/>
              <a:gd name="connsiteX4922" fmla="*/ 1463474 w 12453219"/>
              <a:gd name="connsiteY4922" fmla="*/ 1077106 h 2763135"/>
              <a:gd name="connsiteX4923" fmla="*/ 1462602 w 12453219"/>
              <a:gd name="connsiteY4923" fmla="*/ 1076234 h 2763135"/>
              <a:gd name="connsiteX4924" fmla="*/ 1463474 w 12453219"/>
              <a:gd name="connsiteY4924" fmla="*/ 1075362 h 2763135"/>
              <a:gd name="connsiteX4925" fmla="*/ 10852417 w 12453219"/>
              <a:gd name="connsiteY4925" fmla="*/ 1075325 h 2763135"/>
              <a:gd name="connsiteX4926" fmla="*/ 10853327 w 12453219"/>
              <a:gd name="connsiteY4926" fmla="*/ 1076235 h 2763135"/>
              <a:gd name="connsiteX4927" fmla="*/ 10852417 w 12453219"/>
              <a:gd name="connsiteY4927" fmla="*/ 1077145 h 2763135"/>
              <a:gd name="connsiteX4928" fmla="*/ 10851507 w 12453219"/>
              <a:gd name="connsiteY4928" fmla="*/ 1076235 h 2763135"/>
              <a:gd name="connsiteX4929" fmla="*/ 10852417 w 12453219"/>
              <a:gd name="connsiteY4929" fmla="*/ 1075325 h 2763135"/>
              <a:gd name="connsiteX4930" fmla="*/ 1601556 w 12453219"/>
              <a:gd name="connsiteY4930" fmla="*/ 1075325 h 2763135"/>
              <a:gd name="connsiteX4931" fmla="*/ 1602466 w 12453219"/>
              <a:gd name="connsiteY4931" fmla="*/ 1076235 h 2763135"/>
              <a:gd name="connsiteX4932" fmla="*/ 1601556 w 12453219"/>
              <a:gd name="connsiteY4932" fmla="*/ 1077145 h 2763135"/>
              <a:gd name="connsiteX4933" fmla="*/ 1600646 w 12453219"/>
              <a:gd name="connsiteY4933" fmla="*/ 1076235 h 2763135"/>
              <a:gd name="connsiteX4934" fmla="*/ 1601556 w 12453219"/>
              <a:gd name="connsiteY4934" fmla="*/ 1075325 h 2763135"/>
              <a:gd name="connsiteX4935" fmla="*/ 10714367 w 12453219"/>
              <a:gd name="connsiteY4935" fmla="*/ 1074968 h 2763135"/>
              <a:gd name="connsiteX4936" fmla="*/ 10715633 w 12453219"/>
              <a:gd name="connsiteY4936" fmla="*/ 1076235 h 2763135"/>
              <a:gd name="connsiteX4937" fmla="*/ 10714367 w 12453219"/>
              <a:gd name="connsiteY4937" fmla="*/ 1077501 h 2763135"/>
              <a:gd name="connsiteX4938" fmla="*/ 10713101 w 12453219"/>
              <a:gd name="connsiteY4938" fmla="*/ 1076235 h 2763135"/>
              <a:gd name="connsiteX4939" fmla="*/ 10714367 w 12453219"/>
              <a:gd name="connsiteY4939" fmla="*/ 1074968 h 2763135"/>
              <a:gd name="connsiteX4940" fmla="*/ 1739631 w 12453219"/>
              <a:gd name="connsiteY4940" fmla="*/ 1074740 h 2763135"/>
              <a:gd name="connsiteX4941" fmla="*/ 1741124 w 12453219"/>
              <a:gd name="connsiteY4941" fmla="*/ 1076235 h 2763135"/>
              <a:gd name="connsiteX4942" fmla="*/ 1739631 w 12453219"/>
              <a:gd name="connsiteY4942" fmla="*/ 1077730 h 2763135"/>
              <a:gd name="connsiteX4943" fmla="*/ 1738134 w 12453219"/>
              <a:gd name="connsiteY4943" fmla="*/ 1076235 h 2763135"/>
              <a:gd name="connsiteX4944" fmla="*/ 1739631 w 12453219"/>
              <a:gd name="connsiteY4944" fmla="*/ 1074740 h 2763135"/>
              <a:gd name="connsiteX4945" fmla="*/ 10576315 w 12453219"/>
              <a:gd name="connsiteY4945" fmla="*/ 1074694 h 2763135"/>
              <a:gd name="connsiteX4946" fmla="*/ 10577856 w 12453219"/>
              <a:gd name="connsiteY4946" fmla="*/ 1076235 h 2763135"/>
              <a:gd name="connsiteX4947" fmla="*/ 10576315 w 12453219"/>
              <a:gd name="connsiteY4947" fmla="*/ 1077775 h 2763135"/>
              <a:gd name="connsiteX4948" fmla="*/ 10574774 w 12453219"/>
              <a:gd name="connsiteY4948" fmla="*/ 1076235 h 2763135"/>
              <a:gd name="connsiteX4949" fmla="*/ 10576315 w 12453219"/>
              <a:gd name="connsiteY4949" fmla="*/ 1074694 h 2763135"/>
              <a:gd name="connsiteX4950" fmla="*/ 1877705 w 12453219"/>
              <a:gd name="connsiteY4950" fmla="*/ 1074450 h 2763135"/>
              <a:gd name="connsiteX4951" fmla="*/ 1879490 w 12453219"/>
              <a:gd name="connsiteY4951" fmla="*/ 1076234 h 2763135"/>
              <a:gd name="connsiteX4952" fmla="*/ 1877705 w 12453219"/>
              <a:gd name="connsiteY4952" fmla="*/ 1078019 h 2763135"/>
              <a:gd name="connsiteX4953" fmla="*/ 1875919 w 12453219"/>
              <a:gd name="connsiteY4953" fmla="*/ 1076234 h 2763135"/>
              <a:gd name="connsiteX4954" fmla="*/ 1877705 w 12453219"/>
              <a:gd name="connsiteY4954" fmla="*/ 1074450 h 2763135"/>
              <a:gd name="connsiteX4955" fmla="*/ 10438170 w 12453219"/>
              <a:gd name="connsiteY4955" fmla="*/ 1074401 h 2763135"/>
              <a:gd name="connsiteX4956" fmla="*/ 10440003 w 12453219"/>
              <a:gd name="connsiteY4956" fmla="*/ 1076234 h 2763135"/>
              <a:gd name="connsiteX4957" fmla="*/ 10438170 w 12453219"/>
              <a:gd name="connsiteY4957" fmla="*/ 1078067 h 2763135"/>
              <a:gd name="connsiteX4958" fmla="*/ 10436338 w 12453219"/>
              <a:gd name="connsiteY4958" fmla="*/ 1076234 h 2763135"/>
              <a:gd name="connsiteX4959" fmla="*/ 10438170 w 12453219"/>
              <a:gd name="connsiteY4959" fmla="*/ 1074401 h 2763135"/>
              <a:gd name="connsiteX4960" fmla="*/ 2015787 w 12453219"/>
              <a:gd name="connsiteY4960" fmla="*/ 1074143 h 2763135"/>
              <a:gd name="connsiteX4961" fmla="*/ 2017878 w 12453219"/>
              <a:gd name="connsiteY4961" fmla="*/ 1076235 h 2763135"/>
              <a:gd name="connsiteX4962" fmla="*/ 2015787 w 12453219"/>
              <a:gd name="connsiteY4962" fmla="*/ 1078326 h 2763135"/>
              <a:gd name="connsiteX4963" fmla="*/ 2013695 w 12453219"/>
              <a:gd name="connsiteY4963" fmla="*/ 1076235 h 2763135"/>
              <a:gd name="connsiteX4964" fmla="*/ 2015787 w 12453219"/>
              <a:gd name="connsiteY4964" fmla="*/ 1074143 h 2763135"/>
              <a:gd name="connsiteX4965" fmla="*/ 10300119 w 12453219"/>
              <a:gd name="connsiteY4965" fmla="*/ 1073819 h 2763135"/>
              <a:gd name="connsiteX4966" fmla="*/ 10302535 w 12453219"/>
              <a:gd name="connsiteY4966" fmla="*/ 1076235 h 2763135"/>
              <a:gd name="connsiteX4967" fmla="*/ 10300119 w 12453219"/>
              <a:gd name="connsiteY4967" fmla="*/ 1078651 h 2763135"/>
              <a:gd name="connsiteX4968" fmla="*/ 10297704 w 12453219"/>
              <a:gd name="connsiteY4968" fmla="*/ 1076235 h 2763135"/>
              <a:gd name="connsiteX4969" fmla="*/ 10300119 w 12453219"/>
              <a:gd name="connsiteY4969" fmla="*/ 1073819 h 2763135"/>
              <a:gd name="connsiteX4970" fmla="*/ 2153860 w 12453219"/>
              <a:gd name="connsiteY4970" fmla="*/ 1073819 h 2763135"/>
              <a:gd name="connsiteX4971" fmla="*/ 2156274 w 12453219"/>
              <a:gd name="connsiteY4971" fmla="*/ 1076235 h 2763135"/>
              <a:gd name="connsiteX4972" fmla="*/ 2153860 w 12453219"/>
              <a:gd name="connsiteY4972" fmla="*/ 1078651 h 2763135"/>
              <a:gd name="connsiteX4973" fmla="*/ 2151445 w 12453219"/>
              <a:gd name="connsiteY4973" fmla="*/ 1076235 h 2763135"/>
              <a:gd name="connsiteX4974" fmla="*/ 2153860 w 12453219"/>
              <a:gd name="connsiteY4974" fmla="*/ 1073819 h 2763135"/>
              <a:gd name="connsiteX4975" fmla="*/ 10162068 w 12453219"/>
              <a:gd name="connsiteY4975" fmla="*/ 1073478 h 2763135"/>
              <a:gd name="connsiteX4976" fmla="*/ 10164825 w 12453219"/>
              <a:gd name="connsiteY4976" fmla="*/ 1076234 h 2763135"/>
              <a:gd name="connsiteX4977" fmla="*/ 10162068 w 12453219"/>
              <a:gd name="connsiteY4977" fmla="*/ 1078991 h 2763135"/>
              <a:gd name="connsiteX4978" fmla="*/ 10159311 w 12453219"/>
              <a:gd name="connsiteY4978" fmla="*/ 1076234 h 2763135"/>
              <a:gd name="connsiteX4979" fmla="*/ 10162068 w 12453219"/>
              <a:gd name="connsiteY4979" fmla="*/ 1073478 h 2763135"/>
              <a:gd name="connsiteX4980" fmla="*/ 2291955 w 12453219"/>
              <a:gd name="connsiteY4980" fmla="*/ 1073421 h 2763135"/>
              <a:gd name="connsiteX4981" fmla="*/ 2294769 w 12453219"/>
              <a:gd name="connsiteY4981" fmla="*/ 1076234 h 2763135"/>
              <a:gd name="connsiteX4982" fmla="*/ 2291955 w 12453219"/>
              <a:gd name="connsiteY4982" fmla="*/ 1079047 h 2763135"/>
              <a:gd name="connsiteX4983" fmla="*/ 2289142 w 12453219"/>
              <a:gd name="connsiteY4983" fmla="*/ 1076234 h 2763135"/>
              <a:gd name="connsiteX4984" fmla="*/ 2291955 w 12453219"/>
              <a:gd name="connsiteY4984" fmla="*/ 1073421 h 2763135"/>
              <a:gd name="connsiteX4985" fmla="*/ 10024017 w 12453219"/>
              <a:gd name="connsiteY4985" fmla="*/ 1073063 h 2763135"/>
              <a:gd name="connsiteX4986" fmla="*/ 10027189 w 12453219"/>
              <a:gd name="connsiteY4986" fmla="*/ 1076235 h 2763135"/>
              <a:gd name="connsiteX4987" fmla="*/ 10024017 w 12453219"/>
              <a:gd name="connsiteY4987" fmla="*/ 1079407 h 2763135"/>
              <a:gd name="connsiteX4988" fmla="*/ 10020844 w 12453219"/>
              <a:gd name="connsiteY4988" fmla="*/ 1076235 h 2763135"/>
              <a:gd name="connsiteX4989" fmla="*/ 10024017 w 12453219"/>
              <a:gd name="connsiteY4989" fmla="*/ 1073063 h 2763135"/>
              <a:gd name="connsiteX4990" fmla="*/ 2430030 w 12453219"/>
              <a:gd name="connsiteY4990" fmla="*/ 1072751 h 2763135"/>
              <a:gd name="connsiteX4991" fmla="*/ 2433512 w 12453219"/>
              <a:gd name="connsiteY4991" fmla="*/ 1076235 h 2763135"/>
              <a:gd name="connsiteX4992" fmla="*/ 2430030 w 12453219"/>
              <a:gd name="connsiteY4992" fmla="*/ 1079718 h 2763135"/>
              <a:gd name="connsiteX4993" fmla="*/ 2426548 w 12453219"/>
              <a:gd name="connsiteY4993" fmla="*/ 1076235 h 2763135"/>
              <a:gd name="connsiteX4994" fmla="*/ 2430030 w 12453219"/>
              <a:gd name="connsiteY4994" fmla="*/ 1072751 h 2763135"/>
              <a:gd name="connsiteX4995" fmla="*/ 9885873 w 12453219"/>
              <a:gd name="connsiteY4995" fmla="*/ 1072689 h 2763135"/>
              <a:gd name="connsiteX4996" fmla="*/ 9889418 w 12453219"/>
              <a:gd name="connsiteY4996" fmla="*/ 1076234 h 2763135"/>
              <a:gd name="connsiteX4997" fmla="*/ 9885873 w 12453219"/>
              <a:gd name="connsiteY4997" fmla="*/ 1079780 h 2763135"/>
              <a:gd name="connsiteX4998" fmla="*/ 9882327 w 12453219"/>
              <a:gd name="connsiteY4998" fmla="*/ 1076234 h 2763135"/>
              <a:gd name="connsiteX4999" fmla="*/ 9885873 w 12453219"/>
              <a:gd name="connsiteY4999" fmla="*/ 1072689 h 2763135"/>
              <a:gd name="connsiteX5000" fmla="*/ 2568119 w 12453219"/>
              <a:gd name="connsiteY5000" fmla="*/ 1072365 h 2763135"/>
              <a:gd name="connsiteX5001" fmla="*/ 2571984 w 12453219"/>
              <a:gd name="connsiteY5001" fmla="*/ 1076234 h 2763135"/>
              <a:gd name="connsiteX5002" fmla="*/ 2568119 w 12453219"/>
              <a:gd name="connsiteY5002" fmla="*/ 1080104 h 2763135"/>
              <a:gd name="connsiteX5003" fmla="*/ 2564247 w 12453219"/>
              <a:gd name="connsiteY5003" fmla="*/ 1076234 h 2763135"/>
              <a:gd name="connsiteX5004" fmla="*/ 2568119 w 12453219"/>
              <a:gd name="connsiteY5004" fmla="*/ 1072365 h 2763135"/>
              <a:gd name="connsiteX5005" fmla="*/ 9747822 w 12453219"/>
              <a:gd name="connsiteY5005" fmla="*/ 1071965 h 2763135"/>
              <a:gd name="connsiteX5006" fmla="*/ 9752091 w 12453219"/>
              <a:gd name="connsiteY5006" fmla="*/ 1076234 h 2763135"/>
              <a:gd name="connsiteX5007" fmla="*/ 9747822 w 12453219"/>
              <a:gd name="connsiteY5007" fmla="*/ 1080504 h 2763135"/>
              <a:gd name="connsiteX5008" fmla="*/ 9743553 w 12453219"/>
              <a:gd name="connsiteY5008" fmla="*/ 1076234 h 2763135"/>
              <a:gd name="connsiteX5009" fmla="*/ 9747822 w 12453219"/>
              <a:gd name="connsiteY5009" fmla="*/ 1071965 h 2763135"/>
              <a:gd name="connsiteX5010" fmla="*/ 2706195 w 12453219"/>
              <a:gd name="connsiteY5010" fmla="*/ 1071965 h 2763135"/>
              <a:gd name="connsiteX5011" fmla="*/ 2710464 w 12453219"/>
              <a:gd name="connsiteY5011" fmla="*/ 1076234 h 2763135"/>
              <a:gd name="connsiteX5012" fmla="*/ 2706195 w 12453219"/>
              <a:gd name="connsiteY5012" fmla="*/ 1080504 h 2763135"/>
              <a:gd name="connsiteX5013" fmla="*/ 2701923 w 12453219"/>
              <a:gd name="connsiteY5013" fmla="*/ 1076234 h 2763135"/>
              <a:gd name="connsiteX5014" fmla="*/ 2706195 w 12453219"/>
              <a:gd name="connsiteY5014" fmla="*/ 1071965 h 2763135"/>
              <a:gd name="connsiteX5015" fmla="*/ 9609770 w 12453219"/>
              <a:gd name="connsiteY5015" fmla="*/ 1071552 h 2763135"/>
              <a:gd name="connsiteX5016" fmla="*/ 9614453 w 12453219"/>
              <a:gd name="connsiteY5016" fmla="*/ 1076235 h 2763135"/>
              <a:gd name="connsiteX5017" fmla="*/ 9609770 w 12453219"/>
              <a:gd name="connsiteY5017" fmla="*/ 1080918 h 2763135"/>
              <a:gd name="connsiteX5018" fmla="*/ 9605087 w 12453219"/>
              <a:gd name="connsiteY5018" fmla="*/ 1076235 h 2763135"/>
              <a:gd name="connsiteX5019" fmla="*/ 9609770 w 12453219"/>
              <a:gd name="connsiteY5019" fmla="*/ 1071552 h 2763135"/>
              <a:gd name="connsiteX5020" fmla="*/ 2844271 w 12453219"/>
              <a:gd name="connsiteY5020" fmla="*/ 1071301 h 2763135"/>
              <a:gd name="connsiteX5021" fmla="*/ 2849203 w 12453219"/>
              <a:gd name="connsiteY5021" fmla="*/ 1076234 h 2763135"/>
              <a:gd name="connsiteX5022" fmla="*/ 2844271 w 12453219"/>
              <a:gd name="connsiteY5022" fmla="*/ 1081167 h 2763135"/>
              <a:gd name="connsiteX5023" fmla="*/ 2839340 w 12453219"/>
              <a:gd name="connsiteY5023" fmla="*/ 1076234 h 2763135"/>
              <a:gd name="connsiteX5024" fmla="*/ 2844271 w 12453219"/>
              <a:gd name="connsiteY5024" fmla="*/ 1071301 h 2763135"/>
              <a:gd name="connsiteX5025" fmla="*/ 9471691 w 12453219"/>
              <a:gd name="connsiteY5025" fmla="*/ 1070938 h 2763135"/>
              <a:gd name="connsiteX5026" fmla="*/ 9476988 w 12453219"/>
              <a:gd name="connsiteY5026" fmla="*/ 1076234 h 2763135"/>
              <a:gd name="connsiteX5027" fmla="*/ 9471691 w 12453219"/>
              <a:gd name="connsiteY5027" fmla="*/ 1081531 h 2763135"/>
              <a:gd name="connsiteX5028" fmla="*/ 9466395 w 12453219"/>
              <a:gd name="connsiteY5028" fmla="*/ 1076234 h 2763135"/>
              <a:gd name="connsiteX5029" fmla="*/ 9471691 w 12453219"/>
              <a:gd name="connsiteY5029" fmla="*/ 1070938 h 2763135"/>
              <a:gd name="connsiteX5030" fmla="*/ 9333622 w 12453219"/>
              <a:gd name="connsiteY5030" fmla="*/ 1070493 h 2763135"/>
              <a:gd name="connsiteX5031" fmla="*/ 9339364 w 12453219"/>
              <a:gd name="connsiteY5031" fmla="*/ 1076235 h 2763135"/>
              <a:gd name="connsiteX5032" fmla="*/ 9333622 w 12453219"/>
              <a:gd name="connsiteY5032" fmla="*/ 1081977 h 2763135"/>
              <a:gd name="connsiteX5033" fmla="*/ 9327880 w 12453219"/>
              <a:gd name="connsiteY5033" fmla="*/ 1076235 h 2763135"/>
              <a:gd name="connsiteX5034" fmla="*/ 9333622 w 12453219"/>
              <a:gd name="connsiteY5034" fmla="*/ 1070493 h 2763135"/>
              <a:gd name="connsiteX5035" fmla="*/ 2982359 w 12453219"/>
              <a:gd name="connsiteY5035" fmla="*/ 1070493 h 2763135"/>
              <a:gd name="connsiteX5036" fmla="*/ 2988100 w 12453219"/>
              <a:gd name="connsiteY5036" fmla="*/ 1076235 h 2763135"/>
              <a:gd name="connsiteX5037" fmla="*/ 2982359 w 12453219"/>
              <a:gd name="connsiteY5037" fmla="*/ 1081977 h 2763135"/>
              <a:gd name="connsiteX5038" fmla="*/ 2976614 w 12453219"/>
              <a:gd name="connsiteY5038" fmla="*/ 1076235 h 2763135"/>
              <a:gd name="connsiteX5039" fmla="*/ 2982359 w 12453219"/>
              <a:gd name="connsiteY5039" fmla="*/ 1070493 h 2763135"/>
              <a:gd name="connsiteX5040" fmla="*/ 3120442 w 12453219"/>
              <a:gd name="connsiteY5040" fmla="*/ 1070034 h 2763135"/>
              <a:gd name="connsiteX5041" fmla="*/ 3126638 w 12453219"/>
              <a:gd name="connsiteY5041" fmla="*/ 1076234 h 2763135"/>
              <a:gd name="connsiteX5042" fmla="*/ 3120442 w 12453219"/>
              <a:gd name="connsiteY5042" fmla="*/ 1082435 h 2763135"/>
              <a:gd name="connsiteX5043" fmla="*/ 3114236 w 12453219"/>
              <a:gd name="connsiteY5043" fmla="*/ 1076234 h 2763135"/>
              <a:gd name="connsiteX5044" fmla="*/ 3120442 w 12453219"/>
              <a:gd name="connsiteY5044" fmla="*/ 1070034 h 2763135"/>
              <a:gd name="connsiteX5045" fmla="*/ 9195543 w 12453219"/>
              <a:gd name="connsiteY5045" fmla="*/ 1069959 h 2763135"/>
              <a:gd name="connsiteX5046" fmla="*/ 9201819 w 12453219"/>
              <a:gd name="connsiteY5046" fmla="*/ 1076235 h 2763135"/>
              <a:gd name="connsiteX5047" fmla="*/ 9195543 w 12453219"/>
              <a:gd name="connsiteY5047" fmla="*/ 1082511 h 2763135"/>
              <a:gd name="connsiteX5048" fmla="*/ 9189267 w 12453219"/>
              <a:gd name="connsiteY5048" fmla="*/ 1076235 h 2763135"/>
              <a:gd name="connsiteX5049" fmla="*/ 9195543 w 12453219"/>
              <a:gd name="connsiteY5049" fmla="*/ 1069959 h 2763135"/>
              <a:gd name="connsiteX5050" fmla="*/ 3258519 w 12453219"/>
              <a:gd name="connsiteY5050" fmla="*/ 1069564 h 2763135"/>
              <a:gd name="connsiteX5051" fmla="*/ 3265193 w 12453219"/>
              <a:gd name="connsiteY5051" fmla="*/ 1076235 h 2763135"/>
              <a:gd name="connsiteX5052" fmla="*/ 3258519 w 12453219"/>
              <a:gd name="connsiteY5052" fmla="*/ 1082906 h 2763135"/>
              <a:gd name="connsiteX5053" fmla="*/ 3251849 w 12453219"/>
              <a:gd name="connsiteY5053" fmla="*/ 1076235 h 2763135"/>
              <a:gd name="connsiteX5054" fmla="*/ 3258519 w 12453219"/>
              <a:gd name="connsiteY5054" fmla="*/ 1069564 h 2763135"/>
              <a:gd name="connsiteX5055" fmla="*/ 9057473 w 12453219"/>
              <a:gd name="connsiteY5055" fmla="*/ 1069486 h 2763135"/>
              <a:gd name="connsiteX5056" fmla="*/ 9064221 w 12453219"/>
              <a:gd name="connsiteY5056" fmla="*/ 1076235 h 2763135"/>
              <a:gd name="connsiteX5057" fmla="*/ 9057473 w 12453219"/>
              <a:gd name="connsiteY5057" fmla="*/ 1082983 h 2763135"/>
              <a:gd name="connsiteX5058" fmla="*/ 9050724 w 12453219"/>
              <a:gd name="connsiteY5058" fmla="*/ 1076235 h 2763135"/>
              <a:gd name="connsiteX5059" fmla="*/ 9057473 w 12453219"/>
              <a:gd name="connsiteY5059" fmla="*/ 1069486 h 2763135"/>
              <a:gd name="connsiteX5060" fmla="*/ 8919394 w 12453219"/>
              <a:gd name="connsiteY5060" fmla="*/ 1069081 h 2763135"/>
              <a:gd name="connsiteX5061" fmla="*/ 8926547 w 12453219"/>
              <a:gd name="connsiteY5061" fmla="*/ 1076235 h 2763135"/>
              <a:gd name="connsiteX5062" fmla="*/ 8919394 w 12453219"/>
              <a:gd name="connsiteY5062" fmla="*/ 1083388 h 2763135"/>
              <a:gd name="connsiteX5063" fmla="*/ 8912240 w 12453219"/>
              <a:gd name="connsiteY5063" fmla="*/ 1076235 h 2763135"/>
              <a:gd name="connsiteX5064" fmla="*/ 8919394 w 12453219"/>
              <a:gd name="connsiteY5064" fmla="*/ 1069081 h 2763135"/>
              <a:gd name="connsiteX5065" fmla="*/ 3396598 w 12453219"/>
              <a:gd name="connsiteY5065" fmla="*/ 1069081 h 2763135"/>
              <a:gd name="connsiteX5066" fmla="*/ 3403754 w 12453219"/>
              <a:gd name="connsiteY5066" fmla="*/ 1076235 h 2763135"/>
              <a:gd name="connsiteX5067" fmla="*/ 3396598 w 12453219"/>
              <a:gd name="connsiteY5067" fmla="*/ 1083388 h 2763135"/>
              <a:gd name="connsiteX5068" fmla="*/ 3389446 w 12453219"/>
              <a:gd name="connsiteY5068" fmla="*/ 1076235 h 2763135"/>
              <a:gd name="connsiteX5069" fmla="*/ 3396598 w 12453219"/>
              <a:gd name="connsiteY5069" fmla="*/ 1069081 h 2763135"/>
              <a:gd name="connsiteX5070" fmla="*/ 8781324 w 12453219"/>
              <a:gd name="connsiteY5070" fmla="*/ 1068586 h 2763135"/>
              <a:gd name="connsiteX5071" fmla="*/ 8788972 w 12453219"/>
              <a:gd name="connsiteY5071" fmla="*/ 1076234 h 2763135"/>
              <a:gd name="connsiteX5072" fmla="*/ 8781324 w 12453219"/>
              <a:gd name="connsiteY5072" fmla="*/ 1083882 h 2763135"/>
              <a:gd name="connsiteX5073" fmla="*/ 8773676 w 12453219"/>
              <a:gd name="connsiteY5073" fmla="*/ 1076234 h 2763135"/>
              <a:gd name="connsiteX5074" fmla="*/ 8781324 w 12453219"/>
              <a:gd name="connsiteY5074" fmla="*/ 1068586 h 2763135"/>
              <a:gd name="connsiteX5075" fmla="*/ 3534687 w 12453219"/>
              <a:gd name="connsiteY5075" fmla="*/ 1068586 h 2763135"/>
              <a:gd name="connsiteX5076" fmla="*/ 3542337 w 12453219"/>
              <a:gd name="connsiteY5076" fmla="*/ 1076234 h 2763135"/>
              <a:gd name="connsiteX5077" fmla="*/ 3534687 w 12453219"/>
              <a:gd name="connsiteY5077" fmla="*/ 1083882 h 2763135"/>
              <a:gd name="connsiteX5078" fmla="*/ 3527039 w 12453219"/>
              <a:gd name="connsiteY5078" fmla="*/ 1076234 h 2763135"/>
              <a:gd name="connsiteX5079" fmla="*/ 3534687 w 12453219"/>
              <a:gd name="connsiteY5079" fmla="*/ 1068586 h 2763135"/>
              <a:gd name="connsiteX5080" fmla="*/ 3672763 w 12453219"/>
              <a:gd name="connsiteY5080" fmla="*/ 1068080 h 2763135"/>
              <a:gd name="connsiteX5081" fmla="*/ 3680921 w 12453219"/>
              <a:gd name="connsiteY5081" fmla="*/ 1076234 h 2763135"/>
              <a:gd name="connsiteX5082" fmla="*/ 3672763 w 12453219"/>
              <a:gd name="connsiteY5082" fmla="*/ 1084389 h 2763135"/>
              <a:gd name="connsiteX5083" fmla="*/ 3664609 w 12453219"/>
              <a:gd name="connsiteY5083" fmla="*/ 1076234 h 2763135"/>
              <a:gd name="connsiteX5084" fmla="*/ 3672763 w 12453219"/>
              <a:gd name="connsiteY5084" fmla="*/ 1068080 h 2763135"/>
              <a:gd name="connsiteX5085" fmla="*/ 8643255 w 12453219"/>
              <a:gd name="connsiteY5085" fmla="*/ 1067861 h 2763135"/>
              <a:gd name="connsiteX5086" fmla="*/ 8651629 w 12453219"/>
              <a:gd name="connsiteY5086" fmla="*/ 1076235 h 2763135"/>
              <a:gd name="connsiteX5087" fmla="*/ 8643255 w 12453219"/>
              <a:gd name="connsiteY5087" fmla="*/ 1084608 h 2763135"/>
              <a:gd name="connsiteX5088" fmla="*/ 8634881 w 12453219"/>
              <a:gd name="connsiteY5088" fmla="*/ 1076235 h 2763135"/>
              <a:gd name="connsiteX5089" fmla="*/ 8643255 w 12453219"/>
              <a:gd name="connsiteY5089" fmla="*/ 1067861 h 2763135"/>
              <a:gd name="connsiteX5090" fmla="*/ 8505176 w 12453219"/>
              <a:gd name="connsiteY5090" fmla="*/ 1067339 h 2763135"/>
              <a:gd name="connsiteX5091" fmla="*/ 8514071 w 12453219"/>
              <a:gd name="connsiteY5091" fmla="*/ 1076235 h 2763135"/>
              <a:gd name="connsiteX5092" fmla="*/ 8505176 w 12453219"/>
              <a:gd name="connsiteY5092" fmla="*/ 1085131 h 2763135"/>
              <a:gd name="connsiteX5093" fmla="*/ 8496280 w 12453219"/>
              <a:gd name="connsiteY5093" fmla="*/ 1076235 h 2763135"/>
              <a:gd name="connsiteX5094" fmla="*/ 8505176 w 12453219"/>
              <a:gd name="connsiteY5094" fmla="*/ 1067339 h 2763135"/>
              <a:gd name="connsiteX5095" fmla="*/ 3810840 w 12453219"/>
              <a:gd name="connsiteY5095" fmla="*/ 1067339 h 2763135"/>
              <a:gd name="connsiteX5096" fmla="*/ 3819737 w 12453219"/>
              <a:gd name="connsiteY5096" fmla="*/ 1076235 h 2763135"/>
              <a:gd name="connsiteX5097" fmla="*/ 3810840 w 12453219"/>
              <a:gd name="connsiteY5097" fmla="*/ 1085131 h 2763135"/>
              <a:gd name="connsiteX5098" fmla="*/ 3801942 w 12453219"/>
              <a:gd name="connsiteY5098" fmla="*/ 1076235 h 2763135"/>
              <a:gd name="connsiteX5099" fmla="*/ 3810840 w 12453219"/>
              <a:gd name="connsiteY5099" fmla="*/ 1067339 h 2763135"/>
              <a:gd name="connsiteX5100" fmla="*/ 8367106 w 12453219"/>
              <a:gd name="connsiteY5100" fmla="*/ 1066805 h 2763135"/>
              <a:gd name="connsiteX5101" fmla="*/ 8376535 w 12453219"/>
              <a:gd name="connsiteY5101" fmla="*/ 1076235 h 2763135"/>
              <a:gd name="connsiteX5102" fmla="*/ 8367106 w 12453219"/>
              <a:gd name="connsiteY5102" fmla="*/ 1085664 h 2763135"/>
              <a:gd name="connsiteX5103" fmla="*/ 8357676 w 12453219"/>
              <a:gd name="connsiteY5103" fmla="*/ 1076235 h 2763135"/>
              <a:gd name="connsiteX5104" fmla="*/ 8367106 w 12453219"/>
              <a:gd name="connsiteY5104" fmla="*/ 1066805 h 2763135"/>
              <a:gd name="connsiteX5105" fmla="*/ 4087000 w 12453219"/>
              <a:gd name="connsiteY5105" fmla="*/ 1066805 h 2763135"/>
              <a:gd name="connsiteX5106" fmla="*/ 4096429 w 12453219"/>
              <a:gd name="connsiteY5106" fmla="*/ 1076235 h 2763135"/>
              <a:gd name="connsiteX5107" fmla="*/ 4087000 w 12453219"/>
              <a:gd name="connsiteY5107" fmla="*/ 1085664 h 2763135"/>
              <a:gd name="connsiteX5108" fmla="*/ 4077571 w 12453219"/>
              <a:gd name="connsiteY5108" fmla="*/ 1076235 h 2763135"/>
              <a:gd name="connsiteX5109" fmla="*/ 4087000 w 12453219"/>
              <a:gd name="connsiteY5109" fmla="*/ 1066805 h 2763135"/>
              <a:gd name="connsiteX5110" fmla="*/ 3948923 w 12453219"/>
              <a:gd name="connsiteY5110" fmla="*/ 1066805 h 2763135"/>
              <a:gd name="connsiteX5111" fmla="*/ 3958355 w 12453219"/>
              <a:gd name="connsiteY5111" fmla="*/ 1076235 h 2763135"/>
              <a:gd name="connsiteX5112" fmla="*/ 3948923 w 12453219"/>
              <a:gd name="connsiteY5112" fmla="*/ 1085664 h 2763135"/>
              <a:gd name="connsiteX5113" fmla="*/ 3939495 w 12453219"/>
              <a:gd name="connsiteY5113" fmla="*/ 1076235 h 2763135"/>
              <a:gd name="connsiteX5114" fmla="*/ 3948923 w 12453219"/>
              <a:gd name="connsiteY5114" fmla="*/ 1066805 h 2763135"/>
              <a:gd name="connsiteX5115" fmla="*/ 8229027 w 12453219"/>
              <a:gd name="connsiteY5115" fmla="*/ 1066261 h 2763135"/>
              <a:gd name="connsiteX5116" fmla="*/ 8239001 w 12453219"/>
              <a:gd name="connsiteY5116" fmla="*/ 1076235 h 2763135"/>
              <a:gd name="connsiteX5117" fmla="*/ 8229027 w 12453219"/>
              <a:gd name="connsiteY5117" fmla="*/ 1086209 h 2763135"/>
              <a:gd name="connsiteX5118" fmla="*/ 8219054 w 12453219"/>
              <a:gd name="connsiteY5118" fmla="*/ 1076235 h 2763135"/>
              <a:gd name="connsiteX5119" fmla="*/ 8229027 w 12453219"/>
              <a:gd name="connsiteY5119" fmla="*/ 1066261 h 2763135"/>
              <a:gd name="connsiteX5120" fmla="*/ 8090957 w 12453219"/>
              <a:gd name="connsiteY5120" fmla="*/ 1066261 h 2763135"/>
              <a:gd name="connsiteX5121" fmla="*/ 8100931 w 12453219"/>
              <a:gd name="connsiteY5121" fmla="*/ 1076235 h 2763135"/>
              <a:gd name="connsiteX5122" fmla="*/ 8090957 w 12453219"/>
              <a:gd name="connsiteY5122" fmla="*/ 1086209 h 2763135"/>
              <a:gd name="connsiteX5123" fmla="*/ 8080984 w 12453219"/>
              <a:gd name="connsiteY5123" fmla="*/ 1076235 h 2763135"/>
              <a:gd name="connsiteX5124" fmla="*/ 8090957 w 12453219"/>
              <a:gd name="connsiteY5124" fmla="*/ 1066261 h 2763135"/>
              <a:gd name="connsiteX5125" fmla="*/ 4225080 w 12453219"/>
              <a:gd name="connsiteY5125" fmla="*/ 1066261 h 2763135"/>
              <a:gd name="connsiteX5126" fmla="*/ 4235058 w 12453219"/>
              <a:gd name="connsiteY5126" fmla="*/ 1076235 h 2763135"/>
              <a:gd name="connsiteX5127" fmla="*/ 4225080 w 12453219"/>
              <a:gd name="connsiteY5127" fmla="*/ 1086209 h 2763135"/>
              <a:gd name="connsiteX5128" fmla="*/ 4215110 w 12453219"/>
              <a:gd name="connsiteY5128" fmla="*/ 1076235 h 2763135"/>
              <a:gd name="connsiteX5129" fmla="*/ 4225080 w 12453219"/>
              <a:gd name="connsiteY5129" fmla="*/ 1066261 h 2763135"/>
              <a:gd name="connsiteX5130" fmla="*/ 7952878 w 12453219"/>
              <a:gd name="connsiteY5130" fmla="*/ 1065705 h 2763135"/>
              <a:gd name="connsiteX5131" fmla="*/ 7963407 w 12453219"/>
              <a:gd name="connsiteY5131" fmla="*/ 1076234 h 2763135"/>
              <a:gd name="connsiteX5132" fmla="*/ 7952878 w 12453219"/>
              <a:gd name="connsiteY5132" fmla="*/ 1086764 h 2763135"/>
              <a:gd name="connsiteX5133" fmla="*/ 7942349 w 12453219"/>
              <a:gd name="connsiteY5133" fmla="*/ 1076234 h 2763135"/>
              <a:gd name="connsiteX5134" fmla="*/ 7952878 w 12453219"/>
              <a:gd name="connsiteY5134" fmla="*/ 1065705 h 2763135"/>
              <a:gd name="connsiteX5135" fmla="*/ 7814809 w 12453219"/>
              <a:gd name="connsiteY5135" fmla="*/ 1065705 h 2763135"/>
              <a:gd name="connsiteX5136" fmla="*/ 7825338 w 12453219"/>
              <a:gd name="connsiteY5136" fmla="*/ 1076234 h 2763135"/>
              <a:gd name="connsiteX5137" fmla="*/ 7814809 w 12453219"/>
              <a:gd name="connsiteY5137" fmla="*/ 1086764 h 2763135"/>
              <a:gd name="connsiteX5138" fmla="*/ 7804280 w 12453219"/>
              <a:gd name="connsiteY5138" fmla="*/ 1076234 h 2763135"/>
              <a:gd name="connsiteX5139" fmla="*/ 7814809 w 12453219"/>
              <a:gd name="connsiteY5139" fmla="*/ 1065705 h 2763135"/>
              <a:gd name="connsiteX5140" fmla="*/ 4501064 w 12453219"/>
              <a:gd name="connsiteY5140" fmla="*/ 1065705 h 2763135"/>
              <a:gd name="connsiteX5141" fmla="*/ 4511596 w 12453219"/>
              <a:gd name="connsiteY5141" fmla="*/ 1076234 h 2763135"/>
              <a:gd name="connsiteX5142" fmla="*/ 4501064 w 12453219"/>
              <a:gd name="connsiteY5142" fmla="*/ 1086764 h 2763135"/>
              <a:gd name="connsiteX5143" fmla="*/ 4490535 w 12453219"/>
              <a:gd name="connsiteY5143" fmla="*/ 1076234 h 2763135"/>
              <a:gd name="connsiteX5144" fmla="*/ 4501064 w 12453219"/>
              <a:gd name="connsiteY5144" fmla="*/ 1065705 h 2763135"/>
              <a:gd name="connsiteX5145" fmla="*/ 4362981 w 12453219"/>
              <a:gd name="connsiteY5145" fmla="*/ 1065705 h 2763135"/>
              <a:gd name="connsiteX5146" fmla="*/ 4373513 w 12453219"/>
              <a:gd name="connsiteY5146" fmla="*/ 1076234 h 2763135"/>
              <a:gd name="connsiteX5147" fmla="*/ 4362981 w 12453219"/>
              <a:gd name="connsiteY5147" fmla="*/ 1086764 h 2763135"/>
              <a:gd name="connsiteX5148" fmla="*/ 4352445 w 12453219"/>
              <a:gd name="connsiteY5148" fmla="*/ 1076234 h 2763135"/>
              <a:gd name="connsiteX5149" fmla="*/ 4362981 w 12453219"/>
              <a:gd name="connsiteY5149" fmla="*/ 1065705 h 2763135"/>
              <a:gd name="connsiteX5150" fmla="*/ 7676738 w 12453219"/>
              <a:gd name="connsiteY5150" fmla="*/ 1065140 h 2763135"/>
              <a:gd name="connsiteX5151" fmla="*/ 7687833 w 12453219"/>
              <a:gd name="connsiteY5151" fmla="*/ 1076235 h 2763135"/>
              <a:gd name="connsiteX5152" fmla="*/ 7676738 w 12453219"/>
              <a:gd name="connsiteY5152" fmla="*/ 1087330 h 2763135"/>
              <a:gd name="connsiteX5153" fmla="*/ 7665643 w 12453219"/>
              <a:gd name="connsiteY5153" fmla="*/ 1076235 h 2763135"/>
              <a:gd name="connsiteX5154" fmla="*/ 7676738 w 12453219"/>
              <a:gd name="connsiteY5154" fmla="*/ 1065140 h 2763135"/>
              <a:gd name="connsiteX5155" fmla="*/ 4777204 w 12453219"/>
              <a:gd name="connsiteY5155" fmla="*/ 1065140 h 2763135"/>
              <a:gd name="connsiteX5156" fmla="*/ 4788298 w 12453219"/>
              <a:gd name="connsiteY5156" fmla="*/ 1076235 h 2763135"/>
              <a:gd name="connsiteX5157" fmla="*/ 4777204 w 12453219"/>
              <a:gd name="connsiteY5157" fmla="*/ 1087330 h 2763135"/>
              <a:gd name="connsiteX5158" fmla="*/ 4766106 w 12453219"/>
              <a:gd name="connsiteY5158" fmla="*/ 1076235 h 2763135"/>
              <a:gd name="connsiteX5159" fmla="*/ 4777204 w 12453219"/>
              <a:gd name="connsiteY5159" fmla="*/ 1065140 h 2763135"/>
              <a:gd name="connsiteX5160" fmla="*/ 4639135 w 12453219"/>
              <a:gd name="connsiteY5160" fmla="*/ 1065140 h 2763135"/>
              <a:gd name="connsiteX5161" fmla="*/ 4650228 w 12453219"/>
              <a:gd name="connsiteY5161" fmla="*/ 1076235 h 2763135"/>
              <a:gd name="connsiteX5162" fmla="*/ 4639135 w 12453219"/>
              <a:gd name="connsiteY5162" fmla="*/ 1087330 h 2763135"/>
              <a:gd name="connsiteX5163" fmla="*/ 4628037 w 12453219"/>
              <a:gd name="connsiteY5163" fmla="*/ 1076235 h 2763135"/>
              <a:gd name="connsiteX5164" fmla="*/ 4639135 w 12453219"/>
              <a:gd name="connsiteY5164" fmla="*/ 1065140 h 2763135"/>
              <a:gd name="connsiteX5165" fmla="*/ 7538659 w 12453219"/>
              <a:gd name="connsiteY5165" fmla="*/ 1064895 h 2763135"/>
              <a:gd name="connsiteX5166" fmla="*/ 7549999 w 12453219"/>
              <a:gd name="connsiteY5166" fmla="*/ 1076234 h 2763135"/>
              <a:gd name="connsiteX5167" fmla="*/ 7538659 w 12453219"/>
              <a:gd name="connsiteY5167" fmla="*/ 1087574 h 2763135"/>
              <a:gd name="connsiteX5168" fmla="*/ 7527320 w 12453219"/>
              <a:gd name="connsiteY5168" fmla="*/ 1076234 h 2763135"/>
              <a:gd name="connsiteX5169" fmla="*/ 7538659 w 12453219"/>
              <a:gd name="connsiteY5169" fmla="*/ 1064895 h 2763135"/>
              <a:gd name="connsiteX5170" fmla="*/ 7400589 w 12453219"/>
              <a:gd name="connsiteY5170" fmla="*/ 1064315 h 2763135"/>
              <a:gd name="connsiteX5171" fmla="*/ 7412509 w 12453219"/>
              <a:gd name="connsiteY5171" fmla="*/ 1076235 h 2763135"/>
              <a:gd name="connsiteX5172" fmla="*/ 7400589 w 12453219"/>
              <a:gd name="connsiteY5172" fmla="*/ 1088155 h 2763135"/>
              <a:gd name="connsiteX5173" fmla="*/ 7388669 w 12453219"/>
              <a:gd name="connsiteY5173" fmla="*/ 1076235 h 2763135"/>
              <a:gd name="connsiteX5174" fmla="*/ 7400589 w 12453219"/>
              <a:gd name="connsiteY5174" fmla="*/ 1064315 h 2763135"/>
              <a:gd name="connsiteX5175" fmla="*/ 7262510 w 12453219"/>
              <a:gd name="connsiteY5175" fmla="*/ 1064315 h 2763135"/>
              <a:gd name="connsiteX5176" fmla="*/ 7274430 w 12453219"/>
              <a:gd name="connsiteY5176" fmla="*/ 1076235 h 2763135"/>
              <a:gd name="connsiteX5177" fmla="*/ 7262510 w 12453219"/>
              <a:gd name="connsiteY5177" fmla="*/ 1088155 h 2763135"/>
              <a:gd name="connsiteX5178" fmla="*/ 7250590 w 12453219"/>
              <a:gd name="connsiteY5178" fmla="*/ 1076235 h 2763135"/>
              <a:gd name="connsiteX5179" fmla="*/ 7262510 w 12453219"/>
              <a:gd name="connsiteY5179" fmla="*/ 1064315 h 2763135"/>
              <a:gd name="connsiteX5180" fmla="*/ 7124441 w 12453219"/>
              <a:gd name="connsiteY5180" fmla="*/ 1064315 h 2763135"/>
              <a:gd name="connsiteX5181" fmla="*/ 7136361 w 12453219"/>
              <a:gd name="connsiteY5181" fmla="*/ 1076235 h 2763135"/>
              <a:gd name="connsiteX5182" fmla="*/ 7124441 w 12453219"/>
              <a:gd name="connsiteY5182" fmla="*/ 1088155 h 2763135"/>
              <a:gd name="connsiteX5183" fmla="*/ 7112521 w 12453219"/>
              <a:gd name="connsiteY5183" fmla="*/ 1076235 h 2763135"/>
              <a:gd name="connsiteX5184" fmla="*/ 7124441 w 12453219"/>
              <a:gd name="connsiteY5184" fmla="*/ 1064315 h 2763135"/>
              <a:gd name="connsiteX5185" fmla="*/ 5191430 w 12453219"/>
              <a:gd name="connsiteY5185" fmla="*/ 1064315 h 2763135"/>
              <a:gd name="connsiteX5186" fmla="*/ 5203355 w 12453219"/>
              <a:gd name="connsiteY5186" fmla="*/ 1076235 h 2763135"/>
              <a:gd name="connsiteX5187" fmla="*/ 5191430 w 12453219"/>
              <a:gd name="connsiteY5187" fmla="*/ 1088155 h 2763135"/>
              <a:gd name="connsiteX5188" fmla="*/ 5179510 w 12453219"/>
              <a:gd name="connsiteY5188" fmla="*/ 1076235 h 2763135"/>
              <a:gd name="connsiteX5189" fmla="*/ 5191430 w 12453219"/>
              <a:gd name="connsiteY5189" fmla="*/ 1064315 h 2763135"/>
              <a:gd name="connsiteX5190" fmla="*/ 5053351 w 12453219"/>
              <a:gd name="connsiteY5190" fmla="*/ 1064315 h 2763135"/>
              <a:gd name="connsiteX5191" fmla="*/ 5065277 w 12453219"/>
              <a:gd name="connsiteY5191" fmla="*/ 1076235 h 2763135"/>
              <a:gd name="connsiteX5192" fmla="*/ 5053351 w 12453219"/>
              <a:gd name="connsiteY5192" fmla="*/ 1088155 h 2763135"/>
              <a:gd name="connsiteX5193" fmla="*/ 5041431 w 12453219"/>
              <a:gd name="connsiteY5193" fmla="*/ 1076235 h 2763135"/>
              <a:gd name="connsiteX5194" fmla="*/ 5053351 w 12453219"/>
              <a:gd name="connsiteY5194" fmla="*/ 1064315 h 2763135"/>
              <a:gd name="connsiteX5195" fmla="*/ 4915277 w 12453219"/>
              <a:gd name="connsiteY5195" fmla="*/ 1064315 h 2763135"/>
              <a:gd name="connsiteX5196" fmla="*/ 4927199 w 12453219"/>
              <a:gd name="connsiteY5196" fmla="*/ 1076235 h 2763135"/>
              <a:gd name="connsiteX5197" fmla="*/ 4915277 w 12453219"/>
              <a:gd name="connsiteY5197" fmla="*/ 1088155 h 2763135"/>
              <a:gd name="connsiteX5198" fmla="*/ 4903361 w 12453219"/>
              <a:gd name="connsiteY5198" fmla="*/ 1076235 h 2763135"/>
              <a:gd name="connsiteX5199" fmla="*/ 4915277 w 12453219"/>
              <a:gd name="connsiteY5199" fmla="*/ 1064315 h 2763135"/>
              <a:gd name="connsiteX5200" fmla="*/ 6986361 w 12453219"/>
              <a:gd name="connsiteY5200" fmla="*/ 1063820 h 2763135"/>
              <a:gd name="connsiteX5201" fmla="*/ 6998775 w 12453219"/>
              <a:gd name="connsiteY5201" fmla="*/ 1076234 h 2763135"/>
              <a:gd name="connsiteX5202" fmla="*/ 6986361 w 12453219"/>
              <a:gd name="connsiteY5202" fmla="*/ 1088648 h 2763135"/>
              <a:gd name="connsiteX5203" fmla="*/ 6973947 w 12453219"/>
              <a:gd name="connsiteY5203" fmla="*/ 1076234 h 2763135"/>
              <a:gd name="connsiteX5204" fmla="*/ 6986361 w 12453219"/>
              <a:gd name="connsiteY5204" fmla="*/ 1063820 h 2763135"/>
              <a:gd name="connsiteX5205" fmla="*/ 5329506 w 12453219"/>
              <a:gd name="connsiteY5205" fmla="*/ 1063820 h 2763135"/>
              <a:gd name="connsiteX5206" fmla="*/ 5341920 w 12453219"/>
              <a:gd name="connsiteY5206" fmla="*/ 1076234 h 2763135"/>
              <a:gd name="connsiteX5207" fmla="*/ 5329506 w 12453219"/>
              <a:gd name="connsiteY5207" fmla="*/ 1088648 h 2763135"/>
              <a:gd name="connsiteX5208" fmla="*/ 5317091 w 12453219"/>
              <a:gd name="connsiteY5208" fmla="*/ 1076234 h 2763135"/>
              <a:gd name="connsiteX5209" fmla="*/ 5329506 w 12453219"/>
              <a:gd name="connsiteY5209" fmla="*/ 1063820 h 2763135"/>
              <a:gd name="connsiteX5210" fmla="*/ 6848292 w 12453219"/>
              <a:gd name="connsiteY5210" fmla="*/ 1063724 h 2763135"/>
              <a:gd name="connsiteX5211" fmla="*/ 6860803 w 12453219"/>
              <a:gd name="connsiteY5211" fmla="*/ 1076235 h 2763135"/>
              <a:gd name="connsiteX5212" fmla="*/ 6848292 w 12453219"/>
              <a:gd name="connsiteY5212" fmla="*/ 1088746 h 2763135"/>
              <a:gd name="connsiteX5213" fmla="*/ 6835781 w 12453219"/>
              <a:gd name="connsiteY5213" fmla="*/ 1076235 h 2763135"/>
              <a:gd name="connsiteX5214" fmla="*/ 6848292 w 12453219"/>
              <a:gd name="connsiteY5214" fmla="*/ 1063724 h 2763135"/>
              <a:gd name="connsiteX5215" fmla="*/ 6710222 w 12453219"/>
              <a:gd name="connsiteY5215" fmla="*/ 1063724 h 2763135"/>
              <a:gd name="connsiteX5216" fmla="*/ 6722733 w 12453219"/>
              <a:gd name="connsiteY5216" fmla="*/ 1076235 h 2763135"/>
              <a:gd name="connsiteX5217" fmla="*/ 6710222 w 12453219"/>
              <a:gd name="connsiteY5217" fmla="*/ 1088746 h 2763135"/>
              <a:gd name="connsiteX5218" fmla="*/ 6697711 w 12453219"/>
              <a:gd name="connsiteY5218" fmla="*/ 1076235 h 2763135"/>
              <a:gd name="connsiteX5219" fmla="*/ 6710222 w 12453219"/>
              <a:gd name="connsiteY5219" fmla="*/ 1063724 h 2763135"/>
              <a:gd name="connsiteX5220" fmla="*/ 6572143 w 12453219"/>
              <a:gd name="connsiteY5220" fmla="*/ 1063724 h 2763135"/>
              <a:gd name="connsiteX5221" fmla="*/ 6584654 w 12453219"/>
              <a:gd name="connsiteY5221" fmla="*/ 1076235 h 2763135"/>
              <a:gd name="connsiteX5222" fmla="*/ 6572143 w 12453219"/>
              <a:gd name="connsiteY5222" fmla="*/ 1088746 h 2763135"/>
              <a:gd name="connsiteX5223" fmla="*/ 6559632 w 12453219"/>
              <a:gd name="connsiteY5223" fmla="*/ 1076235 h 2763135"/>
              <a:gd name="connsiteX5224" fmla="*/ 6572143 w 12453219"/>
              <a:gd name="connsiteY5224" fmla="*/ 1063724 h 2763135"/>
              <a:gd name="connsiteX5225" fmla="*/ 6434074 w 12453219"/>
              <a:gd name="connsiteY5225" fmla="*/ 1063724 h 2763135"/>
              <a:gd name="connsiteX5226" fmla="*/ 6446585 w 12453219"/>
              <a:gd name="connsiteY5226" fmla="*/ 1076235 h 2763135"/>
              <a:gd name="connsiteX5227" fmla="*/ 6434074 w 12453219"/>
              <a:gd name="connsiteY5227" fmla="*/ 1088746 h 2763135"/>
              <a:gd name="connsiteX5228" fmla="*/ 6421564 w 12453219"/>
              <a:gd name="connsiteY5228" fmla="*/ 1076235 h 2763135"/>
              <a:gd name="connsiteX5229" fmla="*/ 6434074 w 12453219"/>
              <a:gd name="connsiteY5229" fmla="*/ 1063724 h 2763135"/>
              <a:gd name="connsiteX5230" fmla="*/ 6295994 w 12453219"/>
              <a:gd name="connsiteY5230" fmla="*/ 1063724 h 2763135"/>
              <a:gd name="connsiteX5231" fmla="*/ 6308505 w 12453219"/>
              <a:gd name="connsiteY5231" fmla="*/ 1076235 h 2763135"/>
              <a:gd name="connsiteX5232" fmla="*/ 6295994 w 12453219"/>
              <a:gd name="connsiteY5232" fmla="*/ 1088746 h 2763135"/>
              <a:gd name="connsiteX5233" fmla="*/ 6283483 w 12453219"/>
              <a:gd name="connsiteY5233" fmla="*/ 1076235 h 2763135"/>
              <a:gd name="connsiteX5234" fmla="*/ 6295994 w 12453219"/>
              <a:gd name="connsiteY5234" fmla="*/ 1063724 h 2763135"/>
              <a:gd name="connsiteX5235" fmla="*/ 6157927 w 12453219"/>
              <a:gd name="connsiteY5235" fmla="*/ 1063724 h 2763135"/>
              <a:gd name="connsiteX5236" fmla="*/ 6170442 w 12453219"/>
              <a:gd name="connsiteY5236" fmla="*/ 1076235 h 2763135"/>
              <a:gd name="connsiteX5237" fmla="*/ 6157927 w 12453219"/>
              <a:gd name="connsiteY5237" fmla="*/ 1088746 h 2763135"/>
              <a:gd name="connsiteX5238" fmla="*/ 6145416 w 12453219"/>
              <a:gd name="connsiteY5238" fmla="*/ 1076235 h 2763135"/>
              <a:gd name="connsiteX5239" fmla="*/ 6157927 w 12453219"/>
              <a:gd name="connsiteY5239" fmla="*/ 1063724 h 2763135"/>
              <a:gd name="connsiteX5240" fmla="*/ 6019853 w 12453219"/>
              <a:gd name="connsiteY5240" fmla="*/ 1063724 h 2763135"/>
              <a:gd name="connsiteX5241" fmla="*/ 6032362 w 12453219"/>
              <a:gd name="connsiteY5241" fmla="*/ 1076235 h 2763135"/>
              <a:gd name="connsiteX5242" fmla="*/ 6019853 w 12453219"/>
              <a:gd name="connsiteY5242" fmla="*/ 1088746 h 2763135"/>
              <a:gd name="connsiteX5243" fmla="*/ 6007341 w 12453219"/>
              <a:gd name="connsiteY5243" fmla="*/ 1076235 h 2763135"/>
              <a:gd name="connsiteX5244" fmla="*/ 6019853 w 12453219"/>
              <a:gd name="connsiteY5244" fmla="*/ 1063724 h 2763135"/>
              <a:gd name="connsiteX5245" fmla="*/ 5881786 w 12453219"/>
              <a:gd name="connsiteY5245" fmla="*/ 1063724 h 2763135"/>
              <a:gd name="connsiteX5246" fmla="*/ 5894297 w 12453219"/>
              <a:gd name="connsiteY5246" fmla="*/ 1076235 h 2763135"/>
              <a:gd name="connsiteX5247" fmla="*/ 5881786 w 12453219"/>
              <a:gd name="connsiteY5247" fmla="*/ 1088746 h 2763135"/>
              <a:gd name="connsiteX5248" fmla="*/ 5869278 w 12453219"/>
              <a:gd name="connsiteY5248" fmla="*/ 1076235 h 2763135"/>
              <a:gd name="connsiteX5249" fmla="*/ 5881786 w 12453219"/>
              <a:gd name="connsiteY5249" fmla="*/ 1063724 h 2763135"/>
              <a:gd name="connsiteX5250" fmla="*/ 5743711 w 12453219"/>
              <a:gd name="connsiteY5250" fmla="*/ 1063724 h 2763135"/>
              <a:gd name="connsiteX5251" fmla="*/ 5756226 w 12453219"/>
              <a:gd name="connsiteY5251" fmla="*/ 1076235 h 2763135"/>
              <a:gd name="connsiteX5252" fmla="*/ 5743711 w 12453219"/>
              <a:gd name="connsiteY5252" fmla="*/ 1088746 h 2763135"/>
              <a:gd name="connsiteX5253" fmla="*/ 5731202 w 12453219"/>
              <a:gd name="connsiteY5253" fmla="*/ 1076235 h 2763135"/>
              <a:gd name="connsiteX5254" fmla="*/ 5743711 w 12453219"/>
              <a:gd name="connsiteY5254" fmla="*/ 1063724 h 2763135"/>
              <a:gd name="connsiteX5255" fmla="*/ 5605649 w 12453219"/>
              <a:gd name="connsiteY5255" fmla="*/ 1063724 h 2763135"/>
              <a:gd name="connsiteX5256" fmla="*/ 5618160 w 12453219"/>
              <a:gd name="connsiteY5256" fmla="*/ 1076235 h 2763135"/>
              <a:gd name="connsiteX5257" fmla="*/ 5605649 w 12453219"/>
              <a:gd name="connsiteY5257" fmla="*/ 1088746 h 2763135"/>
              <a:gd name="connsiteX5258" fmla="*/ 5593138 w 12453219"/>
              <a:gd name="connsiteY5258" fmla="*/ 1076235 h 2763135"/>
              <a:gd name="connsiteX5259" fmla="*/ 5605649 w 12453219"/>
              <a:gd name="connsiteY5259" fmla="*/ 1063724 h 2763135"/>
              <a:gd name="connsiteX5260" fmla="*/ 5467587 w 12453219"/>
              <a:gd name="connsiteY5260" fmla="*/ 1063724 h 2763135"/>
              <a:gd name="connsiteX5261" fmla="*/ 5480092 w 12453219"/>
              <a:gd name="connsiteY5261" fmla="*/ 1076235 h 2763135"/>
              <a:gd name="connsiteX5262" fmla="*/ 5467587 w 12453219"/>
              <a:gd name="connsiteY5262" fmla="*/ 1088746 h 2763135"/>
              <a:gd name="connsiteX5263" fmla="*/ 5455074 w 12453219"/>
              <a:gd name="connsiteY5263" fmla="*/ 1076235 h 2763135"/>
              <a:gd name="connsiteX5264" fmla="*/ 5467587 w 12453219"/>
              <a:gd name="connsiteY5264" fmla="*/ 1063724 h 2763135"/>
              <a:gd name="connsiteX5265" fmla="*/ 289816 w 12453219"/>
              <a:gd name="connsiteY5265" fmla="*/ 956616 h 2763135"/>
              <a:gd name="connsiteX5266" fmla="*/ 289860 w 12453219"/>
              <a:gd name="connsiteY5266" fmla="*/ 956659 h 2763135"/>
              <a:gd name="connsiteX5267" fmla="*/ 289816 w 12453219"/>
              <a:gd name="connsiteY5267" fmla="*/ 956702 h 2763135"/>
              <a:gd name="connsiteX5268" fmla="*/ 289774 w 12453219"/>
              <a:gd name="connsiteY5268" fmla="*/ 956659 h 2763135"/>
              <a:gd name="connsiteX5269" fmla="*/ 289816 w 12453219"/>
              <a:gd name="connsiteY5269" fmla="*/ 956616 h 2763135"/>
              <a:gd name="connsiteX5270" fmla="*/ 12026038 w 12453219"/>
              <a:gd name="connsiteY5270" fmla="*/ 956603 h 2763135"/>
              <a:gd name="connsiteX5271" fmla="*/ 12026095 w 12453219"/>
              <a:gd name="connsiteY5271" fmla="*/ 956660 h 2763135"/>
              <a:gd name="connsiteX5272" fmla="*/ 12026038 w 12453219"/>
              <a:gd name="connsiteY5272" fmla="*/ 956716 h 2763135"/>
              <a:gd name="connsiteX5273" fmla="*/ 12025982 w 12453219"/>
              <a:gd name="connsiteY5273" fmla="*/ 956660 h 2763135"/>
              <a:gd name="connsiteX5274" fmla="*/ 12026038 w 12453219"/>
              <a:gd name="connsiteY5274" fmla="*/ 956603 h 2763135"/>
              <a:gd name="connsiteX5275" fmla="*/ 11887987 w 12453219"/>
              <a:gd name="connsiteY5275" fmla="*/ 956603 h 2763135"/>
              <a:gd name="connsiteX5276" fmla="*/ 11888043 w 12453219"/>
              <a:gd name="connsiteY5276" fmla="*/ 956660 h 2763135"/>
              <a:gd name="connsiteX5277" fmla="*/ 11887987 w 12453219"/>
              <a:gd name="connsiteY5277" fmla="*/ 956716 h 2763135"/>
              <a:gd name="connsiteX5278" fmla="*/ 11887930 w 12453219"/>
              <a:gd name="connsiteY5278" fmla="*/ 956660 h 2763135"/>
              <a:gd name="connsiteX5279" fmla="*/ 11887987 w 12453219"/>
              <a:gd name="connsiteY5279" fmla="*/ 956603 h 2763135"/>
              <a:gd name="connsiteX5280" fmla="*/ 11749936 w 12453219"/>
              <a:gd name="connsiteY5280" fmla="*/ 956603 h 2763135"/>
              <a:gd name="connsiteX5281" fmla="*/ 11749992 w 12453219"/>
              <a:gd name="connsiteY5281" fmla="*/ 956660 h 2763135"/>
              <a:gd name="connsiteX5282" fmla="*/ 11749936 w 12453219"/>
              <a:gd name="connsiteY5282" fmla="*/ 956716 h 2763135"/>
              <a:gd name="connsiteX5283" fmla="*/ 11749880 w 12453219"/>
              <a:gd name="connsiteY5283" fmla="*/ 956660 h 2763135"/>
              <a:gd name="connsiteX5284" fmla="*/ 11749936 w 12453219"/>
              <a:gd name="connsiteY5284" fmla="*/ 956603 h 2763135"/>
              <a:gd name="connsiteX5285" fmla="*/ 11611791 w 12453219"/>
              <a:gd name="connsiteY5285" fmla="*/ 956603 h 2763135"/>
              <a:gd name="connsiteX5286" fmla="*/ 11611847 w 12453219"/>
              <a:gd name="connsiteY5286" fmla="*/ 956660 h 2763135"/>
              <a:gd name="connsiteX5287" fmla="*/ 11611791 w 12453219"/>
              <a:gd name="connsiteY5287" fmla="*/ 956716 h 2763135"/>
              <a:gd name="connsiteX5288" fmla="*/ 11611735 w 12453219"/>
              <a:gd name="connsiteY5288" fmla="*/ 956660 h 2763135"/>
              <a:gd name="connsiteX5289" fmla="*/ 11611791 w 12453219"/>
              <a:gd name="connsiteY5289" fmla="*/ 956603 h 2763135"/>
              <a:gd name="connsiteX5290" fmla="*/ 842131 w 12453219"/>
              <a:gd name="connsiteY5290" fmla="*/ 956603 h 2763135"/>
              <a:gd name="connsiteX5291" fmla="*/ 842186 w 12453219"/>
              <a:gd name="connsiteY5291" fmla="*/ 956660 h 2763135"/>
              <a:gd name="connsiteX5292" fmla="*/ 842131 w 12453219"/>
              <a:gd name="connsiteY5292" fmla="*/ 956716 h 2763135"/>
              <a:gd name="connsiteX5293" fmla="*/ 842073 w 12453219"/>
              <a:gd name="connsiteY5293" fmla="*/ 956660 h 2763135"/>
              <a:gd name="connsiteX5294" fmla="*/ 842131 w 12453219"/>
              <a:gd name="connsiteY5294" fmla="*/ 956603 h 2763135"/>
              <a:gd name="connsiteX5295" fmla="*/ 704051 w 12453219"/>
              <a:gd name="connsiteY5295" fmla="*/ 956603 h 2763135"/>
              <a:gd name="connsiteX5296" fmla="*/ 704107 w 12453219"/>
              <a:gd name="connsiteY5296" fmla="*/ 956660 h 2763135"/>
              <a:gd name="connsiteX5297" fmla="*/ 704051 w 12453219"/>
              <a:gd name="connsiteY5297" fmla="*/ 956716 h 2763135"/>
              <a:gd name="connsiteX5298" fmla="*/ 703994 w 12453219"/>
              <a:gd name="connsiteY5298" fmla="*/ 956660 h 2763135"/>
              <a:gd name="connsiteX5299" fmla="*/ 704051 w 12453219"/>
              <a:gd name="connsiteY5299" fmla="*/ 956603 h 2763135"/>
              <a:gd name="connsiteX5300" fmla="*/ 565974 w 12453219"/>
              <a:gd name="connsiteY5300" fmla="*/ 956603 h 2763135"/>
              <a:gd name="connsiteX5301" fmla="*/ 566030 w 12453219"/>
              <a:gd name="connsiteY5301" fmla="*/ 956660 h 2763135"/>
              <a:gd name="connsiteX5302" fmla="*/ 565974 w 12453219"/>
              <a:gd name="connsiteY5302" fmla="*/ 956716 h 2763135"/>
              <a:gd name="connsiteX5303" fmla="*/ 565918 w 12453219"/>
              <a:gd name="connsiteY5303" fmla="*/ 956660 h 2763135"/>
              <a:gd name="connsiteX5304" fmla="*/ 565974 w 12453219"/>
              <a:gd name="connsiteY5304" fmla="*/ 956603 h 2763135"/>
              <a:gd name="connsiteX5305" fmla="*/ 427896 w 12453219"/>
              <a:gd name="connsiteY5305" fmla="*/ 956603 h 2763135"/>
              <a:gd name="connsiteX5306" fmla="*/ 427952 w 12453219"/>
              <a:gd name="connsiteY5306" fmla="*/ 956660 h 2763135"/>
              <a:gd name="connsiteX5307" fmla="*/ 427896 w 12453219"/>
              <a:gd name="connsiteY5307" fmla="*/ 956716 h 2763135"/>
              <a:gd name="connsiteX5308" fmla="*/ 427839 w 12453219"/>
              <a:gd name="connsiteY5308" fmla="*/ 956660 h 2763135"/>
              <a:gd name="connsiteX5309" fmla="*/ 427896 w 12453219"/>
              <a:gd name="connsiteY5309" fmla="*/ 956603 h 2763135"/>
              <a:gd name="connsiteX5310" fmla="*/ 11473739 w 12453219"/>
              <a:gd name="connsiteY5310" fmla="*/ 956514 h 2763135"/>
              <a:gd name="connsiteX5311" fmla="*/ 11473884 w 12453219"/>
              <a:gd name="connsiteY5311" fmla="*/ 956659 h 2763135"/>
              <a:gd name="connsiteX5312" fmla="*/ 11473739 w 12453219"/>
              <a:gd name="connsiteY5312" fmla="*/ 956805 h 2763135"/>
              <a:gd name="connsiteX5313" fmla="*/ 11473594 w 12453219"/>
              <a:gd name="connsiteY5313" fmla="*/ 956659 h 2763135"/>
              <a:gd name="connsiteX5314" fmla="*/ 11473739 w 12453219"/>
              <a:gd name="connsiteY5314" fmla="*/ 956514 h 2763135"/>
              <a:gd name="connsiteX5315" fmla="*/ 11335689 w 12453219"/>
              <a:gd name="connsiteY5315" fmla="*/ 956493 h 2763135"/>
              <a:gd name="connsiteX5316" fmla="*/ 11335855 w 12453219"/>
              <a:gd name="connsiteY5316" fmla="*/ 956659 h 2763135"/>
              <a:gd name="connsiteX5317" fmla="*/ 11335689 w 12453219"/>
              <a:gd name="connsiteY5317" fmla="*/ 956825 h 2763135"/>
              <a:gd name="connsiteX5318" fmla="*/ 11335523 w 12453219"/>
              <a:gd name="connsiteY5318" fmla="*/ 956659 h 2763135"/>
              <a:gd name="connsiteX5319" fmla="*/ 11335689 w 12453219"/>
              <a:gd name="connsiteY5319" fmla="*/ 956493 h 2763135"/>
              <a:gd name="connsiteX5320" fmla="*/ 11197638 w 12453219"/>
              <a:gd name="connsiteY5320" fmla="*/ 956493 h 2763135"/>
              <a:gd name="connsiteX5321" fmla="*/ 11197804 w 12453219"/>
              <a:gd name="connsiteY5321" fmla="*/ 956659 h 2763135"/>
              <a:gd name="connsiteX5322" fmla="*/ 11197638 w 12453219"/>
              <a:gd name="connsiteY5322" fmla="*/ 956825 h 2763135"/>
              <a:gd name="connsiteX5323" fmla="*/ 11197472 w 12453219"/>
              <a:gd name="connsiteY5323" fmla="*/ 956659 h 2763135"/>
              <a:gd name="connsiteX5324" fmla="*/ 11197638 w 12453219"/>
              <a:gd name="connsiteY5324" fmla="*/ 956493 h 2763135"/>
              <a:gd name="connsiteX5325" fmla="*/ 1118283 w 12453219"/>
              <a:gd name="connsiteY5325" fmla="*/ 956493 h 2763135"/>
              <a:gd name="connsiteX5326" fmla="*/ 1118449 w 12453219"/>
              <a:gd name="connsiteY5326" fmla="*/ 956659 h 2763135"/>
              <a:gd name="connsiteX5327" fmla="*/ 1118283 w 12453219"/>
              <a:gd name="connsiteY5327" fmla="*/ 956825 h 2763135"/>
              <a:gd name="connsiteX5328" fmla="*/ 1118117 w 12453219"/>
              <a:gd name="connsiteY5328" fmla="*/ 956659 h 2763135"/>
              <a:gd name="connsiteX5329" fmla="*/ 1118283 w 12453219"/>
              <a:gd name="connsiteY5329" fmla="*/ 956493 h 2763135"/>
              <a:gd name="connsiteX5330" fmla="*/ 980206 w 12453219"/>
              <a:gd name="connsiteY5330" fmla="*/ 956493 h 2763135"/>
              <a:gd name="connsiteX5331" fmla="*/ 980372 w 12453219"/>
              <a:gd name="connsiteY5331" fmla="*/ 956659 h 2763135"/>
              <a:gd name="connsiteX5332" fmla="*/ 980206 w 12453219"/>
              <a:gd name="connsiteY5332" fmla="*/ 956825 h 2763135"/>
              <a:gd name="connsiteX5333" fmla="*/ 980041 w 12453219"/>
              <a:gd name="connsiteY5333" fmla="*/ 956659 h 2763135"/>
              <a:gd name="connsiteX5334" fmla="*/ 980206 w 12453219"/>
              <a:gd name="connsiteY5334" fmla="*/ 956493 h 2763135"/>
              <a:gd name="connsiteX5335" fmla="*/ 1256357 w 12453219"/>
              <a:gd name="connsiteY5335" fmla="*/ 956374 h 2763135"/>
              <a:gd name="connsiteX5336" fmla="*/ 1256642 w 12453219"/>
              <a:gd name="connsiteY5336" fmla="*/ 956659 h 2763135"/>
              <a:gd name="connsiteX5337" fmla="*/ 1256357 w 12453219"/>
              <a:gd name="connsiteY5337" fmla="*/ 956944 h 2763135"/>
              <a:gd name="connsiteX5338" fmla="*/ 1256071 w 12453219"/>
              <a:gd name="connsiteY5338" fmla="*/ 956659 h 2763135"/>
              <a:gd name="connsiteX5339" fmla="*/ 1256357 w 12453219"/>
              <a:gd name="connsiteY5339" fmla="*/ 956374 h 2763135"/>
              <a:gd name="connsiteX5340" fmla="*/ 11059587 w 12453219"/>
              <a:gd name="connsiteY5340" fmla="*/ 956348 h 2763135"/>
              <a:gd name="connsiteX5341" fmla="*/ 11059897 w 12453219"/>
              <a:gd name="connsiteY5341" fmla="*/ 956659 h 2763135"/>
              <a:gd name="connsiteX5342" fmla="*/ 11059587 w 12453219"/>
              <a:gd name="connsiteY5342" fmla="*/ 956970 h 2763135"/>
              <a:gd name="connsiteX5343" fmla="*/ 11059277 w 12453219"/>
              <a:gd name="connsiteY5343" fmla="*/ 956659 h 2763135"/>
              <a:gd name="connsiteX5344" fmla="*/ 11059587 w 12453219"/>
              <a:gd name="connsiteY5344" fmla="*/ 956348 h 2763135"/>
              <a:gd name="connsiteX5345" fmla="*/ 1394439 w 12453219"/>
              <a:gd name="connsiteY5345" fmla="*/ 956348 h 2763135"/>
              <a:gd name="connsiteX5346" fmla="*/ 1394750 w 12453219"/>
              <a:gd name="connsiteY5346" fmla="*/ 956659 h 2763135"/>
              <a:gd name="connsiteX5347" fmla="*/ 1394439 w 12453219"/>
              <a:gd name="connsiteY5347" fmla="*/ 956970 h 2763135"/>
              <a:gd name="connsiteX5348" fmla="*/ 1394128 w 12453219"/>
              <a:gd name="connsiteY5348" fmla="*/ 956659 h 2763135"/>
              <a:gd name="connsiteX5349" fmla="*/ 1394439 w 12453219"/>
              <a:gd name="connsiteY5349" fmla="*/ 956348 h 2763135"/>
              <a:gd name="connsiteX5350" fmla="*/ 10921442 w 12453219"/>
              <a:gd name="connsiteY5350" fmla="*/ 956204 h 2763135"/>
              <a:gd name="connsiteX5351" fmla="*/ 10921897 w 12453219"/>
              <a:gd name="connsiteY5351" fmla="*/ 956659 h 2763135"/>
              <a:gd name="connsiteX5352" fmla="*/ 10921442 w 12453219"/>
              <a:gd name="connsiteY5352" fmla="*/ 957115 h 2763135"/>
              <a:gd name="connsiteX5353" fmla="*/ 10920986 w 12453219"/>
              <a:gd name="connsiteY5353" fmla="*/ 956659 h 2763135"/>
              <a:gd name="connsiteX5354" fmla="*/ 10921442 w 12453219"/>
              <a:gd name="connsiteY5354" fmla="*/ 956204 h 2763135"/>
              <a:gd name="connsiteX5355" fmla="*/ 1532512 w 12453219"/>
              <a:gd name="connsiteY5355" fmla="*/ 956204 h 2763135"/>
              <a:gd name="connsiteX5356" fmla="*/ 1532967 w 12453219"/>
              <a:gd name="connsiteY5356" fmla="*/ 956659 h 2763135"/>
              <a:gd name="connsiteX5357" fmla="*/ 1532512 w 12453219"/>
              <a:gd name="connsiteY5357" fmla="*/ 957115 h 2763135"/>
              <a:gd name="connsiteX5358" fmla="*/ 1532056 w 12453219"/>
              <a:gd name="connsiteY5358" fmla="*/ 956659 h 2763135"/>
              <a:gd name="connsiteX5359" fmla="*/ 1532512 w 12453219"/>
              <a:gd name="connsiteY5359" fmla="*/ 956204 h 2763135"/>
              <a:gd name="connsiteX5360" fmla="*/ 10783391 w 12453219"/>
              <a:gd name="connsiteY5360" fmla="*/ 956174 h 2763135"/>
              <a:gd name="connsiteX5361" fmla="*/ 10783877 w 12453219"/>
              <a:gd name="connsiteY5361" fmla="*/ 956659 h 2763135"/>
              <a:gd name="connsiteX5362" fmla="*/ 10783391 w 12453219"/>
              <a:gd name="connsiteY5362" fmla="*/ 957145 h 2763135"/>
              <a:gd name="connsiteX5363" fmla="*/ 10782906 w 12453219"/>
              <a:gd name="connsiteY5363" fmla="*/ 956659 h 2763135"/>
              <a:gd name="connsiteX5364" fmla="*/ 10783391 w 12453219"/>
              <a:gd name="connsiteY5364" fmla="*/ 956174 h 2763135"/>
              <a:gd name="connsiteX5365" fmla="*/ 1670595 w 12453219"/>
              <a:gd name="connsiteY5365" fmla="*/ 956174 h 2763135"/>
              <a:gd name="connsiteX5366" fmla="*/ 1671080 w 12453219"/>
              <a:gd name="connsiteY5366" fmla="*/ 956659 h 2763135"/>
              <a:gd name="connsiteX5367" fmla="*/ 1670595 w 12453219"/>
              <a:gd name="connsiteY5367" fmla="*/ 957145 h 2763135"/>
              <a:gd name="connsiteX5368" fmla="*/ 1670109 w 12453219"/>
              <a:gd name="connsiteY5368" fmla="*/ 956659 h 2763135"/>
              <a:gd name="connsiteX5369" fmla="*/ 1670595 w 12453219"/>
              <a:gd name="connsiteY5369" fmla="*/ 956174 h 2763135"/>
              <a:gd name="connsiteX5370" fmla="*/ 10645340 w 12453219"/>
              <a:gd name="connsiteY5370" fmla="*/ 955973 h 2763135"/>
              <a:gd name="connsiteX5371" fmla="*/ 10646026 w 12453219"/>
              <a:gd name="connsiteY5371" fmla="*/ 956659 h 2763135"/>
              <a:gd name="connsiteX5372" fmla="*/ 10645340 w 12453219"/>
              <a:gd name="connsiteY5372" fmla="*/ 957345 h 2763135"/>
              <a:gd name="connsiteX5373" fmla="*/ 10644654 w 12453219"/>
              <a:gd name="connsiteY5373" fmla="*/ 956659 h 2763135"/>
              <a:gd name="connsiteX5374" fmla="*/ 10645340 w 12453219"/>
              <a:gd name="connsiteY5374" fmla="*/ 955973 h 2763135"/>
              <a:gd name="connsiteX5375" fmla="*/ 1808668 w 12453219"/>
              <a:gd name="connsiteY5375" fmla="*/ 955973 h 2763135"/>
              <a:gd name="connsiteX5376" fmla="*/ 1809355 w 12453219"/>
              <a:gd name="connsiteY5376" fmla="*/ 956659 h 2763135"/>
              <a:gd name="connsiteX5377" fmla="*/ 1808668 w 12453219"/>
              <a:gd name="connsiteY5377" fmla="*/ 957345 h 2763135"/>
              <a:gd name="connsiteX5378" fmla="*/ 1807982 w 12453219"/>
              <a:gd name="connsiteY5378" fmla="*/ 956659 h 2763135"/>
              <a:gd name="connsiteX5379" fmla="*/ 1808668 w 12453219"/>
              <a:gd name="connsiteY5379" fmla="*/ 955973 h 2763135"/>
              <a:gd name="connsiteX5380" fmla="*/ 10507289 w 12453219"/>
              <a:gd name="connsiteY5380" fmla="*/ 955787 h 2763135"/>
              <a:gd name="connsiteX5381" fmla="*/ 10508162 w 12453219"/>
              <a:gd name="connsiteY5381" fmla="*/ 956659 h 2763135"/>
              <a:gd name="connsiteX5382" fmla="*/ 10507289 w 12453219"/>
              <a:gd name="connsiteY5382" fmla="*/ 957531 h 2763135"/>
              <a:gd name="connsiteX5383" fmla="*/ 10506417 w 12453219"/>
              <a:gd name="connsiteY5383" fmla="*/ 956659 h 2763135"/>
              <a:gd name="connsiteX5384" fmla="*/ 10507289 w 12453219"/>
              <a:gd name="connsiteY5384" fmla="*/ 955787 h 2763135"/>
              <a:gd name="connsiteX5385" fmla="*/ 1946751 w 12453219"/>
              <a:gd name="connsiteY5385" fmla="*/ 955749 h 2763135"/>
              <a:gd name="connsiteX5386" fmla="*/ 1947660 w 12453219"/>
              <a:gd name="connsiteY5386" fmla="*/ 956659 h 2763135"/>
              <a:gd name="connsiteX5387" fmla="*/ 1946751 w 12453219"/>
              <a:gd name="connsiteY5387" fmla="*/ 957569 h 2763135"/>
              <a:gd name="connsiteX5388" fmla="*/ 1945841 w 12453219"/>
              <a:gd name="connsiteY5388" fmla="*/ 956659 h 2763135"/>
              <a:gd name="connsiteX5389" fmla="*/ 1946751 w 12453219"/>
              <a:gd name="connsiteY5389" fmla="*/ 955749 h 2763135"/>
              <a:gd name="connsiteX5390" fmla="*/ 10369145 w 12453219"/>
              <a:gd name="connsiteY5390" fmla="*/ 955545 h 2763135"/>
              <a:gd name="connsiteX5391" fmla="*/ 10370259 w 12453219"/>
              <a:gd name="connsiteY5391" fmla="*/ 956659 h 2763135"/>
              <a:gd name="connsiteX5392" fmla="*/ 10369145 w 12453219"/>
              <a:gd name="connsiteY5392" fmla="*/ 957774 h 2763135"/>
              <a:gd name="connsiteX5393" fmla="*/ 10368031 w 12453219"/>
              <a:gd name="connsiteY5393" fmla="*/ 956659 h 2763135"/>
              <a:gd name="connsiteX5394" fmla="*/ 10369145 w 12453219"/>
              <a:gd name="connsiteY5394" fmla="*/ 955545 h 2763135"/>
              <a:gd name="connsiteX5395" fmla="*/ 2084825 w 12453219"/>
              <a:gd name="connsiteY5395" fmla="*/ 955435 h 2763135"/>
              <a:gd name="connsiteX5396" fmla="*/ 2086049 w 12453219"/>
              <a:gd name="connsiteY5396" fmla="*/ 956659 h 2763135"/>
              <a:gd name="connsiteX5397" fmla="*/ 2084825 w 12453219"/>
              <a:gd name="connsiteY5397" fmla="*/ 957883 h 2763135"/>
              <a:gd name="connsiteX5398" fmla="*/ 2083602 w 12453219"/>
              <a:gd name="connsiteY5398" fmla="*/ 956659 h 2763135"/>
              <a:gd name="connsiteX5399" fmla="*/ 2084825 w 12453219"/>
              <a:gd name="connsiteY5399" fmla="*/ 955435 h 2763135"/>
              <a:gd name="connsiteX5400" fmla="*/ 10231093 w 12453219"/>
              <a:gd name="connsiteY5400" fmla="*/ 955164 h 2763135"/>
              <a:gd name="connsiteX5401" fmla="*/ 10232589 w 12453219"/>
              <a:gd name="connsiteY5401" fmla="*/ 956659 h 2763135"/>
              <a:gd name="connsiteX5402" fmla="*/ 10231093 w 12453219"/>
              <a:gd name="connsiteY5402" fmla="*/ 958154 h 2763135"/>
              <a:gd name="connsiteX5403" fmla="*/ 10229598 w 12453219"/>
              <a:gd name="connsiteY5403" fmla="*/ 956659 h 2763135"/>
              <a:gd name="connsiteX5404" fmla="*/ 10231093 w 12453219"/>
              <a:gd name="connsiteY5404" fmla="*/ 955164 h 2763135"/>
              <a:gd name="connsiteX5405" fmla="*/ 2222899 w 12453219"/>
              <a:gd name="connsiteY5405" fmla="*/ 955164 h 2763135"/>
              <a:gd name="connsiteX5406" fmla="*/ 2224394 w 12453219"/>
              <a:gd name="connsiteY5406" fmla="*/ 956659 h 2763135"/>
              <a:gd name="connsiteX5407" fmla="*/ 2222899 w 12453219"/>
              <a:gd name="connsiteY5407" fmla="*/ 958154 h 2763135"/>
              <a:gd name="connsiteX5408" fmla="*/ 2221404 w 12453219"/>
              <a:gd name="connsiteY5408" fmla="*/ 956659 h 2763135"/>
              <a:gd name="connsiteX5409" fmla="*/ 2222899 w 12453219"/>
              <a:gd name="connsiteY5409" fmla="*/ 955164 h 2763135"/>
              <a:gd name="connsiteX5410" fmla="*/ 10093043 w 12453219"/>
              <a:gd name="connsiteY5410" fmla="*/ 955119 h 2763135"/>
              <a:gd name="connsiteX5411" fmla="*/ 10094583 w 12453219"/>
              <a:gd name="connsiteY5411" fmla="*/ 956660 h 2763135"/>
              <a:gd name="connsiteX5412" fmla="*/ 10093043 w 12453219"/>
              <a:gd name="connsiteY5412" fmla="*/ 958200 h 2763135"/>
              <a:gd name="connsiteX5413" fmla="*/ 10091502 w 12453219"/>
              <a:gd name="connsiteY5413" fmla="*/ 956660 h 2763135"/>
              <a:gd name="connsiteX5414" fmla="*/ 10093043 w 12453219"/>
              <a:gd name="connsiteY5414" fmla="*/ 955119 h 2763135"/>
              <a:gd name="connsiteX5415" fmla="*/ 2360993 w 12453219"/>
              <a:gd name="connsiteY5415" fmla="*/ 954875 h 2763135"/>
              <a:gd name="connsiteX5416" fmla="*/ 2362780 w 12453219"/>
              <a:gd name="connsiteY5416" fmla="*/ 956659 h 2763135"/>
              <a:gd name="connsiteX5417" fmla="*/ 2360993 w 12453219"/>
              <a:gd name="connsiteY5417" fmla="*/ 958444 h 2763135"/>
              <a:gd name="connsiteX5418" fmla="*/ 2359213 w 12453219"/>
              <a:gd name="connsiteY5418" fmla="*/ 956659 h 2763135"/>
              <a:gd name="connsiteX5419" fmla="*/ 2360993 w 12453219"/>
              <a:gd name="connsiteY5419" fmla="*/ 954875 h 2763135"/>
              <a:gd name="connsiteX5420" fmla="*/ 9954992 w 12453219"/>
              <a:gd name="connsiteY5420" fmla="*/ 954826 h 2763135"/>
              <a:gd name="connsiteX5421" fmla="*/ 9956825 w 12453219"/>
              <a:gd name="connsiteY5421" fmla="*/ 956659 h 2763135"/>
              <a:gd name="connsiteX5422" fmla="*/ 9954992 w 12453219"/>
              <a:gd name="connsiteY5422" fmla="*/ 958492 h 2763135"/>
              <a:gd name="connsiteX5423" fmla="*/ 9953159 w 12453219"/>
              <a:gd name="connsiteY5423" fmla="*/ 956659 h 2763135"/>
              <a:gd name="connsiteX5424" fmla="*/ 9954992 w 12453219"/>
              <a:gd name="connsiteY5424" fmla="*/ 954826 h 2763135"/>
              <a:gd name="connsiteX5425" fmla="*/ 2499072 w 12453219"/>
              <a:gd name="connsiteY5425" fmla="*/ 954568 h 2763135"/>
              <a:gd name="connsiteX5426" fmla="*/ 2501163 w 12453219"/>
              <a:gd name="connsiteY5426" fmla="*/ 956660 h 2763135"/>
              <a:gd name="connsiteX5427" fmla="*/ 2499072 w 12453219"/>
              <a:gd name="connsiteY5427" fmla="*/ 958751 h 2763135"/>
              <a:gd name="connsiteX5428" fmla="*/ 2496978 w 12453219"/>
              <a:gd name="connsiteY5428" fmla="*/ 956660 h 2763135"/>
              <a:gd name="connsiteX5429" fmla="*/ 2499072 w 12453219"/>
              <a:gd name="connsiteY5429" fmla="*/ 954568 h 2763135"/>
              <a:gd name="connsiteX5430" fmla="*/ 9816847 w 12453219"/>
              <a:gd name="connsiteY5430" fmla="*/ 954243 h 2763135"/>
              <a:gd name="connsiteX5431" fmla="*/ 9819263 w 12453219"/>
              <a:gd name="connsiteY5431" fmla="*/ 956659 h 2763135"/>
              <a:gd name="connsiteX5432" fmla="*/ 9816847 w 12453219"/>
              <a:gd name="connsiteY5432" fmla="*/ 959075 h 2763135"/>
              <a:gd name="connsiteX5433" fmla="*/ 9814432 w 12453219"/>
              <a:gd name="connsiteY5433" fmla="*/ 956659 h 2763135"/>
              <a:gd name="connsiteX5434" fmla="*/ 9816847 w 12453219"/>
              <a:gd name="connsiteY5434" fmla="*/ 954243 h 2763135"/>
              <a:gd name="connsiteX5435" fmla="*/ 2637159 w 12453219"/>
              <a:gd name="connsiteY5435" fmla="*/ 954243 h 2763135"/>
              <a:gd name="connsiteX5436" fmla="*/ 2639573 w 12453219"/>
              <a:gd name="connsiteY5436" fmla="*/ 956659 h 2763135"/>
              <a:gd name="connsiteX5437" fmla="*/ 2637159 w 12453219"/>
              <a:gd name="connsiteY5437" fmla="*/ 959075 h 2763135"/>
              <a:gd name="connsiteX5438" fmla="*/ 2634741 w 12453219"/>
              <a:gd name="connsiteY5438" fmla="*/ 956659 h 2763135"/>
              <a:gd name="connsiteX5439" fmla="*/ 2637159 w 12453219"/>
              <a:gd name="connsiteY5439" fmla="*/ 954243 h 2763135"/>
              <a:gd name="connsiteX5440" fmla="*/ 9678796 w 12453219"/>
              <a:gd name="connsiteY5440" fmla="*/ 953903 h 2763135"/>
              <a:gd name="connsiteX5441" fmla="*/ 9681553 w 12453219"/>
              <a:gd name="connsiteY5441" fmla="*/ 956659 h 2763135"/>
              <a:gd name="connsiteX5442" fmla="*/ 9678796 w 12453219"/>
              <a:gd name="connsiteY5442" fmla="*/ 959416 h 2763135"/>
              <a:gd name="connsiteX5443" fmla="*/ 9676040 w 12453219"/>
              <a:gd name="connsiteY5443" fmla="*/ 956659 h 2763135"/>
              <a:gd name="connsiteX5444" fmla="*/ 9678796 w 12453219"/>
              <a:gd name="connsiteY5444" fmla="*/ 953903 h 2763135"/>
              <a:gd name="connsiteX5445" fmla="*/ 2775235 w 12453219"/>
              <a:gd name="connsiteY5445" fmla="*/ 953903 h 2763135"/>
              <a:gd name="connsiteX5446" fmla="*/ 2777992 w 12453219"/>
              <a:gd name="connsiteY5446" fmla="*/ 956659 h 2763135"/>
              <a:gd name="connsiteX5447" fmla="*/ 2775235 w 12453219"/>
              <a:gd name="connsiteY5447" fmla="*/ 959416 h 2763135"/>
              <a:gd name="connsiteX5448" fmla="*/ 2772482 w 12453219"/>
              <a:gd name="connsiteY5448" fmla="*/ 956659 h 2763135"/>
              <a:gd name="connsiteX5449" fmla="*/ 2775235 w 12453219"/>
              <a:gd name="connsiteY5449" fmla="*/ 953903 h 2763135"/>
              <a:gd name="connsiteX5450" fmla="*/ 9540746 w 12453219"/>
              <a:gd name="connsiteY5450" fmla="*/ 953547 h 2763135"/>
              <a:gd name="connsiteX5451" fmla="*/ 9543858 w 12453219"/>
              <a:gd name="connsiteY5451" fmla="*/ 956660 h 2763135"/>
              <a:gd name="connsiteX5452" fmla="*/ 9540746 w 12453219"/>
              <a:gd name="connsiteY5452" fmla="*/ 959772 h 2763135"/>
              <a:gd name="connsiteX5453" fmla="*/ 9537634 w 12453219"/>
              <a:gd name="connsiteY5453" fmla="*/ 956660 h 2763135"/>
              <a:gd name="connsiteX5454" fmla="*/ 9540746 w 12453219"/>
              <a:gd name="connsiteY5454" fmla="*/ 953547 h 2763135"/>
              <a:gd name="connsiteX5455" fmla="*/ 2913322 w 12453219"/>
              <a:gd name="connsiteY5455" fmla="*/ 953487 h 2763135"/>
              <a:gd name="connsiteX5456" fmla="*/ 2916497 w 12453219"/>
              <a:gd name="connsiteY5456" fmla="*/ 956659 h 2763135"/>
              <a:gd name="connsiteX5457" fmla="*/ 2913322 w 12453219"/>
              <a:gd name="connsiteY5457" fmla="*/ 959831 h 2763135"/>
              <a:gd name="connsiteX5458" fmla="*/ 2910154 w 12453219"/>
              <a:gd name="connsiteY5458" fmla="*/ 956659 h 2763135"/>
              <a:gd name="connsiteX5459" fmla="*/ 2913322 w 12453219"/>
              <a:gd name="connsiteY5459" fmla="*/ 953487 h 2763135"/>
              <a:gd name="connsiteX5460" fmla="*/ 9402656 w 12453219"/>
              <a:gd name="connsiteY5460" fmla="*/ 953176 h 2763135"/>
              <a:gd name="connsiteX5461" fmla="*/ 9406140 w 12453219"/>
              <a:gd name="connsiteY5461" fmla="*/ 956660 h 2763135"/>
              <a:gd name="connsiteX5462" fmla="*/ 9402656 w 12453219"/>
              <a:gd name="connsiteY5462" fmla="*/ 960143 h 2763135"/>
              <a:gd name="connsiteX5463" fmla="*/ 9399173 w 12453219"/>
              <a:gd name="connsiteY5463" fmla="*/ 956660 h 2763135"/>
              <a:gd name="connsiteX5464" fmla="*/ 9402656 w 12453219"/>
              <a:gd name="connsiteY5464" fmla="*/ 953176 h 2763135"/>
              <a:gd name="connsiteX5465" fmla="*/ 3051398 w 12453219"/>
              <a:gd name="connsiteY5465" fmla="*/ 953114 h 2763135"/>
              <a:gd name="connsiteX5466" fmla="*/ 3054947 w 12453219"/>
              <a:gd name="connsiteY5466" fmla="*/ 956659 h 2763135"/>
              <a:gd name="connsiteX5467" fmla="*/ 3051398 w 12453219"/>
              <a:gd name="connsiteY5467" fmla="*/ 960205 h 2763135"/>
              <a:gd name="connsiteX5468" fmla="*/ 3047860 w 12453219"/>
              <a:gd name="connsiteY5468" fmla="*/ 956659 h 2763135"/>
              <a:gd name="connsiteX5469" fmla="*/ 3051398 w 12453219"/>
              <a:gd name="connsiteY5469" fmla="*/ 953114 h 2763135"/>
              <a:gd name="connsiteX5470" fmla="*/ 9264586 w 12453219"/>
              <a:gd name="connsiteY5470" fmla="*/ 952790 h 2763135"/>
              <a:gd name="connsiteX5471" fmla="*/ 9268456 w 12453219"/>
              <a:gd name="connsiteY5471" fmla="*/ 956659 h 2763135"/>
              <a:gd name="connsiteX5472" fmla="*/ 9264586 w 12453219"/>
              <a:gd name="connsiteY5472" fmla="*/ 960529 h 2763135"/>
              <a:gd name="connsiteX5473" fmla="*/ 9260717 w 12453219"/>
              <a:gd name="connsiteY5473" fmla="*/ 956659 h 2763135"/>
              <a:gd name="connsiteX5474" fmla="*/ 9264586 w 12453219"/>
              <a:gd name="connsiteY5474" fmla="*/ 952790 h 2763135"/>
              <a:gd name="connsiteX5475" fmla="*/ 3189478 w 12453219"/>
              <a:gd name="connsiteY5475" fmla="*/ 952726 h 2763135"/>
              <a:gd name="connsiteX5476" fmla="*/ 3193410 w 12453219"/>
              <a:gd name="connsiteY5476" fmla="*/ 956660 h 2763135"/>
              <a:gd name="connsiteX5477" fmla="*/ 3189478 w 12453219"/>
              <a:gd name="connsiteY5477" fmla="*/ 960593 h 2763135"/>
              <a:gd name="connsiteX5478" fmla="*/ 3185543 w 12453219"/>
              <a:gd name="connsiteY5478" fmla="*/ 956660 h 2763135"/>
              <a:gd name="connsiteX5479" fmla="*/ 3189478 w 12453219"/>
              <a:gd name="connsiteY5479" fmla="*/ 952726 h 2763135"/>
              <a:gd name="connsiteX5480" fmla="*/ 9126507 w 12453219"/>
              <a:gd name="connsiteY5480" fmla="*/ 952390 h 2763135"/>
              <a:gd name="connsiteX5481" fmla="*/ 9130777 w 12453219"/>
              <a:gd name="connsiteY5481" fmla="*/ 956659 h 2763135"/>
              <a:gd name="connsiteX5482" fmla="*/ 9126507 w 12453219"/>
              <a:gd name="connsiteY5482" fmla="*/ 960929 h 2763135"/>
              <a:gd name="connsiteX5483" fmla="*/ 9122237 w 12453219"/>
              <a:gd name="connsiteY5483" fmla="*/ 956659 h 2763135"/>
              <a:gd name="connsiteX5484" fmla="*/ 9126507 w 12453219"/>
              <a:gd name="connsiteY5484" fmla="*/ 952390 h 2763135"/>
              <a:gd name="connsiteX5485" fmla="*/ 3327564 w 12453219"/>
              <a:gd name="connsiteY5485" fmla="*/ 952324 h 2763135"/>
              <a:gd name="connsiteX5486" fmla="*/ 3331900 w 12453219"/>
              <a:gd name="connsiteY5486" fmla="*/ 956660 h 2763135"/>
              <a:gd name="connsiteX5487" fmla="*/ 3327564 w 12453219"/>
              <a:gd name="connsiteY5487" fmla="*/ 960996 h 2763135"/>
              <a:gd name="connsiteX5488" fmla="*/ 3323231 w 12453219"/>
              <a:gd name="connsiteY5488" fmla="*/ 956660 h 2763135"/>
              <a:gd name="connsiteX5489" fmla="*/ 3327564 w 12453219"/>
              <a:gd name="connsiteY5489" fmla="*/ 952324 h 2763135"/>
              <a:gd name="connsiteX5490" fmla="*/ 8988438 w 12453219"/>
              <a:gd name="connsiteY5490" fmla="*/ 951976 h 2763135"/>
              <a:gd name="connsiteX5491" fmla="*/ 8993121 w 12453219"/>
              <a:gd name="connsiteY5491" fmla="*/ 956659 h 2763135"/>
              <a:gd name="connsiteX5492" fmla="*/ 8988438 w 12453219"/>
              <a:gd name="connsiteY5492" fmla="*/ 961342 h 2763135"/>
              <a:gd name="connsiteX5493" fmla="*/ 8983756 w 12453219"/>
              <a:gd name="connsiteY5493" fmla="*/ 956659 h 2763135"/>
              <a:gd name="connsiteX5494" fmla="*/ 8988438 w 12453219"/>
              <a:gd name="connsiteY5494" fmla="*/ 951976 h 2763135"/>
              <a:gd name="connsiteX5495" fmla="*/ 3465642 w 12453219"/>
              <a:gd name="connsiteY5495" fmla="*/ 951726 h 2763135"/>
              <a:gd name="connsiteX5496" fmla="*/ 3470574 w 12453219"/>
              <a:gd name="connsiteY5496" fmla="*/ 956659 h 2763135"/>
              <a:gd name="connsiteX5497" fmla="*/ 3465642 w 12453219"/>
              <a:gd name="connsiteY5497" fmla="*/ 961592 h 2763135"/>
              <a:gd name="connsiteX5498" fmla="*/ 3460710 w 12453219"/>
              <a:gd name="connsiteY5498" fmla="*/ 956659 h 2763135"/>
              <a:gd name="connsiteX5499" fmla="*/ 3465642 w 12453219"/>
              <a:gd name="connsiteY5499" fmla="*/ 951726 h 2763135"/>
              <a:gd name="connsiteX5500" fmla="*/ 8850359 w 12453219"/>
              <a:gd name="connsiteY5500" fmla="*/ 951363 h 2763135"/>
              <a:gd name="connsiteX5501" fmla="*/ 8855655 w 12453219"/>
              <a:gd name="connsiteY5501" fmla="*/ 956659 h 2763135"/>
              <a:gd name="connsiteX5502" fmla="*/ 8850359 w 12453219"/>
              <a:gd name="connsiteY5502" fmla="*/ 961956 h 2763135"/>
              <a:gd name="connsiteX5503" fmla="*/ 8845062 w 12453219"/>
              <a:gd name="connsiteY5503" fmla="*/ 956659 h 2763135"/>
              <a:gd name="connsiteX5504" fmla="*/ 8850359 w 12453219"/>
              <a:gd name="connsiteY5504" fmla="*/ 951363 h 2763135"/>
              <a:gd name="connsiteX5505" fmla="*/ 3603729 w 12453219"/>
              <a:gd name="connsiteY5505" fmla="*/ 951291 h 2763135"/>
              <a:gd name="connsiteX5506" fmla="*/ 3609099 w 12453219"/>
              <a:gd name="connsiteY5506" fmla="*/ 956659 h 2763135"/>
              <a:gd name="connsiteX5507" fmla="*/ 3603729 w 12453219"/>
              <a:gd name="connsiteY5507" fmla="*/ 962027 h 2763135"/>
              <a:gd name="connsiteX5508" fmla="*/ 3598361 w 12453219"/>
              <a:gd name="connsiteY5508" fmla="*/ 956659 h 2763135"/>
              <a:gd name="connsiteX5509" fmla="*/ 3603729 w 12453219"/>
              <a:gd name="connsiteY5509" fmla="*/ 951291 h 2763135"/>
              <a:gd name="connsiteX5510" fmla="*/ 8712289 w 12453219"/>
              <a:gd name="connsiteY5510" fmla="*/ 950917 h 2763135"/>
              <a:gd name="connsiteX5511" fmla="*/ 8718031 w 12453219"/>
              <a:gd name="connsiteY5511" fmla="*/ 956659 h 2763135"/>
              <a:gd name="connsiteX5512" fmla="*/ 8712289 w 12453219"/>
              <a:gd name="connsiteY5512" fmla="*/ 962401 h 2763135"/>
              <a:gd name="connsiteX5513" fmla="*/ 8706547 w 12453219"/>
              <a:gd name="connsiteY5513" fmla="*/ 956659 h 2763135"/>
              <a:gd name="connsiteX5514" fmla="*/ 8712289 w 12453219"/>
              <a:gd name="connsiteY5514" fmla="*/ 950917 h 2763135"/>
              <a:gd name="connsiteX5515" fmla="*/ 3741805 w 12453219"/>
              <a:gd name="connsiteY5515" fmla="*/ 950917 h 2763135"/>
              <a:gd name="connsiteX5516" fmla="*/ 3747545 w 12453219"/>
              <a:gd name="connsiteY5516" fmla="*/ 956659 h 2763135"/>
              <a:gd name="connsiteX5517" fmla="*/ 3741805 w 12453219"/>
              <a:gd name="connsiteY5517" fmla="*/ 962401 h 2763135"/>
              <a:gd name="connsiteX5518" fmla="*/ 3736063 w 12453219"/>
              <a:gd name="connsiteY5518" fmla="*/ 956659 h 2763135"/>
              <a:gd name="connsiteX5519" fmla="*/ 3741805 w 12453219"/>
              <a:gd name="connsiteY5519" fmla="*/ 950917 h 2763135"/>
              <a:gd name="connsiteX5520" fmla="*/ 8574210 w 12453219"/>
              <a:gd name="connsiteY5520" fmla="*/ 950459 h 2763135"/>
              <a:gd name="connsiteX5521" fmla="*/ 8580411 w 12453219"/>
              <a:gd name="connsiteY5521" fmla="*/ 956659 h 2763135"/>
              <a:gd name="connsiteX5522" fmla="*/ 8574210 w 12453219"/>
              <a:gd name="connsiteY5522" fmla="*/ 962860 h 2763135"/>
              <a:gd name="connsiteX5523" fmla="*/ 8568010 w 12453219"/>
              <a:gd name="connsiteY5523" fmla="*/ 956659 h 2763135"/>
              <a:gd name="connsiteX5524" fmla="*/ 8574210 w 12453219"/>
              <a:gd name="connsiteY5524" fmla="*/ 950459 h 2763135"/>
              <a:gd name="connsiteX5525" fmla="*/ 3879891 w 12453219"/>
              <a:gd name="connsiteY5525" fmla="*/ 950459 h 2763135"/>
              <a:gd name="connsiteX5526" fmla="*/ 3886093 w 12453219"/>
              <a:gd name="connsiteY5526" fmla="*/ 956659 h 2763135"/>
              <a:gd name="connsiteX5527" fmla="*/ 3879891 w 12453219"/>
              <a:gd name="connsiteY5527" fmla="*/ 962860 h 2763135"/>
              <a:gd name="connsiteX5528" fmla="*/ 3873687 w 12453219"/>
              <a:gd name="connsiteY5528" fmla="*/ 956659 h 2763135"/>
              <a:gd name="connsiteX5529" fmla="*/ 3879891 w 12453219"/>
              <a:gd name="connsiteY5529" fmla="*/ 950459 h 2763135"/>
              <a:gd name="connsiteX5530" fmla="*/ 8436141 w 12453219"/>
              <a:gd name="connsiteY5530" fmla="*/ 949988 h 2763135"/>
              <a:gd name="connsiteX5531" fmla="*/ 8442812 w 12453219"/>
              <a:gd name="connsiteY5531" fmla="*/ 956659 h 2763135"/>
              <a:gd name="connsiteX5532" fmla="*/ 8436141 w 12453219"/>
              <a:gd name="connsiteY5532" fmla="*/ 963330 h 2763135"/>
              <a:gd name="connsiteX5533" fmla="*/ 8429470 w 12453219"/>
              <a:gd name="connsiteY5533" fmla="*/ 956659 h 2763135"/>
              <a:gd name="connsiteX5534" fmla="*/ 8436141 w 12453219"/>
              <a:gd name="connsiteY5534" fmla="*/ 949988 h 2763135"/>
              <a:gd name="connsiteX5535" fmla="*/ 4017969 w 12453219"/>
              <a:gd name="connsiteY5535" fmla="*/ 949988 h 2763135"/>
              <a:gd name="connsiteX5536" fmla="*/ 4024638 w 12453219"/>
              <a:gd name="connsiteY5536" fmla="*/ 956659 h 2763135"/>
              <a:gd name="connsiteX5537" fmla="*/ 4017969 w 12453219"/>
              <a:gd name="connsiteY5537" fmla="*/ 963330 h 2763135"/>
              <a:gd name="connsiteX5538" fmla="*/ 4011294 w 12453219"/>
              <a:gd name="connsiteY5538" fmla="*/ 956659 h 2763135"/>
              <a:gd name="connsiteX5539" fmla="*/ 4017969 w 12453219"/>
              <a:gd name="connsiteY5539" fmla="*/ 949988 h 2763135"/>
              <a:gd name="connsiteX5540" fmla="*/ 8298062 w 12453219"/>
              <a:gd name="connsiteY5540" fmla="*/ 949911 h 2763135"/>
              <a:gd name="connsiteX5541" fmla="*/ 8304810 w 12453219"/>
              <a:gd name="connsiteY5541" fmla="*/ 956660 h 2763135"/>
              <a:gd name="connsiteX5542" fmla="*/ 8298062 w 12453219"/>
              <a:gd name="connsiteY5542" fmla="*/ 963408 h 2763135"/>
              <a:gd name="connsiteX5543" fmla="*/ 8291313 w 12453219"/>
              <a:gd name="connsiteY5543" fmla="*/ 956660 h 2763135"/>
              <a:gd name="connsiteX5544" fmla="*/ 8298062 w 12453219"/>
              <a:gd name="connsiteY5544" fmla="*/ 949911 h 2763135"/>
              <a:gd name="connsiteX5545" fmla="*/ 8159992 w 12453219"/>
              <a:gd name="connsiteY5545" fmla="*/ 949506 h 2763135"/>
              <a:gd name="connsiteX5546" fmla="*/ 8167145 w 12453219"/>
              <a:gd name="connsiteY5546" fmla="*/ 956660 h 2763135"/>
              <a:gd name="connsiteX5547" fmla="*/ 8159992 w 12453219"/>
              <a:gd name="connsiteY5547" fmla="*/ 963813 h 2763135"/>
              <a:gd name="connsiteX5548" fmla="*/ 8152838 w 12453219"/>
              <a:gd name="connsiteY5548" fmla="*/ 956660 h 2763135"/>
              <a:gd name="connsiteX5549" fmla="*/ 8159992 w 12453219"/>
              <a:gd name="connsiteY5549" fmla="*/ 949506 h 2763135"/>
              <a:gd name="connsiteX5550" fmla="*/ 4156047 w 12453219"/>
              <a:gd name="connsiteY5550" fmla="*/ 949506 h 2763135"/>
              <a:gd name="connsiteX5551" fmla="*/ 4163207 w 12453219"/>
              <a:gd name="connsiteY5551" fmla="*/ 956660 h 2763135"/>
              <a:gd name="connsiteX5552" fmla="*/ 4156047 w 12453219"/>
              <a:gd name="connsiteY5552" fmla="*/ 963813 h 2763135"/>
              <a:gd name="connsiteX5553" fmla="*/ 4148895 w 12453219"/>
              <a:gd name="connsiteY5553" fmla="*/ 956660 h 2763135"/>
              <a:gd name="connsiteX5554" fmla="*/ 4156047 w 12453219"/>
              <a:gd name="connsiteY5554" fmla="*/ 949506 h 2763135"/>
              <a:gd name="connsiteX5555" fmla="*/ 4294123 w 12453219"/>
              <a:gd name="connsiteY5555" fmla="*/ 949426 h 2763135"/>
              <a:gd name="connsiteX5556" fmla="*/ 4301355 w 12453219"/>
              <a:gd name="connsiteY5556" fmla="*/ 956659 h 2763135"/>
              <a:gd name="connsiteX5557" fmla="*/ 4294123 w 12453219"/>
              <a:gd name="connsiteY5557" fmla="*/ 963893 h 2763135"/>
              <a:gd name="connsiteX5558" fmla="*/ 4286891 w 12453219"/>
              <a:gd name="connsiteY5558" fmla="*/ 956659 h 2763135"/>
              <a:gd name="connsiteX5559" fmla="*/ 4294123 w 12453219"/>
              <a:gd name="connsiteY5559" fmla="*/ 949426 h 2763135"/>
              <a:gd name="connsiteX5560" fmla="*/ 8021922 w 12453219"/>
              <a:gd name="connsiteY5560" fmla="*/ 949011 h 2763135"/>
              <a:gd name="connsiteX5561" fmla="*/ 8029570 w 12453219"/>
              <a:gd name="connsiteY5561" fmla="*/ 956659 h 2763135"/>
              <a:gd name="connsiteX5562" fmla="*/ 8021922 w 12453219"/>
              <a:gd name="connsiteY5562" fmla="*/ 964307 h 2763135"/>
              <a:gd name="connsiteX5563" fmla="*/ 8014274 w 12453219"/>
              <a:gd name="connsiteY5563" fmla="*/ 956659 h 2763135"/>
              <a:gd name="connsiteX5564" fmla="*/ 8021922 w 12453219"/>
              <a:gd name="connsiteY5564" fmla="*/ 949011 h 2763135"/>
              <a:gd name="connsiteX5565" fmla="*/ 7883843 w 12453219"/>
              <a:gd name="connsiteY5565" fmla="*/ 949011 h 2763135"/>
              <a:gd name="connsiteX5566" fmla="*/ 7891491 w 12453219"/>
              <a:gd name="connsiteY5566" fmla="*/ 956659 h 2763135"/>
              <a:gd name="connsiteX5567" fmla="*/ 7883843 w 12453219"/>
              <a:gd name="connsiteY5567" fmla="*/ 964307 h 2763135"/>
              <a:gd name="connsiteX5568" fmla="*/ 7876195 w 12453219"/>
              <a:gd name="connsiteY5568" fmla="*/ 956659 h 2763135"/>
              <a:gd name="connsiteX5569" fmla="*/ 7883843 w 12453219"/>
              <a:gd name="connsiteY5569" fmla="*/ 949011 h 2763135"/>
              <a:gd name="connsiteX5570" fmla="*/ 4432020 w 12453219"/>
              <a:gd name="connsiteY5570" fmla="*/ 949011 h 2763135"/>
              <a:gd name="connsiteX5571" fmla="*/ 4439664 w 12453219"/>
              <a:gd name="connsiteY5571" fmla="*/ 956659 h 2763135"/>
              <a:gd name="connsiteX5572" fmla="*/ 4432020 w 12453219"/>
              <a:gd name="connsiteY5572" fmla="*/ 964307 h 2763135"/>
              <a:gd name="connsiteX5573" fmla="*/ 4424367 w 12453219"/>
              <a:gd name="connsiteY5573" fmla="*/ 956659 h 2763135"/>
              <a:gd name="connsiteX5574" fmla="*/ 4432020 w 12453219"/>
              <a:gd name="connsiteY5574" fmla="*/ 949011 h 2763135"/>
              <a:gd name="connsiteX5575" fmla="*/ 7745774 w 12453219"/>
              <a:gd name="connsiteY5575" fmla="*/ 948505 h 2763135"/>
              <a:gd name="connsiteX5576" fmla="*/ 7753928 w 12453219"/>
              <a:gd name="connsiteY5576" fmla="*/ 956659 h 2763135"/>
              <a:gd name="connsiteX5577" fmla="*/ 7745774 w 12453219"/>
              <a:gd name="connsiteY5577" fmla="*/ 964814 h 2763135"/>
              <a:gd name="connsiteX5578" fmla="*/ 7737619 w 12453219"/>
              <a:gd name="connsiteY5578" fmla="*/ 956659 h 2763135"/>
              <a:gd name="connsiteX5579" fmla="*/ 7745774 w 12453219"/>
              <a:gd name="connsiteY5579" fmla="*/ 948505 h 2763135"/>
              <a:gd name="connsiteX5580" fmla="*/ 4570091 w 12453219"/>
              <a:gd name="connsiteY5580" fmla="*/ 948505 h 2763135"/>
              <a:gd name="connsiteX5581" fmla="*/ 4578248 w 12453219"/>
              <a:gd name="connsiteY5581" fmla="*/ 956659 h 2763135"/>
              <a:gd name="connsiteX5582" fmla="*/ 4570091 w 12453219"/>
              <a:gd name="connsiteY5582" fmla="*/ 964814 h 2763135"/>
              <a:gd name="connsiteX5583" fmla="*/ 4561943 w 12453219"/>
              <a:gd name="connsiteY5583" fmla="*/ 956659 h 2763135"/>
              <a:gd name="connsiteX5584" fmla="*/ 4570091 w 12453219"/>
              <a:gd name="connsiteY5584" fmla="*/ 948505 h 2763135"/>
              <a:gd name="connsiteX5585" fmla="*/ 7607694 w 12453219"/>
              <a:gd name="connsiteY5585" fmla="*/ 948286 h 2763135"/>
              <a:gd name="connsiteX5586" fmla="*/ 7616068 w 12453219"/>
              <a:gd name="connsiteY5586" fmla="*/ 956660 h 2763135"/>
              <a:gd name="connsiteX5587" fmla="*/ 7607694 w 12453219"/>
              <a:gd name="connsiteY5587" fmla="*/ 965033 h 2763135"/>
              <a:gd name="connsiteX5588" fmla="*/ 7599320 w 12453219"/>
              <a:gd name="connsiteY5588" fmla="*/ 956660 h 2763135"/>
              <a:gd name="connsiteX5589" fmla="*/ 7607694 w 12453219"/>
              <a:gd name="connsiteY5589" fmla="*/ 948286 h 2763135"/>
              <a:gd name="connsiteX5590" fmla="*/ 4708172 w 12453219"/>
              <a:gd name="connsiteY5590" fmla="*/ 948286 h 2763135"/>
              <a:gd name="connsiteX5591" fmla="*/ 4716544 w 12453219"/>
              <a:gd name="connsiteY5591" fmla="*/ 956660 h 2763135"/>
              <a:gd name="connsiteX5592" fmla="*/ 4708172 w 12453219"/>
              <a:gd name="connsiteY5592" fmla="*/ 965033 h 2763135"/>
              <a:gd name="connsiteX5593" fmla="*/ 4699796 w 12453219"/>
              <a:gd name="connsiteY5593" fmla="*/ 956660 h 2763135"/>
              <a:gd name="connsiteX5594" fmla="*/ 4708172 w 12453219"/>
              <a:gd name="connsiteY5594" fmla="*/ 948286 h 2763135"/>
              <a:gd name="connsiteX5595" fmla="*/ 7469624 w 12453219"/>
              <a:gd name="connsiteY5595" fmla="*/ 947763 h 2763135"/>
              <a:gd name="connsiteX5596" fmla="*/ 7478520 w 12453219"/>
              <a:gd name="connsiteY5596" fmla="*/ 956659 h 2763135"/>
              <a:gd name="connsiteX5597" fmla="*/ 7469624 w 12453219"/>
              <a:gd name="connsiteY5597" fmla="*/ 965555 h 2763135"/>
              <a:gd name="connsiteX5598" fmla="*/ 7460728 w 12453219"/>
              <a:gd name="connsiteY5598" fmla="*/ 956659 h 2763135"/>
              <a:gd name="connsiteX5599" fmla="*/ 7469624 w 12453219"/>
              <a:gd name="connsiteY5599" fmla="*/ 947763 h 2763135"/>
              <a:gd name="connsiteX5600" fmla="*/ 7331545 w 12453219"/>
              <a:gd name="connsiteY5600" fmla="*/ 947763 h 2763135"/>
              <a:gd name="connsiteX5601" fmla="*/ 7340441 w 12453219"/>
              <a:gd name="connsiteY5601" fmla="*/ 956659 h 2763135"/>
              <a:gd name="connsiteX5602" fmla="*/ 7331545 w 12453219"/>
              <a:gd name="connsiteY5602" fmla="*/ 965555 h 2763135"/>
              <a:gd name="connsiteX5603" fmla="*/ 7322649 w 12453219"/>
              <a:gd name="connsiteY5603" fmla="*/ 956659 h 2763135"/>
              <a:gd name="connsiteX5604" fmla="*/ 7331545 w 12453219"/>
              <a:gd name="connsiteY5604" fmla="*/ 947763 h 2763135"/>
              <a:gd name="connsiteX5605" fmla="*/ 4984315 w 12453219"/>
              <a:gd name="connsiteY5605" fmla="*/ 947763 h 2763135"/>
              <a:gd name="connsiteX5606" fmla="*/ 4993208 w 12453219"/>
              <a:gd name="connsiteY5606" fmla="*/ 956659 h 2763135"/>
              <a:gd name="connsiteX5607" fmla="*/ 4984315 w 12453219"/>
              <a:gd name="connsiteY5607" fmla="*/ 965555 h 2763135"/>
              <a:gd name="connsiteX5608" fmla="*/ 4975421 w 12453219"/>
              <a:gd name="connsiteY5608" fmla="*/ 956659 h 2763135"/>
              <a:gd name="connsiteX5609" fmla="*/ 4984315 w 12453219"/>
              <a:gd name="connsiteY5609" fmla="*/ 947763 h 2763135"/>
              <a:gd name="connsiteX5610" fmla="*/ 4846245 w 12453219"/>
              <a:gd name="connsiteY5610" fmla="*/ 947763 h 2763135"/>
              <a:gd name="connsiteX5611" fmla="*/ 4855141 w 12453219"/>
              <a:gd name="connsiteY5611" fmla="*/ 956659 h 2763135"/>
              <a:gd name="connsiteX5612" fmla="*/ 4846245 w 12453219"/>
              <a:gd name="connsiteY5612" fmla="*/ 965555 h 2763135"/>
              <a:gd name="connsiteX5613" fmla="*/ 4837351 w 12453219"/>
              <a:gd name="connsiteY5613" fmla="*/ 956659 h 2763135"/>
              <a:gd name="connsiteX5614" fmla="*/ 4846245 w 12453219"/>
              <a:gd name="connsiteY5614" fmla="*/ 947763 h 2763135"/>
              <a:gd name="connsiteX5615" fmla="*/ 7193476 w 12453219"/>
              <a:gd name="connsiteY5615" fmla="*/ 947230 h 2763135"/>
              <a:gd name="connsiteX5616" fmla="*/ 7202905 w 12453219"/>
              <a:gd name="connsiteY5616" fmla="*/ 956660 h 2763135"/>
              <a:gd name="connsiteX5617" fmla="*/ 7193476 w 12453219"/>
              <a:gd name="connsiteY5617" fmla="*/ 966089 h 2763135"/>
              <a:gd name="connsiteX5618" fmla="*/ 7184046 w 12453219"/>
              <a:gd name="connsiteY5618" fmla="*/ 956660 h 2763135"/>
              <a:gd name="connsiteX5619" fmla="*/ 7193476 w 12453219"/>
              <a:gd name="connsiteY5619" fmla="*/ 947230 h 2763135"/>
              <a:gd name="connsiteX5620" fmla="*/ 7055406 w 12453219"/>
              <a:gd name="connsiteY5620" fmla="*/ 947230 h 2763135"/>
              <a:gd name="connsiteX5621" fmla="*/ 7064835 w 12453219"/>
              <a:gd name="connsiteY5621" fmla="*/ 956660 h 2763135"/>
              <a:gd name="connsiteX5622" fmla="*/ 7055406 w 12453219"/>
              <a:gd name="connsiteY5622" fmla="*/ 966089 h 2763135"/>
              <a:gd name="connsiteX5623" fmla="*/ 7045976 w 12453219"/>
              <a:gd name="connsiteY5623" fmla="*/ 956660 h 2763135"/>
              <a:gd name="connsiteX5624" fmla="*/ 7055406 w 12453219"/>
              <a:gd name="connsiteY5624" fmla="*/ 947230 h 2763135"/>
              <a:gd name="connsiteX5625" fmla="*/ 6917327 w 12453219"/>
              <a:gd name="connsiteY5625" fmla="*/ 947230 h 2763135"/>
              <a:gd name="connsiteX5626" fmla="*/ 6926756 w 12453219"/>
              <a:gd name="connsiteY5626" fmla="*/ 956660 h 2763135"/>
              <a:gd name="connsiteX5627" fmla="*/ 6917327 w 12453219"/>
              <a:gd name="connsiteY5627" fmla="*/ 966089 h 2763135"/>
              <a:gd name="connsiteX5628" fmla="*/ 6907897 w 12453219"/>
              <a:gd name="connsiteY5628" fmla="*/ 956660 h 2763135"/>
              <a:gd name="connsiteX5629" fmla="*/ 6917327 w 12453219"/>
              <a:gd name="connsiteY5629" fmla="*/ 947230 h 2763135"/>
              <a:gd name="connsiteX5630" fmla="*/ 6779258 w 12453219"/>
              <a:gd name="connsiteY5630" fmla="*/ 947230 h 2763135"/>
              <a:gd name="connsiteX5631" fmla="*/ 6788687 w 12453219"/>
              <a:gd name="connsiteY5631" fmla="*/ 956660 h 2763135"/>
              <a:gd name="connsiteX5632" fmla="*/ 6779258 w 12453219"/>
              <a:gd name="connsiteY5632" fmla="*/ 966089 h 2763135"/>
              <a:gd name="connsiteX5633" fmla="*/ 6769828 w 12453219"/>
              <a:gd name="connsiteY5633" fmla="*/ 956660 h 2763135"/>
              <a:gd name="connsiteX5634" fmla="*/ 6779258 w 12453219"/>
              <a:gd name="connsiteY5634" fmla="*/ 947230 h 2763135"/>
              <a:gd name="connsiteX5635" fmla="*/ 5536618 w 12453219"/>
              <a:gd name="connsiteY5635" fmla="*/ 947230 h 2763135"/>
              <a:gd name="connsiteX5636" fmla="*/ 5546048 w 12453219"/>
              <a:gd name="connsiteY5636" fmla="*/ 956660 h 2763135"/>
              <a:gd name="connsiteX5637" fmla="*/ 5536618 w 12453219"/>
              <a:gd name="connsiteY5637" fmla="*/ 966089 h 2763135"/>
              <a:gd name="connsiteX5638" fmla="*/ 5527187 w 12453219"/>
              <a:gd name="connsiteY5638" fmla="*/ 956660 h 2763135"/>
              <a:gd name="connsiteX5639" fmla="*/ 5536618 w 12453219"/>
              <a:gd name="connsiteY5639" fmla="*/ 947230 h 2763135"/>
              <a:gd name="connsiteX5640" fmla="*/ 5398537 w 12453219"/>
              <a:gd name="connsiteY5640" fmla="*/ 947230 h 2763135"/>
              <a:gd name="connsiteX5641" fmla="*/ 5407970 w 12453219"/>
              <a:gd name="connsiteY5641" fmla="*/ 956660 h 2763135"/>
              <a:gd name="connsiteX5642" fmla="*/ 5398537 w 12453219"/>
              <a:gd name="connsiteY5642" fmla="*/ 966089 h 2763135"/>
              <a:gd name="connsiteX5643" fmla="*/ 5389108 w 12453219"/>
              <a:gd name="connsiteY5643" fmla="*/ 956660 h 2763135"/>
              <a:gd name="connsiteX5644" fmla="*/ 5398537 w 12453219"/>
              <a:gd name="connsiteY5644" fmla="*/ 947230 h 2763135"/>
              <a:gd name="connsiteX5645" fmla="*/ 5260467 w 12453219"/>
              <a:gd name="connsiteY5645" fmla="*/ 947230 h 2763135"/>
              <a:gd name="connsiteX5646" fmla="*/ 5269894 w 12453219"/>
              <a:gd name="connsiteY5646" fmla="*/ 956660 h 2763135"/>
              <a:gd name="connsiteX5647" fmla="*/ 5260467 w 12453219"/>
              <a:gd name="connsiteY5647" fmla="*/ 966089 h 2763135"/>
              <a:gd name="connsiteX5648" fmla="*/ 5251036 w 12453219"/>
              <a:gd name="connsiteY5648" fmla="*/ 956660 h 2763135"/>
              <a:gd name="connsiteX5649" fmla="*/ 5260467 w 12453219"/>
              <a:gd name="connsiteY5649" fmla="*/ 947230 h 2763135"/>
              <a:gd name="connsiteX5650" fmla="*/ 5122396 w 12453219"/>
              <a:gd name="connsiteY5650" fmla="*/ 947230 h 2763135"/>
              <a:gd name="connsiteX5651" fmla="*/ 5131825 w 12453219"/>
              <a:gd name="connsiteY5651" fmla="*/ 956660 h 2763135"/>
              <a:gd name="connsiteX5652" fmla="*/ 5122396 w 12453219"/>
              <a:gd name="connsiteY5652" fmla="*/ 966089 h 2763135"/>
              <a:gd name="connsiteX5653" fmla="*/ 5112965 w 12453219"/>
              <a:gd name="connsiteY5653" fmla="*/ 956660 h 2763135"/>
              <a:gd name="connsiteX5654" fmla="*/ 5122396 w 12453219"/>
              <a:gd name="connsiteY5654" fmla="*/ 947230 h 2763135"/>
              <a:gd name="connsiteX5655" fmla="*/ 6641178 w 12453219"/>
              <a:gd name="connsiteY5655" fmla="*/ 946685 h 2763135"/>
              <a:gd name="connsiteX5656" fmla="*/ 6651152 w 12453219"/>
              <a:gd name="connsiteY5656" fmla="*/ 956659 h 2763135"/>
              <a:gd name="connsiteX5657" fmla="*/ 6641178 w 12453219"/>
              <a:gd name="connsiteY5657" fmla="*/ 966633 h 2763135"/>
              <a:gd name="connsiteX5658" fmla="*/ 6631205 w 12453219"/>
              <a:gd name="connsiteY5658" fmla="*/ 956659 h 2763135"/>
              <a:gd name="connsiteX5659" fmla="*/ 6641178 w 12453219"/>
              <a:gd name="connsiteY5659" fmla="*/ 946685 h 2763135"/>
              <a:gd name="connsiteX5660" fmla="*/ 6503108 w 12453219"/>
              <a:gd name="connsiteY5660" fmla="*/ 946685 h 2763135"/>
              <a:gd name="connsiteX5661" fmla="*/ 6513082 w 12453219"/>
              <a:gd name="connsiteY5661" fmla="*/ 956659 h 2763135"/>
              <a:gd name="connsiteX5662" fmla="*/ 6503108 w 12453219"/>
              <a:gd name="connsiteY5662" fmla="*/ 966633 h 2763135"/>
              <a:gd name="connsiteX5663" fmla="*/ 6493134 w 12453219"/>
              <a:gd name="connsiteY5663" fmla="*/ 956659 h 2763135"/>
              <a:gd name="connsiteX5664" fmla="*/ 6503108 w 12453219"/>
              <a:gd name="connsiteY5664" fmla="*/ 946685 h 2763135"/>
              <a:gd name="connsiteX5665" fmla="*/ 6365029 w 12453219"/>
              <a:gd name="connsiteY5665" fmla="*/ 946685 h 2763135"/>
              <a:gd name="connsiteX5666" fmla="*/ 6375003 w 12453219"/>
              <a:gd name="connsiteY5666" fmla="*/ 956659 h 2763135"/>
              <a:gd name="connsiteX5667" fmla="*/ 6365029 w 12453219"/>
              <a:gd name="connsiteY5667" fmla="*/ 966633 h 2763135"/>
              <a:gd name="connsiteX5668" fmla="*/ 6355056 w 12453219"/>
              <a:gd name="connsiteY5668" fmla="*/ 956659 h 2763135"/>
              <a:gd name="connsiteX5669" fmla="*/ 6365029 w 12453219"/>
              <a:gd name="connsiteY5669" fmla="*/ 946685 h 2763135"/>
              <a:gd name="connsiteX5670" fmla="*/ 6226961 w 12453219"/>
              <a:gd name="connsiteY5670" fmla="*/ 946685 h 2763135"/>
              <a:gd name="connsiteX5671" fmla="*/ 6236934 w 12453219"/>
              <a:gd name="connsiteY5671" fmla="*/ 956659 h 2763135"/>
              <a:gd name="connsiteX5672" fmla="*/ 6226961 w 12453219"/>
              <a:gd name="connsiteY5672" fmla="*/ 966633 h 2763135"/>
              <a:gd name="connsiteX5673" fmla="*/ 6216991 w 12453219"/>
              <a:gd name="connsiteY5673" fmla="*/ 956659 h 2763135"/>
              <a:gd name="connsiteX5674" fmla="*/ 6226961 w 12453219"/>
              <a:gd name="connsiteY5674" fmla="*/ 946685 h 2763135"/>
              <a:gd name="connsiteX5675" fmla="*/ 6088895 w 12453219"/>
              <a:gd name="connsiteY5675" fmla="*/ 946685 h 2763135"/>
              <a:gd name="connsiteX5676" fmla="*/ 6098870 w 12453219"/>
              <a:gd name="connsiteY5676" fmla="*/ 956659 h 2763135"/>
              <a:gd name="connsiteX5677" fmla="*/ 6088895 w 12453219"/>
              <a:gd name="connsiteY5677" fmla="*/ 966633 h 2763135"/>
              <a:gd name="connsiteX5678" fmla="*/ 6078920 w 12453219"/>
              <a:gd name="connsiteY5678" fmla="*/ 956659 h 2763135"/>
              <a:gd name="connsiteX5679" fmla="*/ 6088895 w 12453219"/>
              <a:gd name="connsiteY5679" fmla="*/ 946685 h 2763135"/>
              <a:gd name="connsiteX5680" fmla="*/ 5950822 w 12453219"/>
              <a:gd name="connsiteY5680" fmla="*/ 946685 h 2763135"/>
              <a:gd name="connsiteX5681" fmla="*/ 5960795 w 12453219"/>
              <a:gd name="connsiteY5681" fmla="*/ 956659 h 2763135"/>
              <a:gd name="connsiteX5682" fmla="*/ 5950822 w 12453219"/>
              <a:gd name="connsiteY5682" fmla="*/ 966633 h 2763135"/>
              <a:gd name="connsiteX5683" fmla="*/ 5940849 w 12453219"/>
              <a:gd name="connsiteY5683" fmla="*/ 956659 h 2763135"/>
              <a:gd name="connsiteX5684" fmla="*/ 5950822 w 12453219"/>
              <a:gd name="connsiteY5684" fmla="*/ 946685 h 2763135"/>
              <a:gd name="connsiteX5685" fmla="*/ 5812753 w 12453219"/>
              <a:gd name="connsiteY5685" fmla="*/ 946685 h 2763135"/>
              <a:gd name="connsiteX5686" fmla="*/ 5822728 w 12453219"/>
              <a:gd name="connsiteY5686" fmla="*/ 956659 h 2763135"/>
              <a:gd name="connsiteX5687" fmla="*/ 5812753 w 12453219"/>
              <a:gd name="connsiteY5687" fmla="*/ 966633 h 2763135"/>
              <a:gd name="connsiteX5688" fmla="*/ 5802782 w 12453219"/>
              <a:gd name="connsiteY5688" fmla="*/ 956659 h 2763135"/>
              <a:gd name="connsiteX5689" fmla="*/ 5812753 w 12453219"/>
              <a:gd name="connsiteY5689" fmla="*/ 946685 h 2763135"/>
              <a:gd name="connsiteX5690" fmla="*/ 5674680 w 12453219"/>
              <a:gd name="connsiteY5690" fmla="*/ 946685 h 2763135"/>
              <a:gd name="connsiteX5691" fmla="*/ 5684656 w 12453219"/>
              <a:gd name="connsiteY5691" fmla="*/ 956659 h 2763135"/>
              <a:gd name="connsiteX5692" fmla="*/ 5674680 w 12453219"/>
              <a:gd name="connsiteY5692" fmla="*/ 966633 h 2763135"/>
              <a:gd name="connsiteX5693" fmla="*/ 5664708 w 12453219"/>
              <a:gd name="connsiteY5693" fmla="*/ 956659 h 2763135"/>
              <a:gd name="connsiteX5694" fmla="*/ 5674680 w 12453219"/>
              <a:gd name="connsiteY5694" fmla="*/ 946685 h 2763135"/>
              <a:gd name="connsiteX5695" fmla="*/ 11680909 w 12453219"/>
              <a:gd name="connsiteY5695" fmla="*/ 837041 h 2763135"/>
              <a:gd name="connsiteX5696" fmla="*/ 11680953 w 12453219"/>
              <a:gd name="connsiteY5696" fmla="*/ 837084 h 2763135"/>
              <a:gd name="connsiteX5697" fmla="*/ 11680909 w 12453219"/>
              <a:gd name="connsiteY5697" fmla="*/ 837127 h 2763135"/>
              <a:gd name="connsiteX5698" fmla="*/ 11680866 w 12453219"/>
              <a:gd name="connsiteY5698" fmla="*/ 837084 h 2763135"/>
              <a:gd name="connsiteX5699" fmla="*/ 11680909 w 12453219"/>
              <a:gd name="connsiteY5699" fmla="*/ 837041 h 2763135"/>
              <a:gd name="connsiteX5700" fmla="*/ 11542766 w 12453219"/>
              <a:gd name="connsiteY5700" fmla="*/ 837027 h 2763135"/>
              <a:gd name="connsiteX5701" fmla="*/ 11542822 w 12453219"/>
              <a:gd name="connsiteY5701" fmla="*/ 837084 h 2763135"/>
              <a:gd name="connsiteX5702" fmla="*/ 11542766 w 12453219"/>
              <a:gd name="connsiteY5702" fmla="*/ 837140 h 2763135"/>
              <a:gd name="connsiteX5703" fmla="*/ 11542710 w 12453219"/>
              <a:gd name="connsiteY5703" fmla="*/ 837084 h 2763135"/>
              <a:gd name="connsiteX5704" fmla="*/ 11542766 w 12453219"/>
              <a:gd name="connsiteY5704" fmla="*/ 837027 h 2763135"/>
              <a:gd name="connsiteX5705" fmla="*/ 11404715 w 12453219"/>
              <a:gd name="connsiteY5705" fmla="*/ 837027 h 2763135"/>
              <a:gd name="connsiteX5706" fmla="*/ 11404772 w 12453219"/>
              <a:gd name="connsiteY5706" fmla="*/ 837084 h 2763135"/>
              <a:gd name="connsiteX5707" fmla="*/ 11404715 w 12453219"/>
              <a:gd name="connsiteY5707" fmla="*/ 837140 h 2763135"/>
              <a:gd name="connsiteX5708" fmla="*/ 11404659 w 12453219"/>
              <a:gd name="connsiteY5708" fmla="*/ 837084 h 2763135"/>
              <a:gd name="connsiteX5709" fmla="*/ 11404715 w 12453219"/>
              <a:gd name="connsiteY5709" fmla="*/ 837027 h 2763135"/>
              <a:gd name="connsiteX5710" fmla="*/ 11266664 w 12453219"/>
              <a:gd name="connsiteY5710" fmla="*/ 837027 h 2763135"/>
              <a:gd name="connsiteX5711" fmla="*/ 11266720 w 12453219"/>
              <a:gd name="connsiteY5711" fmla="*/ 837084 h 2763135"/>
              <a:gd name="connsiteX5712" fmla="*/ 11266664 w 12453219"/>
              <a:gd name="connsiteY5712" fmla="*/ 837140 h 2763135"/>
              <a:gd name="connsiteX5713" fmla="*/ 11266607 w 12453219"/>
              <a:gd name="connsiteY5713" fmla="*/ 837084 h 2763135"/>
              <a:gd name="connsiteX5714" fmla="*/ 11266664 w 12453219"/>
              <a:gd name="connsiteY5714" fmla="*/ 837027 h 2763135"/>
              <a:gd name="connsiteX5715" fmla="*/ 11128613 w 12453219"/>
              <a:gd name="connsiteY5715" fmla="*/ 837027 h 2763135"/>
              <a:gd name="connsiteX5716" fmla="*/ 11128669 w 12453219"/>
              <a:gd name="connsiteY5716" fmla="*/ 837084 h 2763135"/>
              <a:gd name="connsiteX5717" fmla="*/ 11128613 w 12453219"/>
              <a:gd name="connsiteY5717" fmla="*/ 837140 h 2763135"/>
              <a:gd name="connsiteX5718" fmla="*/ 11128557 w 12453219"/>
              <a:gd name="connsiteY5718" fmla="*/ 837084 h 2763135"/>
              <a:gd name="connsiteX5719" fmla="*/ 11128613 w 12453219"/>
              <a:gd name="connsiteY5719" fmla="*/ 837027 h 2763135"/>
              <a:gd name="connsiteX5720" fmla="*/ 1187322 w 12453219"/>
              <a:gd name="connsiteY5720" fmla="*/ 837027 h 2763135"/>
              <a:gd name="connsiteX5721" fmla="*/ 1187378 w 12453219"/>
              <a:gd name="connsiteY5721" fmla="*/ 837084 h 2763135"/>
              <a:gd name="connsiteX5722" fmla="*/ 1187322 w 12453219"/>
              <a:gd name="connsiteY5722" fmla="*/ 837140 h 2763135"/>
              <a:gd name="connsiteX5723" fmla="*/ 1187265 w 12453219"/>
              <a:gd name="connsiteY5723" fmla="*/ 837084 h 2763135"/>
              <a:gd name="connsiteX5724" fmla="*/ 1187322 w 12453219"/>
              <a:gd name="connsiteY5724" fmla="*/ 837027 h 2763135"/>
              <a:gd name="connsiteX5725" fmla="*/ 1049247 w 12453219"/>
              <a:gd name="connsiteY5725" fmla="*/ 837027 h 2763135"/>
              <a:gd name="connsiteX5726" fmla="*/ 1049304 w 12453219"/>
              <a:gd name="connsiteY5726" fmla="*/ 837084 h 2763135"/>
              <a:gd name="connsiteX5727" fmla="*/ 1049247 w 12453219"/>
              <a:gd name="connsiteY5727" fmla="*/ 837140 h 2763135"/>
              <a:gd name="connsiteX5728" fmla="*/ 1049190 w 12453219"/>
              <a:gd name="connsiteY5728" fmla="*/ 837084 h 2763135"/>
              <a:gd name="connsiteX5729" fmla="*/ 1049247 w 12453219"/>
              <a:gd name="connsiteY5729" fmla="*/ 837027 h 2763135"/>
              <a:gd name="connsiteX5730" fmla="*/ 911170 w 12453219"/>
              <a:gd name="connsiteY5730" fmla="*/ 837027 h 2763135"/>
              <a:gd name="connsiteX5731" fmla="*/ 911226 w 12453219"/>
              <a:gd name="connsiteY5731" fmla="*/ 837084 h 2763135"/>
              <a:gd name="connsiteX5732" fmla="*/ 911170 w 12453219"/>
              <a:gd name="connsiteY5732" fmla="*/ 837140 h 2763135"/>
              <a:gd name="connsiteX5733" fmla="*/ 911113 w 12453219"/>
              <a:gd name="connsiteY5733" fmla="*/ 837084 h 2763135"/>
              <a:gd name="connsiteX5734" fmla="*/ 911170 w 12453219"/>
              <a:gd name="connsiteY5734" fmla="*/ 837027 h 2763135"/>
              <a:gd name="connsiteX5735" fmla="*/ 773092 w 12453219"/>
              <a:gd name="connsiteY5735" fmla="*/ 837027 h 2763135"/>
              <a:gd name="connsiteX5736" fmla="*/ 773148 w 12453219"/>
              <a:gd name="connsiteY5736" fmla="*/ 837084 h 2763135"/>
              <a:gd name="connsiteX5737" fmla="*/ 773092 w 12453219"/>
              <a:gd name="connsiteY5737" fmla="*/ 837140 h 2763135"/>
              <a:gd name="connsiteX5738" fmla="*/ 773036 w 12453219"/>
              <a:gd name="connsiteY5738" fmla="*/ 837084 h 2763135"/>
              <a:gd name="connsiteX5739" fmla="*/ 773092 w 12453219"/>
              <a:gd name="connsiteY5739" fmla="*/ 837027 h 2763135"/>
              <a:gd name="connsiteX5740" fmla="*/ 1325404 w 12453219"/>
              <a:gd name="connsiteY5740" fmla="*/ 836939 h 2763135"/>
              <a:gd name="connsiteX5741" fmla="*/ 1325551 w 12453219"/>
              <a:gd name="connsiteY5741" fmla="*/ 837084 h 2763135"/>
              <a:gd name="connsiteX5742" fmla="*/ 1325404 w 12453219"/>
              <a:gd name="connsiteY5742" fmla="*/ 837230 h 2763135"/>
              <a:gd name="connsiteX5743" fmla="*/ 1325259 w 12453219"/>
              <a:gd name="connsiteY5743" fmla="*/ 837084 h 2763135"/>
              <a:gd name="connsiteX5744" fmla="*/ 1325404 w 12453219"/>
              <a:gd name="connsiteY5744" fmla="*/ 836939 h 2763135"/>
              <a:gd name="connsiteX5745" fmla="*/ 10990467 w 12453219"/>
              <a:gd name="connsiteY5745" fmla="*/ 836918 h 2763135"/>
              <a:gd name="connsiteX5746" fmla="*/ 10990633 w 12453219"/>
              <a:gd name="connsiteY5746" fmla="*/ 837084 h 2763135"/>
              <a:gd name="connsiteX5747" fmla="*/ 10990467 w 12453219"/>
              <a:gd name="connsiteY5747" fmla="*/ 837250 h 2763135"/>
              <a:gd name="connsiteX5748" fmla="*/ 10990301 w 12453219"/>
              <a:gd name="connsiteY5748" fmla="*/ 837084 h 2763135"/>
              <a:gd name="connsiteX5749" fmla="*/ 10990467 w 12453219"/>
              <a:gd name="connsiteY5749" fmla="*/ 836918 h 2763135"/>
              <a:gd name="connsiteX5750" fmla="*/ 10852416 w 12453219"/>
              <a:gd name="connsiteY5750" fmla="*/ 836918 h 2763135"/>
              <a:gd name="connsiteX5751" fmla="*/ 10852582 w 12453219"/>
              <a:gd name="connsiteY5751" fmla="*/ 837084 h 2763135"/>
              <a:gd name="connsiteX5752" fmla="*/ 10852416 w 12453219"/>
              <a:gd name="connsiteY5752" fmla="*/ 837250 h 2763135"/>
              <a:gd name="connsiteX5753" fmla="*/ 10852250 w 12453219"/>
              <a:gd name="connsiteY5753" fmla="*/ 837084 h 2763135"/>
              <a:gd name="connsiteX5754" fmla="*/ 10852416 w 12453219"/>
              <a:gd name="connsiteY5754" fmla="*/ 836918 h 2763135"/>
              <a:gd name="connsiteX5755" fmla="*/ 1601560 w 12453219"/>
              <a:gd name="connsiteY5755" fmla="*/ 836918 h 2763135"/>
              <a:gd name="connsiteX5756" fmla="*/ 1601727 w 12453219"/>
              <a:gd name="connsiteY5756" fmla="*/ 837084 h 2763135"/>
              <a:gd name="connsiteX5757" fmla="*/ 1601560 w 12453219"/>
              <a:gd name="connsiteY5757" fmla="*/ 837250 h 2763135"/>
              <a:gd name="connsiteX5758" fmla="*/ 1601395 w 12453219"/>
              <a:gd name="connsiteY5758" fmla="*/ 837084 h 2763135"/>
              <a:gd name="connsiteX5759" fmla="*/ 1601560 w 12453219"/>
              <a:gd name="connsiteY5759" fmla="*/ 836918 h 2763135"/>
              <a:gd name="connsiteX5760" fmla="*/ 1463478 w 12453219"/>
              <a:gd name="connsiteY5760" fmla="*/ 836918 h 2763135"/>
              <a:gd name="connsiteX5761" fmla="*/ 1463644 w 12453219"/>
              <a:gd name="connsiteY5761" fmla="*/ 837084 h 2763135"/>
              <a:gd name="connsiteX5762" fmla="*/ 1463478 w 12453219"/>
              <a:gd name="connsiteY5762" fmla="*/ 837250 h 2763135"/>
              <a:gd name="connsiteX5763" fmla="*/ 1463311 w 12453219"/>
              <a:gd name="connsiteY5763" fmla="*/ 837084 h 2763135"/>
              <a:gd name="connsiteX5764" fmla="*/ 1463478 w 12453219"/>
              <a:gd name="connsiteY5764" fmla="*/ 836918 h 2763135"/>
              <a:gd name="connsiteX5765" fmla="*/ 10714366 w 12453219"/>
              <a:gd name="connsiteY5765" fmla="*/ 836799 h 2763135"/>
              <a:gd name="connsiteX5766" fmla="*/ 10714651 w 12453219"/>
              <a:gd name="connsiteY5766" fmla="*/ 837084 h 2763135"/>
              <a:gd name="connsiteX5767" fmla="*/ 10714366 w 12453219"/>
              <a:gd name="connsiteY5767" fmla="*/ 837369 h 2763135"/>
              <a:gd name="connsiteX5768" fmla="*/ 10714081 w 12453219"/>
              <a:gd name="connsiteY5768" fmla="*/ 837084 h 2763135"/>
              <a:gd name="connsiteX5769" fmla="*/ 10714366 w 12453219"/>
              <a:gd name="connsiteY5769" fmla="*/ 836799 h 2763135"/>
              <a:gd name="connsiteX5770" fmla="*/ 10576315 w 12453219"/>
              <a:gd name="connsiteY5770" fmla="*/ 836773 h 2763135"/>
              <a:gd name="connsiteX5771" fmla="*/ 10576625 w 12453219"/>
              <a:gd name="connsiteY5771" fmla="*/ 837084 h 2763135"/>
              <a:gd name="connsiteX5772" fmla="*/ 10576315 w 12453219"/>
              <a:gd name="connsiteY5772" fmla="*/ 837395 h 2763135"/>
              <a:gd name="connsiteX5773" fmla="*/ 10576005 w 12453219"/>
              <a:gd name="connsiteY5773" fmla="*/ 837084 h 2763135"/>
              <a:gd name="connsiteX5774" fmla="*/ 10576315 w 12453219"/>
              <a:gd name="connsiteY5774" fmla="*/ 836773 h 2763135"/>
              <a:gd name="connsiteX5775" fmla="*/ 1877706 w 12453219"/>
              <a:gd name="connsiteY5775" fmla="*/ 836773 h 2763135"/>
              <a:gd name="connsiteX5776" fmla="*/ 1878018 w 12453219"/>
              <a:gd name="connsiteY5776" fmla="*/ 837084 h 2763135"/>
              <a:gd name="connsiteX5777" fmla="*/ 1877706 w 12453219"/>
              <a:gd name="connsiteY5777" fmla="*/ 837395 h 2763135"/>
              <a:gd name="connsiteX5778" fmla="*/ 1877397 w 12453219"/>
              <a:gd name="connsiteY5778" fmla="*/ 837084 h 2763135"/>
              <a:gd name="connsiteX5779" fmla="*/ 1877706 w 12453219"/>
              <a:gd name="connsiteY5779" fmla="*/ 836773 h 2763135"/>
              <a:gd name="connsiteX5780" fmla="*/ 1739634 w 12453219"/>
              <a:gd name="connsiteY5780" fmla="*/ 836773 h 2763135"/>
              <a:gd name="connsiteX5781" fmla="*/ 1739946 w 12453219"/>
              <a:gd name="connsiteY5781" fmla="*/ 837084 h 2763135"/>
              <a:gd name="connsiteX5782" fmla="*/ 1739634 w 12453219"/>
              <a:gd name="connsiteY5782" fmla="*/ 837395 h 2763135"/>
              <a:gd name="connsiteX5783" fmla="*/ 1739324 w 12453219"/>
              <a:gd name="connsiteY5783" fmla="*/ 837084 h 2763135"/>
              <a:gd name="connsiteX5784" fmla="*/ 1739634 w 12453219"/>
              <a:gd name="connsiteY5784" fmla="*/ 836773 h 2763135"/>
              <a:gd name="connsiteX5785" fmla="*/ 10438169 w 12453219"/>
              <a:gd name="connsiteY5785" fmla="*/ 836629 h 2763135"/>
              <a:gd name="connsiteX5786" fmla="*/ 10438625 w 12453219"/>
              <a:gd name="connsiteY5786" fmla="*/ 837084 h 2763135"/>
              <a:gd name="connsiteX5787" fmla="*/ 10438169 w 12453219"/>
              <a:gd name="connsiteY5787" fmla="*/ 837540 h 2763135"/>
              <a:gd name="connsiteX5788" fmla="*/ 10437714 w 12453219"/>
              <a:gd name="connsiteY5788" fmla="*/ 837084 h 2763135"/>
              <a:gd name="connsiteX5789" fmla="*/ 10438169 w 12453219"/>
              <a:gd name="connsiteY5789" fmla="*/ 836629 h 2763135"/>
              <a:gd name="connsiteX5790" fmla="*/ 10300120 w 12453219"/>
              <a:gd name="connsiteY5790" fmla="*/ 836598 h 2763135"/>
              <a:gd name="connsiteX5791" fmla="*/ 10300605 w 12453219"/>
              <a:gd name="connsiteY5791" fmla="*/ 837083 h 2763135"/>
              <a:gd name="connsiteX5792" fmla="*/ 10300120 w 12453219"/>
              <a:gd name="connsiteY5792" fmla="*/ 837569 h 2763135"/>
              <a:gd name="connsiteX5793" fmla="*/ 10299635 w 12453219"/>
              <a:gd name="connsiteY5793" fmla="*/ 837083 h 2763135"/>
              <a:gd name="connsiteX5794" fmla="*/ 10300120 w 12453219"/>
              <a:gd name="connsiteY5794" fmla="*/ 836598 h 2763135"/>
              <a:gd name="connsiteX5795" fmla="*/ 2153865 w 12453219"/>
              <a:gd name="connsiteY5795" fmla="*/ 836598 h 2763135"/>
              <a:gd name="connsiteX5796" fmla="*/ 2154350 w 12453219"/>
              <a:gd name="connsiteY5796" fmla="*/ 837083 h 2763135"/>
              <a:gd name="connsiteX5797" fmla="*/ 2153865 w 12453219"/>
              <a:gd name="connsiteY5797" fmla="*/ 837569 h 2763135"/>
              <a:gd name="connsiteX5798" fmla="*/ 2153380 w 12453219"/>
              <a:gd name="connsiteY5798" fmla="*/ 837083 h 2763135"/>
              <a:gd name="connsiteX5799" fmla="*/ 2153865 w 12453219"/>
              <a:gd name="connsiteY5799" fmla="*/ 836598 h 2763135"/>
              <a:gd name="connsiteX5800" fmla="*/ 2015790 w 12453219"/>
              <a:gd name="connsiteY5800" fmla="*/ 836598 h 2763135"/>
              <a:gd name="connsiteX5801" fmla="*/ 2016276 w 12453219"/>
              <a:gd name="connsiteY5801" fmla="*/ 837083 h 2763135"/>
              <a:gd name="connsiteX5802" fmla="*/ 2015790 w 12453219"/>
              <a:gd name="connsiteY5802" fmla="*/ 837569 h 2763135"/>
              <a:gd name="connsiteX5803" fmla="*/ 2015306 w 12453219"/>
              <a:gd name="connsiteY5803" fmla="*/ 837083 h 2763135"/>
              <a:gd name="connsiteX5804" fmla="*/ 2015790 w 12453219"/>
              <a:gd name="connsiteY5804" fmla="*/ 836598 h 2763135"/>
              <a:gd name="connsiteX5805" fmla="*/ 10162069 w 12453219"/>
              <a:gd name="connsiteY5805" fmla="*/ 836398 h 2763135"/>
              <a:gd name="connsiteX5806" fmla="*/ 10162755 w 12453219"/>
              <a:gd name="connsiteY5806" fmla="*/ 837084 h 2763135"/>
              <a:gd name="connsiteX5807" fmla="*/ 10162069 w 12453219"/>
              <a:gd name="connsiteY5807" fmla="*/ 837770 h 2763135"/>
              <a:gd name="connsiteX5808" fmla="*/ 10161383 w 12453219"/>
              <a:gd name="connsiteY5808" fmla="*/ 837084 h 2763135"/>
              <a:gd name="connsiteX5809" fmla="*/ 10162069 w 12453219"/>
              <a:gd name="connsiteY5809" fmla="*/ 836398 h 2763135"/>
              <a:gd name="connsiteX5810" fmla="*/ 2291958 w 12453219"/>
              <a:gd name="connsiteY5810" fmla="*/ 836398 h 2763135"/>
              <a:gd name="connsiteX5811" fmla="*/ 2292643 w 12453219"/>
              <a:gd name="connsiteY5811" fmla="*/ 837084 h 2763135"/>
              <a:gd name="connsiteX5812" fmla="*/ 2291958 w 12453219"/>
              <a:gd name="connsiteY5812" fmla="*/ 837770 h 2763135"/>
              <a:gd name="connsiteX5813" fmla="*/ 2291272 w 12453219"/>
              <a:gd name="connsiteY5813" fmla="*/ 837084 h 2763135"/>
              <a:gd name="connsiteX5814" fmla="*/ 2291958 w 12453219"/>
              <a:gd name="connsiteY5814" fmla="*/ 836398 h 2763135"/>
              <a:gd name="connsiteX5815" fmla="*/ 10024017 w 12453219"/>
              <a:gd name="connsiteY5815" fmla="*/ 836212 h 2763135"/>
              <a:gd name="connsiteX5816" fmla="*/ 10024889 w 12453219"/>
              <a:gd name="connsiteY5816" fmla="*/ 837084 h 2763135"/>
              <a:gd name="connsiteX5817" fmla="*/ 10024017 w 12453219"/>
              <a:gd name="connsiteY5817" fmla="*/ 837956 h 2763135"/>
              <a:gd name="connsiteX5818" fmla="*/ 10023145 w 12453219"/>
              <a:gd name="connsiteY5818" fmla="*/ 837084 h 2763135"/>
              <a:gd name="connsiteX5819" fmla="*/ 10024017 w 12453219"/>
              <a:gd name="connsiteY5819" fmla="*/ 836212 h 2763135"/>
              <a:gd name="connsiteX5820" fmla="*/ 2430040 w 12453219"/>
              <a:gd name="connsiteY5820" fmla="*/ 836212 h 2763135"/>
              <a:gd name="connsiteX5821" fmla="*/ 2430908 w 12453219"/>
              <a:gd name="connsiteY5821" fmla="*/ 837084 h 2763135"/>
              <a:gd name="connsiteX5822" fmla="*/ 2430040 w 12453219"/>
              <a:gd name="connsiteY5822" fmla="*/ 837956 h 2763135"/>
              <a:gd name="connsiteX5823" fmla="*/ 2429164 w 12453219"/>
              <a:gd name="connsiteY5823" fmla="*/ 837084 h 2763135"/>
              <a:gd name="connsiteX5824" fmla="*/ 2430040 w 12453219"/>
              <a:gd name="connsiteY5824" fmla="*/ 836212 h 2763135"/>
              <a:gd name="connsiteX5825" fmla="*/ 9885872 w 12453219"/>
              <a:gd name="connsiteY5825" fmla="*/ 836174 h 2763135"/>
              <a:gd name="connsiteX5826" fmla="*/ 9886782 w 12453219"/>
              <a:gd name="connsiteY5826" fmla="*/ 837084 h 2763135"/>
              <a:gd name="connsiteX5827" fmla="*/ 9885872 w 12453219"/>
              <a:gd name="connsiteY5827" fmla="*/ 837994 h 2763135"/>
              <a:gd name="connsiteX5828" fmla="*/ 9884962 w 12453219"/>
              <a:gd name="connsiteY5828" fmla="*/ 837084 h 2763135"/>
              <a:gd name="connsiteX5829" fmla="*/ 9885872 w 12453219"/>
              <a:gd name="connsiteY5829" fmla="*/ 836174 h 2763135"/>
              <a:gd name="connsiteX5830" fmla="*/ 2568123 w 12453219"/>
              <a:gd name="connsiteY5830" fmla="*/ 836174 h 2763135"/>
              <a:gd name="connsiteX5831" fmla="*/ 2569030 w 12453219"/>
              <a:gd name="connsiteY5831" fmla="*/ 837084 h 2763135"/>
              <a:gd name="connsiteX5832" fmla="*/ 2568123 w 12453219"/>
              <a:gd name="connsiteY5832" fmla="*/ 837994 h 2763135"/>
              <a:gd name="connsiteX5833" fmla="*/ 2567214 w 12453219"/>
              <a:gd name="connsiteY5833" fmla="*/ 837084 h 2763135"/>
              <a:gd name="connsiteX5834" fmla="*/ 2568123 w 12453219"/>
              <a:gd name="connsiteY5834" fmla="*/ 836174 h 2763135"/>
              <a:gd name="connsiteX5835" fmla="*/ 9747822 w 12453219"/>
              <a:gd name="connsiteY5835" fmla="*/ 835817 h 2763135"/>
              <a:gd name="connsiteX5836" fmla="*/ 9749088 w 12453219"/>
              <a:gd name="connsiteY5836" fmla="*/ 837084 h 2763135"/>
              <a:gd name="connsiteX5837" fmla="*/ 9747822 w 12453219"/>
              <a:gd name="connsiteY5837" fmla="*/ 838350 h 2763135"/>
              <a:gd name="connsiteX5838" fmla="*/ 9746556 w 12453219"/>
              <a:gd name="connsiteY5838" fmla="*/ 837084 h 2763135"/>
              <a:gd name="connsiteX5839" fmla="*/ 9747822 w 12453219"/>
              <a:gd name="connsiteY5839" fmla="*/ 835817 h 2763135"/>
              <a:gd name="connsiteX5840" fmla="*/ 2706201 w 12453219"/>
              <a:gd name="connsiteY5840" fmla="*/ 835817 h 2763135"/>
              <a:gd name="connsiteX5841" fmla="*/ 2707471 w 12453219"/>
              <a:gd name="connsiteY5841" fmla="*/ 837084 h 2763135"/>
              <a:gd name="connsiteX5842" fmla="*/ 2706201 w 12453219"/>
              <a:gd name="connsiteY5842" fmla="*/ 838350 h 2763135"/>
              <a:gd name="connsiteX5843" fmla="*/ 2704934 w 12453219"/>
              <a:gd name="connsiteY5843" fmla="*/ 837084 h 2763135"/>
              <a:gd name="connsiteX5844" fmla="*/ 2706201 w 12453219"/>
              <a:gd name="connsiteY5844" fmla="*/ 835817 h 2763135"/>
              <a:gd name="connsiteX5845" fmla="*/ 9609770 w 12453219"/>
              <a:gd name="connsiteY5845" fmla="*/ 835589 h 2763135"/>
              <a:gd name="connsiteX5846" fmla="*/ 9611266 w 12453219"/>
              <a:gd name="connsiteY5846" fmla="*/ 837084 h 2763135"/>
              <a:gd name="connsiteX5847" fmla="*/ 9609770 w 12453219"/>
              <a:gd name="connsiteY5847" fmla="*/ 838579 h 2763135"/>
              <a:gd name="connsiteX5848" fmla="*/ 9608275 w 12453219"/>
              <a:gd name="connsiteY5848" fmla="*/ 837084 h 2763135"/>
              <a:gd name="connsiteX5849" fmla="*/ 9609770 w 12453219"/>
              <a:gd name="connsiteY5849" fmla="*/ 835589 h 2763135"/>
              <a:gd name="connsiteX5850" fmla="*/ 2844279 w 12453219"/>
              <a:gd name="connsiteY5850" fmla="*/ 835543 h 2763135"/>
              <a:gd name="connsiteX5851" fmla="*/ 2845819 w 12453219"/>
              <a:gd name="connsiteY5851" fmla="*/ 837084 h 2763135"/>
              <a:gd name="connsiteX5852" fmla="*/ 2844279 w 12453219"/>
              <a:gd name="connsiteY5852" fmla="*/ 838624 h 2763135"/>
              <a:gd name="connsiteX5853" fmla="*/ 2842738 w 12453219"/>
              <a:gd name="connsiteY5853" fmla="*/ 837084 h 2763135"/>
              <a:gd name="connsiteX5854" fmla="*/ 2844279 w 12453219"/>
              <a:gd name="connsiteY5854" fmla="*/ 835543 h 2763135"/>
              <a:gd name="connsiteX5855" fmla="*/ 9471692 w 12453219"/>
              <a:gd name="connsiteY5855" fmla="*/ 835299 h 2763135"/>
              <a:gd name="connsiteX5856" fmla="*/ 9473476 w 12453219"/>
              <a:gd name="connsiteY5856" fmla="*/ 837083 h 2763135"/>
              <a:gd name="connsiteX5857" fmla="*/ 9471692 w 12453219"/>
              <a:gd name="connsiteY5857" fmla="*/ 838868 h 2763135"/>
              <a:gd name="connsiteX5858" fmla="*/ 9469908 w 12453219"/>
              <a:gd name="connsiteY5858" fmla="*/ 837083 h 2763135"/>
              <a:gd name="connsiteX5859" fmla="*/ 9471692 w 12453219"/>
              <a:gd name="connsiteY5859" fmla="*/ 835299 h 2763135"/>
              <a:gd name="connsiteX5860" fmla="*/ 2982365 w 12453219"/>
              <a:gd name="connsiteY5860" fmla="*/ 835251 h 2763135"/>
              <a:gd name="connsiteX5861" fmla="*/ 2984199 w 12453219"/>
              <a:gd name="connsiteY5861" fmla="*/ 837084 h 2763135"/>
              <a:gd name="connsiteX5862" fmla="*/ 2982365 w 12453219"/>
              <a:gd name="connsiteY5862" fmla="*/ 838917 h 2763135"/>
              <a:gd name="connsiteX5863" fmla="*/ 2980532 w 12453219"/>
              <a:gd name="connsiteY5863" fmla="*/ 837084 h 2763135"/>
              <a:gd name="connsiteX5864" fmla="*/ 2982365 w 12453219"/>
              <a:gd name="connsiteY5864" fmla="*/ 835251 h 2763135"/>
              <a:gd name="connsiteX5865" fmla="*/ 9333622 w 12453219"/>
              <a:gd name="connsiteY5865" fmla="*/ 834992 h 2763135"/>
              <a:gd name="connsiteX5866" fmla="*/ 9335713 w 12453219"/>
              <a:gd name="connsiteY5866" fmla="*/ 837084 h 2763135"/>
              <a:gd name="connsiteX5867" fmla="*/ 9333622 w 12453219"/>
              <a:gd name="connsiteY5867" fmla="*/ 839175 h 2763135"/>
              <a:gd name="connsiteX5868" fmla="*/ 9331530 w 12453219"/>
              <a:gd name="connsiteY5868" fmla="*/ 837084 h 2763135"/>
              <a:gd name="connsiteX5869" fmla="*/ 9333622 w 12453219"/>
              <a:gd name="connsiteY5869" fmla="*/ 834992 h 2763135"/>
              <a:gd name="connsiteX5870" fmla="*/ 3120444 w 12453219"/>
              <a:gd name="connsiteY5870" fmla="*/ 834992 h 2763135"/>
              <a:gd name="connsiteX5871" fmla="*/ 3122536 w 12453219"/>
              <a:gd name="connsiteY5871" fmla="*/ 837084 h 2763135"/>
              <a:gd name="connsiteX5872" fmla="*/ 3120444 w 12453219"/>
              <a:gd name="connsiteY5872" fmla="*/ 839175 h 2763135"/>
              <a:gd name="connsiteX5873" fmla="*/ 3118351 w 12453219"/>
              <a:gd name="connsiteY5873" fmla="*/ 837084 h 2763135"/>
              <a:gd name="connsiteX5874" fmla="*/ 3120444 w 12453219"/>
              <a:gd name="connsiteY5874" fmla="*/ 834992 h 2763135"/>
              <a:gd name="connsiteX5875" fmla="*/ 9195543 w 12453219"/>
              <a:gd name="connsiteY5875" fmla="*/ 834668 h 2763135"/>
              <a:gd name="connsiteX5876" fmla="*/ 9197959 w 12453219"/>
              <a:gd name="connsiteY5876" fmla="*/ 837084 h 2763135"/>
              <a:gd name="connsiteX5877" fmla="*/ 9195543 w 12453219"/>
              <a:gd name="connsiteY5877" fmla="*/ 839500 h 2763135"/>
              <a:gd name="connsiteX5878" fmla="*/ 9193127 w 12453219"/>
              <a:gd name="connsiteY5878" fmla="*/ 837084 h 2763135"/>
              <a:gd name="connsiteX5879" fmla="*/ 9195543 w 12453219"/>
              <a:gd name="connsiteY5879" fmla="*/ 834668 h 2763135"/>
              <a:gd name="connsiteX5880" fmla="*/ 3258529 w 12453219"/>
              <a:gd name="connsiteY5880" fmla="*/ 834668 h 2763135"/>
              <a:gd name="connsiteX5881" fmla="*/ 3260943 w 12453219"/>
              <a:gd name="connsiteY5881" fmla="*/ 837084 h 2763135"/>
              <a:gd name="connsiteX5882" fmla="*/ 3258529 w 12453219"/>
              <a:gd name="connsiteY5882" fmla="*/ 839500 h 2763135"/>
              <a:gd name="connsiteX5883" fmla="*/ 3256112 w 12453219"/>
              <a:gd name="connsiteY5883" fmla="*/ 837084 h 2763135"/>
              <a:gd name="connsiteX5884" fmla="*/ 3258529 w 12453219"/>
              <a:gd name="connsiteY5884" fmla="*/ 834668 h 2763135"/>
              <a:gd name="connsiteX5885" fmla="*/ 9057473 w 12453219"/>
              <a:gd name="connsiteY5885" fmla="*/ 834614 h 2763135"/>
              <a:gd name="connsiteX5886" fmla="*/ 9059943 w 12453219"/>
              <a:gd name="connsiteY5886" fmla="*/ 837084 h 2763135"/>
              <a:gd name="connsiteX5887" fmla="*/ 9057473 w 12453219"/>
              <a:gd name="connsiteY5887" fmla="*/ 839554 h 2763135"/>
              <a:gd name="connsiteX5888" fmla="*/ 9055003 w 12453219"/>
              <a:gd name="connsiteY5888" fmla="*/ 837084 h 2763135"/>
              <a:gd name="connsiteX5889" fmla="*/ 9057473 w 12453219"/>
              <a:gd name="connsiteY5889" fmla="*/ 834614 h 2763135"/>
              <a:gd name="connsiteX5890" fmla="*/ 3396608 w 12453219"/>
              <a:gd name="connsiteY5890" fmla="*/ 834327 h 2763135"/>
              <a:gd name="connsiteX5891" fmla="*/ 3399364 w 12453219"/>
              <a:gd name="connsiteY5891" fmla="*/ 837083 h 2763135"/>
              <a:gd name="connsiteX5892" fmla="*/ 3396608 w 12453219"/>
              <a:gd name="connsiteY5892" fmla="*/ 839840 h 2763135"/>
              <a:gd name="connsiteX5893" fmla="*/ 3393850 w 12453219"/>
              <a:gd name="connsiteY5893" fmla="*/ 837083 h 2763135"/>
              <a:gd name="connsiteX5894" fmla="*/ 3396608 w 12453219"/>
              <a:gd name="connsiteY5894" fmla="*/ 834327 h 2763135"/>
              <a:gd name="connsiteX5895" fmla="*/ 8919394 w 12453219"/>
              <a:gd name="connsiteY5895" fmla="*/ 834271 h 2763135"/>
              <a:gd name="connsiteX5896" fmla="*/ 8922207 w 12453219"/>
              <a:gd name="connsiteY5896" fmla="*/ 837084 h 2763135"/>
              <a:gd name="connsiteX5897" fmla="*/ 8919394 w 12453219"/>
              <a:gd name="connsiteY5897" fmla="*/ 839897 h 2763135"/>
              <a:gd name="connsiteX5898" fmla="*/ 8916581 w 12453219"/>
              <a:gd name="connsiteY5898" fmla="*/ 837084 h 2763135"/>
              <a:gd name="connsiteX5899" fmla="*/ 8919394 w 12453219"/>
              <a:gd name="connsiteY5899" fmla="*/ 834271 h 2763135"/>
              <a:gd name="connsiteX5900" fmla="*/ 3534697 w 12453219"/>
              <a:gd name="connsiteY5900" fmla="*/ 833971 h 2763135"/>
              <a:gd name="connsiteX5901" fmla="*/ 3537805 w 12453219"/>
              <a:gd name="connsiteY5901" fmla="*/ 837084 h 2763135"/>
              <a:gd name="connsiteX5902" fmla="*/ 3534697 w 12453219"/>
              <a:gd name="connsiteY5902" fmla="*/ 840196 h 2763135"/>
              <a:gd name="connsiteX5903" fmla="*/ 3531581 w 12453219"/>
              <a:gd name="connsiteY5903" fmla="*/ 837084 h 2763135"/>
              <a:gd name="connsiteX5904" fmla="*/ 3534697 w 12453219"/>
              <a:gd name="connsiteY5904" fmla="*/ 833971 h 2763135"/>
              <a:gd name="connsiteX5905" fmla="*/ 8781324 w 12453219"/>
              <a:gd name="connsiteY5905" fmla="*/ 833912 h 2763135"/>
              <a:gd name="connsiteX5906" fmla="*/ 8784496 w 12453219"/>
              <a:gd name="connsiteY5906" fmla="*/ 837084 h 2763135"/>
              <a:gd name="connsiteX5907" fmla="*/ 8781324 w 12453219"/>
              <a:gd name="connsiteY5907" fmla="*/ 840256 h 2763135"/>
              <a:gd name="connsiteX5908" fmla="*/ 8778152 w 12453219"/>
              <a:gd name="connsiteY5908" fmla="*/ 837084 h 2763135"/>
              <a:gd name="connsiteX5909" fmla="*/ 8781324 w 12453219"/>
              <a:gd name="connsiteY5909" fmla="*/ 833912 h 2763135"/>
              <a:gd name="connsiteX5910" fmla="*/ 3672770 w 12453219"/>
              <a:gd name="connsiteY5910" fmla="*/ 833912 h 2763135"/>
              <a:gd name="connsiteX5911" fmla="*/ 3675944 w 12453219"/>
              <a:gd name="connsiteY5911" fmla="*/ 837084 h 2763135"/>
              <a:gd name="connsiteX5912" fmla="*/ 3672770 w 12453219"/>
              <a:gd name="connsiteY5912" fmla="*/ 840256 h 2763135"/>
              <a:gd name="connsiteX5913" fmla="*/ 3669597 w 12453219"/>
              <a:gd name="connsiteY5913" fmla="*/ 837084 h 2763135"/>
              <a:gd name="connsiteX5914" fmla="*/ 3672770 w 12453219"/>
              <a:gd name="connsiteY5914" fmla="*/ 833912 h 2763135"/>
              <a:gd name="connsiteX5915" fmla="*/ 8643255 w 12453219"/>
              <a:gd name="connsiteY5915" fmla="*/ 833600 h 2763135"/>
              <a:gd name="connsiteX5916" fmla="*/ 8646738 w 12453219"/>
              <a:gd name="connsiteY5916" fmla="*/ 837084 h 2763135"/>
              <a:gd name="connsiteX5917" fmla="*/ 8643255 w 12453219"/>
              <a:gd name="connsiteY5917" fmla="*/ 840567 h 2763135"/>
              <a:gd name="connsiteX5918" fmla="*/ 8639771 w 12453219"/>
              <a:gd name="connsiteY5918" fmla="*/ 837084 h 2763135"/>
              <a:gd name="connsiteX5919" fmla="*/ 8643255 w 12453219"/>
              <a:gd name="connsiteY5919" fmla="*/ 833600 h 2763135"/>
              <a:gd name="connsiteX5920" fmla="*/ 3810846 w 12453219"/>
              <a:gd name="connsiteY5920" fmla="*/ 833538 h 2763135"/>
              <a:gd name="connsiteX5921" fmla="*/ 3814392 w 12453219"/>
              <a:gd name="connsiteY5921" fmla="*/ 837083 h 2763135"/>
              <a:gd name="connsiteX5922" fmla="*/ 3810846 w 12453219"/>
              <a:gd name="connsiteY5922" fmla="*/ 840629 h 2763135"/>
              <a:gd name="connsiteX5923" fmla="*/ 3807302 w 12453219"/>
              <a:gd name="connsiteY5923" fmla="*/ 837083 h 2763135"/>
              <a:gd name="connsiteX5924" fmla="*/ 3810846 w 12453219"/>
              <a:gd name="connsiteY5924" fmla="*/ 833538 h 2763135"/>
              <a:gd name="connsiteX5925" fmla="*/ 8505175 w 12453219"/>
              <a:gd name="connsiteY5925" fmla="*/ 833214 h 2763135"/>
              <a:gd name="connsiteX5926" fmla="*/ 8509045 w 12453219"/>
              <a:gd name="connsiteY5926" fmla="*/ 837083 h 2763135"/>
              <a:gd name="connsiteX5927" fmla="*/ 8505175 w 12453219"/>
              <a:gd name="connsiteY5927" fmla="*/ 840953 h 2763135"/>
              <a:gd name="connsiteX5928" fmla="*/ 8501306 w 12453219"/>
              <a:gd name="connsiteY5928" fmla="*/ 837083 h 2763135"/>
              <a:gd name="connsiteX5929" fmla="*/ 8505175 w 12453219"/>
              <a:gd name="connsiteY5929" fmla="*/ 833214 h 2763135"/>
              <a:gd name="connsiteX5930" fmla="*/ 3948932 w 12453219"/>
              <a:gd name="connsiteY5930" fmla="*/ 833150 h 2763135"/>
              <a:gd name="connsiteX5931" fmla="*/ 3952866 w 12453219"/>
              <a:gd name="connsiteY5931" fmla="*/ 837084 h 2763135"/>
              <a:gd name="connsiteX5932" fmla="*/ 3948932 w 12453219"/>
              <a:gd name="connsiteY5932" fmla="*/ 841017 h 2763135"/>
              <a:gd name="connsiteX5933" fmla="*/ 3944998 w 12453219"/>
              <a:gd name="connsiteY5933" fmla="*/ 837084 h 2763135"/>
              <a:gd name="connsiteX5934" fmla="*/ 3948932 w 12453219"/>
              <a:gd name="connsiteY5934" fmla="*/ 833150 h 2763135"/>
              <a:gd name="connsiteX5935" fmla="*/ 8367105 w 12453219"/>
              <a:gd name="connsiteY5935" fmla="*/ 832814 h 2763135"/>
              <a:gd name="connsiteX5936" fmla="*/ 8371375 w 12453219"/>
              <a:gd name="connsiteY5936" fmla="*/ 837083 h 2763135"/>
              <a:gd name="connsiteX5937" fmla="*/ 8367105 w 12453219"/>
              <a:gd name="connsiteY5937" fmla="*/ 841353 h 2763135"/>
              <a:gd name="connsiteX5938" fmla="*/ 8362836 w 12453219"/>
              <a:gd name="connsiteY5938" fmla="*/ 837083 h 2763135"/>
              <a:gd name="connsiteX5939" fmla="*/ 8367105 w 12453219"/>
              <a:gd name="connsiteY5939" fmla="*/ 832814 h 2763135"/>
              <a:gd name="connsiteX5940" fmla="*/ 4087005 w 12453219"/>
              <a:gd name="connsiteY5940" fmla="*/ 832814 h 2763135"/>
              <a:gd name="connsiteX5941" fmla="*/ 4091276 w 12453219"/>
              <a:gd name="connsiteY5941" fmla="*/ 837083 h 2763135"/>
              <a:gd name="connsiteX5942" fmla="*/ 4087005 w 12453219"/>
              <a:gd name="connsiteY5942" fmla="*/ 841353 h 2763135"/>
              <a:gd name="connsiteX5943" fmla="*/ 4082737 w 12453219"/>
              <a:gd name="connsiteY5943" fmla="*/ 837083 h 2763135"/>
              <a:gd name="connsiteX5944" fmla="*/ 4087005 w 12453219"/>
              <a:gd name="connsiteY5944" fmla="*/ 832814 h 2763135"/>
              <a:gd name="connsiteX5945" fmla="*/ 8229027 w 12453219"/>
              <a:gd name="connsiteY5945" fmla="*/ 832748 h 2763135"/>
              <a:gd name="connsiteX5946" fmla="*/ 8233363 w 12453219"/>
              <a:gd name="connsiteY5946" fmla="*/ 837084 h 2763135"/>
              <a:gd name="connsiteX5947" fmla="*/ 8229027 w 12453219"/>
              <a:gd name="connsiteY5947" fmla="*/ 841420 h 2763135"/>
              <a:gd name="connsiteX5948" fmla="*/ 8224692 w 12453219"/>
              <a:gd name="connsiteY5948" fmla="*/ 837084 h 2763135"/>
              <a:gd name="connsiteX5949" fmla="*/ 8229027 w 12453219"/>
              <a:gd name="connsiteY5949" fmla="*/ 832748 h 2763135"/>
              <a:gd name="connsiteX5950" fmla="*/ 8090957 w 12453219"/>
              <a:gd name="connsiteY5950" fmla="*/ 832401 h 2763135"/>
              <a:gd name="connsiteX5951" fmla="*/ 8095640 w 12453219"/>
              <a:gd name="connsiteY5951" fmla="*/ 837084 h 2763135"/>
              <a:gd name="connsiteX5952" fmla="*/ 8090957 w 12453219"/>
              <a:gd name="connsiteY5952" fmla="*/ 841767 h 2763135"/>
              <a:gd name="connsiteX5953" fmla="*/ 8086274 w 12453219"/>
              <a:gd name="connsiteY5953" fmla="*/ 837084 h 2763135"/>
              <a:gd name="connsiteX5954" fmla="*/ 8090957 w 12453219"/>
              <a:gd name="connsiteY5954" fmla="*/ 832401 h 2763135"/>
              <a:gd name="connsiteX5955" fmla="*/ 4225087 w 12453219"/>
              <a:gd name="connsiteY5955" fmla="*/ 832401 h 2763135"/>
              <a:gd name="connsiteX5956" fmla="*/ 4229773 w 12453219"/>
              <a:gd name="connsiteY5956" fmla="*/ 837084 h 2763135"/>
              <a:gd name="connsiteX5957" fmla="*/ 4225087 w 12453219"/>
              <a:gd name="connsiteY5957" fmla="*/ 841767 h 2763135"/>
              <a:gd name="connsiteX5958" fmla="*/ 4220408 w 12453219"/>
              <a:gd name="connsiteY5958" fmla="*/ 837084 h 2763135"/>
              <a:gd name="connsiteX5959" fmla="*/ 4225087 w 12453219"/>
              <a:gd name="connsiteY5959" fmla="*/ 832401 h 2763135"/>
              <a:gd name="connsiteX5960" fmla="*/ 4362981 w 12453219"/>
              <a:gd name="connsiteY5960" fmla="*/ 832151 h 2763135"/>
              <a:gd name="connsiteX5961" fmla="*/ 4367910 w 12453219"/>
              <a:gd name="connsiteY5961" fmla="*/ 837084 h 2763135"/>
              <a:gd name="connsiteX5962" fmla="*/ 4362981 w 12453219"/>
              <a:gd name="connsiteY5962" fmla="*/ 842017 h 2763135"/>
              <a:gd name="connsiteX5963" fmla="*/ 4358046 w 12453219"/>
              <a:gd name="connsiteY5963" fmla="*/ 837084 h 2763135"/>
              <a:gd name="connsiteX5964" fmla="*/ 4362981 w 12453219"/>
              <a:gd name="connsiteY5964" fmla="*/ 832151 h 2763135"/>
              <a:gd name="connsiteX5965" fmla="*/ 7952877 w 12453219"/>
              <a:gd name="connsiteY5965" fmla="*/ 831788 h 2763135"/>
              <a:gd name="connsiteX5966" fmla="*/ 7958174 w 12453219"/>
              <a:gd name="connsiteY5966" fmla="*/ 837084 h 2763135"/>
              <a:gd name="connsiteX5967" fmla="*/ 7952877 w 12453219"/>
              <a:gd name="connsiteY5967" fmla="*/ 842381 h 2763135"/>
              <a:gd name="connsiteX5968" fmla="*/ 7947581 w 12453219"/>
              <a:gd name="connsiteY5968" fmla="*/ 837084 h 2763135"/>
              <a:gd name="connsiteX5969" fmla="*/ 7952877 w 12453219"/>
              <a:gd name="connsiteY5969" fmla="*/ 831788 h 2763135"/>
              <a:gd name="connsiteX5970" fmla="*/ 4501064 w 12453219"/>
              <a:gd name="connsiteY5970" fmla="*/ 831788 h 2763135"/>
              <a:gd name="connsiteX5971" fmla="*/ 4506361 w 12453219"/>
              <a:gd name="connsiteY5971" fmla="*/ 837084 h 2763135"/>
              <a:gd name="connsiteX5972" fmla="*/ 4501064 w 12453219"/>
              <a:gd name="connsiteY5972" fmla="*/ 842381 h 2763135"/>
              <a:gd name="connsiteX5973" fmla="*/ 4495769 w 12453219"/>
              <a:gd name="connsiteY5973" fmla="*/ 837084 h 2763135"/>
              <a:gd name="connsiteX5974" fmla="*/ 4501064 w 12453219"/>
              <a:gd name="connsiteY5974" fmla="*/ 831788 h 2763135"/>
              <a:gd name="connsiteX5975" fmla="*/ 7814808 w 12453219"/>
              <a:gd name="connsiteY5975" fmla="*/ 831716 h 2763135"/>
              <a:gd name="connsiteX5976" fmla="*/ 7820176 w 12453219"/>
              <a:gd name="connsiteY5976" fmla="*/ 837084 h 2763135"/>
              <a:gd name="connsiteX5977" fmla="*/ 7814808 w 12453219"/>
              <a:gd name="connsiteY5977" fmla="*/ 842452 h 2763135"/>
              <a:gd name="connsiteX5978" fmla="*/ 7809440 w 12453219"/>
              <a:gd name="connsiteY5978" fmla="*/ 837084 h 2763135"/>
              <a:gd name="connsiteX5979" fmla="*/ 7814808 w 12453219"/>
              <a:gd name="connsiteY5979" fmla="*/ 831716 h 2763135"/>
              <a:gd name="connsiteX5980" fmla="*/ 7676738 w 12453219"/>
              <a:gd name="connsiteY5980" fmla="*/ 831342 h 2763135"/>
              <a:gd name="connsiteX5981" fmla="*/ 7682480 w 12453219"/>
              <a:gd name="connsiteY5981" fmla="*/ 837084 h 2763135"/>
              <a:gd name="connsiteX5982" fmla="*/ 7676738 w 12453219"/>
              <a:gd name="connsiteY5982" fmla="*/ 842826 h 2763135"/>
              <a:gd name="connsiteX5983" fmla="*/ 7670996 w 12453219"/>
              <a:gd name="connsiteY5983" fmla="*/ 837084 h 2763135"/>
              <a:gd name="connsiteX5984" fmla="*/ 7676738 w 12453219"/>
              <a:gd name="connsiteY5984" fmla="*/ 831342 h 2763135"/>
              <a:gd name="connsiteX5985" fmla="*/ 4777204 w 12453219"/>
              <a:gd name="connsiteY5985" fmla="*/ 831342 h 2763135"/>
              <a:gd name="connsiteX5986" fmla="*/ 4782946 w 12453219"/>
              <a:gd name="connsiteY5986" fmla="*/ 837084 h 2763135"/>
              <a:gd name="connsiteX5987" fmla="*/ 4777204 w 12453219"/>
              <a:gd name="connsiteY5987" fmla="*/ 842826 h 2763135"/>
              <a:gd name="connsiteX5988" fmla="*/ 4771462 w 12453219"/>
              <a:gd name="connsiteY5988" fmla="*/ 837084 h 2763135"/>
              <a:gd name="connsiteX5989" fmla="*/ 4777204 w 12453219"/>
              <a:gd name="connsiteY5989" fmla="*/ 831342 h 2763135"/>
              <a:gd name="connsiteX5990" fmla="*/ 4639135 w 12453219"/>
              <a:gd name="connsiteY5990" fmla="*/ 831342 h 2763135"/>
              <a:gd name="connsiteX5991" fmla="*/ 4644873 w 12453219"/>
              <a:gd name="connsiteY5991" fmla="*/ 837084 h 2763135"/>
              <a:gd name="connsiteX5992" fmla="*/ 4639135 w 12453219"/>
              <a:gd name="connsiteY5992" fmla="*/ 842826 h 2763135"/>
              <a:gd name="connsiteX5993" fmla="*/ 4633396 w 12453219"/>
              <a:gd name="connsiteY5993" fmla="*/ 837084 h 2763135"/>
              <a:gd name="connsiteX5994" fmla="*/ 4639135 w 12453219"/>
              <a:gd name="connsiteY5994" fmla="*/ 831342 h 2763135"/>
              <a:gd name="connsiteX5995" fmla="*/ 7538659 w 12453219"/>
              <a:gd name="connsiteY5995" fmla="*/ 831268 h 2763135"/>
              <a:gd name="connsiteX5996" fmla="*/ 7544475 w 12453219"/>
              <a:gd name="connsiteY5996" fmla="*/ 837084 h 2763135"/>
              <a:gd name="connsiteX5997" fmla="*/ 7538659 w 12453219"/>
              <a:gd name="connsiteY5997" fmla="*/ 842899 h 2763135"/>
              <a:gd name="connsiteX5998" fmla="*/ 7532844 w 12453219"/>
              <a:gd name="connsiteY5998" fmla="*/ 837084 h 2763135"/>
              <a:gd name="connsiteX5999" fmla="*/ 7538659 w 12453219"/>
              <a:gd name="connsiteY5999" fmla="*/ 831268 h 2763135"/>
              <a:gd name="connsiteX6000" fmla="*/ 7400589 w 12453219"/>
              <a:gd name="connsiteY6000" fmla="*/ 830884 h 2763135"/>
              <a:gd name="connsiteX6001" fmla="*/ 7406790 w 12453219"/>
              <a:gd name="connsiteY6001" fmla="*/ 837084 h 2763135"/>
              <a:gd name="connsiteX6002" fmla="*/ 7400589 w 12453219"/>
              <a:gd name="connsiteY6002" fmla="*/ 843285 h 2763135"/>
              <a:gd name="connsiteX6003" fmla="*/ 7394389 w 12453219"/>
              <a:gd name="connsiteY6003" fmla="*/ 837084 h 2763135"/>
              <a:gd name="connsiteX6004" fmla="*/ 7400589 w 12453219"/>
              <a:gd name="connsiteY6004" fmla="*/ 830884 h 2763135"/>
              <a:gd name="connsiteX6005" fmla="*/ 7262510 w 12453219"/>
              <a:gd name="connsiteY6005" fmla="*/ 830884 h 2763135"/>
              <a:gd name="connsiteX6006" fmla="*/ 7268710 w 12453219"/>
              <a:gd name="connsiteY6006" fmla="*/ 837084 h 2763135"/>
              <a:gd name="connsiteX6007" fmla="*/ 7262510 w 12453219"/>
              <a:gd name="connsiteY6007" fmla="*/ 843285 h 2763135"/>
              <a:gd name="connsiteX6008" fmla="*/ 7256310 w 12453219"/>
              <a:gd name="connsiteY6008" fmla="*/ 837084 h 2763135"/>
              <a:gd name="connsiteX6009" fmla="*/ 7262510 w 12453219"/>
              <a:gd name="connsiteY6009" fmla="*/ 830884 h 2763135"/>
              <a:gd name="connsiteX6010" fmla="*/ 5053351 w 12453219"/>
              <a:gd name="connsiteY6010" fmla="*/ 830884 h 2763135"/>
              <a:gd name="connsiteX6011" fmla="*/ 5059560 w 12453219"/>
              <a:gd name="connsiteY6011" fmla="*/ 837084 h 2763135"/>
              <a:gd name="connsiteX6012" fmla="*/ 5053351 w 12453219"/>
              <a:gd name="connsiteY6012" fmla="*/ 843285 h 2763135"/>
              <a:gd name="connsiteX6013" fmla="*/ 5047151 w 12453219"/>
              <a:gd name="connsiteY6013" fmla="*/ 837084 h 2763135"/>
              <a:gd name="connsiteX6014" fmla="*/ 5053351 w 12453219"/>
              <a:gd name="connsiteY6014" fmla="*/ 830884 h 2763135"/>
              <a:gd name="connsiteX6015" fmla="*/ 4915277 w 12453219"/>
              <a:gd name="connsiteY6015" fmla="*/ 830884 h 2763135"/>
              <a:gd name="connsiteX6016" fmla="*/ 4921480 w 12453219"/>
              <a:gd name="connsiteY6016" fmla="*/ 837084 h 2763135"/>
              <a:gd name="connsiteX6017" fmla="*/ 4915277 w 12453219"/>
              <a:gd name="connsiteY6017" fmla="*/ 843285 h 2763135"/>
              <a:gd name="connsiteX6018" fmla="*/ 4909079 w 12453219"/>
              <a:gd name="connsiteY6018" fmla="*/ 837084 h 2763135"/>
              <a:gd name="connsiteX6019" fmla="*/ 4915277 w 12453219"/>
              <a:gd name="connsiteY6019" fmla="*/ 830884 h 2763135"/>
              <a:gd name="connsiteX6020" fmla="*/ 5191433 w 12453219"/>
              <a:gd name="connsiteY6020" fmla="*/ 830808 h 2763135"/>
              <a:gd name="connsiteX6021" fmla="*/ 5197710 w 12453219"/>
              <a:gd name="connsiteY6021" fmla="*/ 837084 h 2763135"/>
              <a:gd name="connsiteX6022" fmla="*/ 5191433 w 12453219"/>
              <a:gd name="connsiteY6022" fmla="*/ 843360 h 2763135"/>
              <a:gd name="connsiteX6023" fmla="*/ 5185157 w 12453219"/>
              <a:gd name="connsiteY6023" fmla="*/ 837084 h 2763135"/>
              <a:gd name="connsiteX6024" fmla="*/ 5191433 w 12453219"/>
              <a:gd name="connsiteY6024" fmla="*/ 830808 h 2763135"/>
              <a:gd name="connsiteX6025" fmla="*/ 7124441 w 12453219"/>
              <a:gd name="connsiteY6025" fmla="*/ 830413 h 2763135"/>
              <a:gd name="connsiteX6026" fmla="*/ 7131112 w 12453219"/>
              <a:gd name="connsiteY6026" fmla="*/ 837084 h 2763135"/>
              <a:gd name="connsiteX6027" fmla="*/ 7124441 w 12453219"/>
              <a:gd name="connsiteY6027" fmla="*/ 843755 h 2763135"/>
              <a:gd name="connsiteX6028" fmla="*/ 7117770 w 12453219"/>
              <a:gd name="connsiteY6028" fmla="*/ 837084 h 2763135"/>
              <a:gd name="connsiteX6029" fmla="*/ 7124441 w 12453219"/>
              <a:gd name="connsiteY6029" fmla="*/ 830413 h 2763135"/>
              <a:gd name="connsiteX6030" fmla="*/ 6986362 w 12453219"/>
              <a:gd name="connsiteY6030" fmla="*/ 830413 h 2763135"/>
              <a:gd name="connsiteX6031" fmla="*/ 6993033 w 12453219"/>
              <a:gd name="connsiteY6031" fmla="*/ 837084 h 2763135"/>
              <a:gd name="connsiteX6032" fmla="*/ 6986362 w 12453219"/>
              <a:gd name="connsiteY6032" fmla="*/ 843755 h 2763135"/>
              <a:gd name="connsiteX6033" fmla="*/ 6979691 w 12453219"/>
              <a:gd name="connsiteY6033" fmla="*/ 837084 h 2763135"/>
              <a:gd name="connsiteX6034" fmla="*/ 6986362 w 12453219"/>
              <a:gd name="connsiteY6034" fmla="*/ 830413 h 2763135"/>
              <a:gd name="connsiteX6035" fmla="*/ 6848292 w 12453219"/>
              <a:gd name="connsiteY6035" fmla="*/ 830413 h 2763135"/>
              <a:gd name="connsiteX6036" fmla="*/ 6854963 w 12453219"/>
              <a:gd name="connsiteY6036" fmla="*/ 837084 h 2763135"/>
              <a:gd name="connsiteX6037" fmla="*/ 6848292 w 12453219"/>
              <a:gd name="connsiteY6037" fmla="*/ 843755 h 2763135"/>
              <a:gd name="connsiteX6038" fmla="*/ 6841621 w 12453219"/>
              <a:gd name="connsiteY6038" fmla="*/ 837084 h 2763135"/>
              <a:gd name="connsiteX6039" fmla="*/ 6848292 w 12453219"/>
              <a:gd name="connsiteY6039" fmla="*/ 830413 h 2763135"/>
              <a:gd name="connsiteX6040" fmla="*/ 6710222 w 12453219"/>
              <a:gd name="connsiteY6040" fmla="*/ 830413 h 2763135"/>
              <a:gd name="connsiteX6041" fmla="*/ 6716893 w 12453219"/>
              <a:gd name="connsiteY6041" fmla="*/ 837084 h 2763135"/>
              <a:gd name="connsiteX6042" fmla="*/ 6710222 w 12453219"/>
              <a:gd name="connsiteY6042" fmla="*/ 843755 h 2763135"/>
              <a:gd name="connsiteX6043" fmla="*/ 6703551 w 12453219"/>
              <a:gd name="connsiteY6043" fmla="*/ 837084 h 2763135"/>
              <a:gd name="connsiteX6044" fmla="*/ 6710222 w 12453219"/>
              <a:gd name="connsiteY6044" fmla="*/ 830413 h 2763135"/>
              <a:gd name="connsiteX6045" fmla="*/ 5605649 w 12453219"/>
              <a:gd name="connsiteY6045" fmla="*/ 830413 h 2763135"/>
              <a:gd name="connsiteX6046" fmla="*/ 5612323 w 12453219"/>
              <a:gd name="connsiteY6046" fmla="*/ 837084 h 2763135"/>
              <a:gd name="connsiteX6047" fmla="*/ 5605649 w 12453219"/>
              <a:gd name="connsiteY6047" fmla="*/ 843755 h 2763135"/>
              <a:gd name="connsiteX6048" fmla="*/ 5598977 w 12453219"/>
              <a:gd name="connsiteY6048" fmla="*/ 837084 h 2763135"/>
              <a:gd name="connsiteX6049" fmla="*/ 5605649 w 12453219"/>
              <a:gd name="connsiteY6049" fmla="*/ 830413 h 2763135"/>
              <a:gd name="connsiteX6050" fmla="*/ 5467587 w 12453219"/>
              <a:gd name="connsiteY6050" fmla="*/ 830413 h 2763135"/>
              <a:gd name="connsiteX6051" fmla="*/ 5474257 w 12453219"/>
              <a:gd name="connsiteY6051" fmla="*/ 837084 h 2763135"/>
              <a:gd name="connsiteX6052" fmla="*/ 5467587 w 12453219"/>
              <a:gd name="connsiteY6052" fmla="*/ 843755 h 2763135"/>
              <a:gd name="connsiteX6053" fmla="*/ 5460914 w 12453219"/>
              <a:gd name="connsiteY6053" fmla="*/ 837084 h 2763135"/>
              <a:gd name="connsiteX6054" fmla="*/ 5467587 w 12453219"/>
              <a:gd name="connsiteY6054" fmla="*/ 830413 h 2763135"/>
              <a:gd name="connsiteX6055" fmla="*/ 5329506 w 12453219"/>
              <a:gd name="connsiteY6055" fmla="*/ 830413 h 2763135"/>
              <a:gd name="connsiteX6056" fmla="*/ 5336175 w 12453219"/>
              <a:gd name="connsiteY6056" fmla="*/ 837084 h 2763135"/>
              <a:gd name="connsiteX6057" fmla="*/ 5329506 w 12453219"/>
              <a:gd name="connsiteY6057" fmla="*/ 843755 h 2763135"/>
              <a:gd name="connsiteX6058" fmla="*/ 5322836 w 12453219"/>
              <a:gd name="connsiteY6058" fmla="*/ 837084 h 2763135"/>
              <a:gd name="connsiteX6059" fmla="*/ 5329506 w 12453219"/>
              <a:gd name="connsiteY6059" fmla="*/ 830413 h 2763135"/>
              <a:gd name="connsiteX6060" fmla="*/ 6572143 w 12453219"/>
              <a:gd name="connsiteY6060" fmla="*/ 830335 h 2763135"/>
              <a:gd name="connsiteX6061" fmla="*/ 6578892 w 12453219"/>
              <a:gd name="connsiteY6061" fmla="*/ 837084 h 2763135"/>
              <a:gd name="connsiteX6062" fmla="*/ 6572143 w 12453219"/>
              <a:gd name="connsiteY6062" fmla="*/ 843832 h 2763135"/>
              <a:gd name="connsiteX6063" fmla="*/ 6565395 w 12453219"/>
              <a:gd name="connsiteY6063" fmla="*/ 837084 h 2763135"/>
              <a:gd name="connsiteX6064" fmla="*/ 6572143 w 12453219"/>
              <a:gd name="connsiteY6064" fmla="*/ 830335 h 2763135"/>
              <a:gd name="connsiteX6065" fmla="*/ 5743711 w 12453219"/>
              <a:gd name="connsiteY6065" fmla="*/ 830335 h 2763135"/>
              <a:gd name="connsiteX6066" fmla="*/ 5750458 w 12453219"/>
              <a:gd name="connsiteY6066" fmla="*/ 837084 h 2763135"/>
              <a:gd name="connsiteX6067" fmla="*/ 5743711 w 12453219"/>
              <a:gd name="connsiteY6067" fmla="*/ 843832 h 2763135"/>
              <a:gd name="connsiteX6068" fmla="*/ 5736965 w 12453219"/>
              <a:gd name="connsiteY6068" fmla="*/ 837084 h 2763135"/>
              <a:gd name="connsiteX6069" fmla="*/ 5743711 w 12453219"/>
              <a:gd name="connsiteY6069" fmla="*/ 830335 h 2763135"/>
              <a:gd name="connsiteX6070" fmla="*/ 6434073 w 12453219"/>
              <a:gd name="connsiteY6070" fmla="*/ 829930 h 2763135"/>
              <a:gd name="connsiteX6071" fmla="*/ 6441227 w 12453219"/>
              <a:gd name="connsiteY6071" fmla="*/ 837084 h 2763135"/>
              <a:gd name="connsiteX6072" fmla="*/ 6434073 w 12453219"/>
              <a:gd name="connsiteY6072" fmla="*/ 844237 h 2763135"/>
              <a:gd name="connsiteX6073" fmla="*/ 6426920 w 12453219"/>
              <a:gd name="connsiteY6073" fmla="*/ 837084 h 2763135"/>
              <a:gd name="connsiteX6074" fmla="*/ 6434073 w 12453219"/>
              <a:gd name="connsiteY6074" fmla="*/ 829930 h 2763135"/>
              <a:gd name="connsiteX6075" fmla="*/ 6295995 w 12453219"/>
              <a:gd name="connsiteY6075" fmla="*/ 829930 h 2763135"/>
              <a:gd name="connsiteX6076" fmla="*/ 6303148 w 12453219"/>
              <a:gd name="connsiteY6076" fmla="*/ 837084 h 2763135"/>
              <a:gd name="connsiteX6077" fmla="*/ 6295995 w 12453219"/>
              <a:gd name="connsiteY6077" fmla="*/ 844237 h 2763135"/>
              <a:gd name="connsiteX6078" fmla="*/ 6288841 w 12453219"/>
              <a:gd name="connsiteY6078" fmla="*/ 837084 h 2763135"/>
              <a:gd name="connsiteX6079" fmla="*/ 6295995 w 12453219"/>
              <a:gd name="connsiteY6079" fmla="*/ 829930 h 2763135"/>
              <a:gd name="connsiteX6080" fmla="*/ 6157927 w 12453219"/>
              <a:gd name="connsiteY6080" fmla="*/ 829930 h 2763135"/>
              <a:gd name="connsiteX6081" fmla="*/ 6165082 w 12453219"/>
              <a:gd name="connsiteY6081" fmla="*/ 837084 h 2763135"/>
              <a:gd name="connsiteX6082" fmla="*/ 6157927 w 12453219"/>
              <a:gd name="connsiteY6082" fmla="*/ 844237 h 2763135"/>
              <a:gd name="connsiteX6083" fmla="*/ 6150775 w 12453219"/>
              <a:gd name="connsiteY6083" fmla="*/ 837084 h 2763135"/>
              <a:gd name="connsiteX6084" fmla="*/ 6157927 w 12453219"/>
              <a:gd name="connsiteY6084" fmla="*/ 829930 h 2763135"/>
              <a:gd name="connsiteX6085" fmla="*/ 6019853 w 12453219"/>
              <a:gd name="connsiteY6085" fmla="*/ 829930 h 2763135"/>
              <a:gd name="connsiteX6086" fmla="*/ 6027006 w 12453219"/>
              <a:gd name="connsiteY6086" fmla="*/ 837084 h 2763135"/>
              <a:gd name="connsiteX6087" fmla="*/ 6019853 w 12453219"/>
              <a:gd name="connsiteY6087" fmla="*/ 844237 h 2763135"/>
              <a:gd name="connsiteX6088" fmla="*/ 6012700 w 12453219"/>
              <a:gd name="connsiteY6088" fmla="*/ 837084 h 2763135"/>
              <a:gd name="connsiteX6089" fmla="*/ 6019853 w 12453219"/>
              <a:gd name="connsiteY6089" fmla="*/ 829930 h 2763135"/>
              <a:gd name="connsiteX6090" fmla="*/ 5881786 w 12453219"/>
              <a:gd name="connsiteY6090" fmla="*/ 829930 h 2763135"/>
              <a:gd name="connsiteX6091" fmla="*/ 5888941 w 12453219"/>
              <a:gd name="connsiteY6091" fmla="*/ 837084 h 2763135"/>
              <a:gd name="connsiteX6092" fmla="*/ 5881786 w 12453219"/>
              <a:gd name="connsiteY6092" fmla="*/ 844237 h 2763135"/>
              <a:gd name="connsiteX6093" fmla="*/ 5874631 w 12453219"/>
              <a:gd name="connsiteY6093" fmla="*/ 837084 h 2763135"/>
              <a:gd name="connsiteX6094" fmla="*/ 5881786 w 12453219"/>
              <a:gd name="connsiteY6094" fmla="*/ 829930 h 2763135"/>
              <a:gd name="connsiteX6095" fmla="*/ 11335689 w 12453219"/>
              <a:gd name="connsiteY6095" fmla="*/ 717466 h 2763135"/>
              <a:gd name="connsiteX6096" fmla="*/ 11335732 w 12453219"/>
              <a:gd name="connsiteY6096" fmla="*/ 717509 h 2763135"/>
              <a:gd name="connsiteX6097" fmla="*/ 11335689 w 12453219"/>
              <a:gd name="connsiteY6097" fmla="*/ 717552 h 2763135"/>
              <a:gd name="connsiteX6098" fmla="*/ 11335645 w 12453219"/>
              <a:gd name="connsiteY6098" fmla="*/ 717509 h 2763135"/>
              <a:gd name="connsiteX6099" fmla="*/ 11335689 w 12453219"/>
              <a:gd name="connsiteY6099" fmla="*/ 717466 h 2763135"/>
              <a:gd name="connsiteX6100" fmla="*/ 1118287 w 12453219"/>
              <a:gd name="connsiteY6100" fmla="*/ 717466 h 2763135"/>
              <a:gd name="connsiteX6101" fmla="*/ 1118331 w 12453219"/>
              <a:gd name="connsiteY6101" fmla="*/ 717509 h 2763135"/>
              <a:gd name="connsiteX6102" fmla="*/ 1118287 w 12453219"/>
              <a:gd name="connsiteY6102" fmla="*/ 717552 h 2763135"/>
              <a:gd name="connsiteX6103" fmla="*/ 1118245 w 12453219"/>
              <a:gd name="connsiteY6103" fmla="*/ 717509 h 2763135"/>
              <a:gd name="connsiteX6104" fmla="*/ 1118287 w 12453219"/>
              <a:gd name="connsiteY6104" fmla="*/ 717466 h 2763135"/>
              <a:gd name="connsiteX6105" fmla="*/ 11197638 w 12453219"/>
              <a:gd name="connsiteY6105" fmla="*/ 717452 h 2763135"/>
              <a:gd name="connsiteX6106" fmla="*/ 11197694 w 12453219"/>
              <a:gd name="connsiteY6106" fmla="*/ 717509 h 2763135"/>
              <a:gd name="connsiteX6107" fmla="*/ 11197638 w 12453219"/>
              <a:gd name="connsiteY6107" fmla="*/ 717565 h 2763135"/>
              <a:gd name="connsiteX6108" fmla="*/ 11197582 w 12453219"/>
              <a:gd name="connsiteY6108" fmla="*/ 717509 h 2763135"/>
              <a:gd name="connsiteX6109" fmla="*/ 11197638 w 12453219"/>
              <a:gd name="connsiteY6109" fmla="*/ 717452 h 2763135"/>
              <a:gd name="connsiteX6110" fmla="*/ 11059587 w 12453219"/>
              <a:gd name="connsiteY6110" fmla="*/ 717452 h 2763135"/>
              <a:gd name="connsiteX6111" fmla="*/ 11059643 w 12453219"/>
              <a:gd name="connsiteY6111" fmla="*/ 717509 h 2763135"/>
              <a:gd name="connsiteX6112" fmla="*/ 11059587 w 12453219"/>
              <a:gd name="connsiteY6112" fmla="*/ 717565 h 2763135"/>
              <a:gd name="connsiteX6113" fmla="*/ 11059531 w 12453219"/>
              <a:gd name="connsiteY6113" fmla="*/ 717509 h 2763135"/>
              <a:gd name="connsiteX6114" fmla="*/ 11059587 w 12453219"/>
              <a:gd name="connsiteY6114" fmla="*/ 717452 h 2763135"/>
              <a:gd name="connsiteX6115" fmla="*/ 10921443 w 12453219"/>
              <a:gd name="connsiteY6115" fmla="*/ 717452 h 2763135"/>
              <a:gd name="connsiteX6116" fmla="*/ 10921499 w 12453219"/>
              <a:gd name="connsiteY6116" fmla="*/ 717509 h 2763135"/>
              <a:gd name="connsiteX6117" fmla="*/ 10921443 w 12453219"/>
              <a:gd name="connsiteY6117" fmla="*/ 717565 h 2763135"/>
              <a:gd name="connsiteX6118" fmla="*/ 10921387 w 12453219"/>
              <a:gd name="connsiteY6118" fmla="*/ 717509 h 2763135"/>
              <a:gd name="connsiteX6119" fmla="*/ 10921443 w 12453219"/>
              <a:gd name="connsiteY6119" fmla="*/ 717452 h 2763135"/>
              <a:gd name="connsiteX6120" fmla="*/ 10783392 w 12453219"/>
              <a:gd name="connsiteY6120" fmla="*/ 717452 h 2763135"/>
              <a:gd name="connsiteX6121" fmla="*/ 10783449 w 12453219"/>
              <a:gd name="connsiteY6121" fmla="*/ 717509 h 2763135"/>
              <a:gd name="connsiteX6122" fmla="*/ 10783392 w 12453219"/>
              <a:gd name="connsiteY6122" fmla="*/ 717565 h 2763135"/>
              <a:gd name="connsiteX6123" fmla="*/ 10783336 w 12453219"/>
              <a:gd name="connsiteY6123" fmla="*/ 717509 h 2763135"/>
              <a:gd name="connsiteX6124" fmla="*/ 10783392 w 12453219"/>
              <a:gd name="connsiteY6124" fmla="*/ 717452 h 2763135"/>
              <a:gd name="connsiteX6125" fmla="*/ 1670599 w 12453219"/>
              <a:gd name="connsiteY6125" fmla="*/ 717452 h 2763135"/>
              <a:gd name="connsiteX6126" fmla="*/ 1670655 w 12453219"/>
              <a:gd name="connsiteY6126" fmla="*/ 717509 h 2763135"/>
              <a:gd name="connsiteX6127" fmla="*/ 1670599 w 12453219"/>
              <a:gd name="connsiteY6127" fmla="*/ 717565 h 2763135"/>
              <a:gd name="connsiteX6128" fmla="*/ 1670542 w 12453219"/>
              <a:gd name="connsiteY6128" fmla="*/ 717509 h 2763135"/>
              <a:gd name="connsiteX6129" fmla="*/ 1670599 w 12453219"/>
              <a:gd name="connsiteY6129" fmla="*/ 717452 h 2763135"/>
              <a:gd name="connsiteX6130" fmla="*/ 1532517 w 12453219"/>
              <a:gd name="connsiteY6130" fmla="*/ 717452 h 2763135"/>
              <a:gd name="connsiteX6131" fmla="*/ 1532573 w 12453219"/>
              <a:gd name="connsiteY6131" fmla="*/ 717509 h 2763135"/>
              <a:gd name="connsiteX6132" fmla="*/ 1532517 w 12453219"/>
              <a:gd name="connsiteY6132" fmla="*/ 717565 h 2763135"/>
              <a:gd name="connsiteX6133" fmla="*/ 1532460 w 12453219"/>
              <a:gd name="connsiteY6133" fmla="*/ 717509 h 2763135"/>
              <a:gd name="connsiteX6134" fmla="*/ 1532517 w 12453219"/>
              <a:gd name="connsiteY6134" fmla="*/ 717452 h 2763135"/>
              <a:gd name="connsiteX6135" fmla="*/ 1394444 w 12453219"/>
              <a:gd name="connsiteY6135" fmla="*/ 717452 h 2763135"/>
              <a:gd name="connsiteX6136" fmla="*/ 1394499 w 12453219"/>
              <a:gd name="connsiteY6136" fmla="*/ 717509 h 2763135"/>
              <a:gd name="connsiteX6137" fmla="*/ 1394444 w 12453219"/>
              <a:gd name="connsiteY6137" fmla="*/ 717565 h 2763135"/>
              <a:gd name="connsiteX6138" fmla="*/ 1394386 w 12453219"/>
              <a:gd name="connsiteY6138" fmla="*/ 717509 h 2763135"/>
              <a:gd name="connsiteX6139" fmla="*/ 1394444 w 12453219"/>
              <a:gd name="connsiteY6139" fmla="*/ 717452 h 2763135"/>
              <a:gd name="connsiteX6140" fmla="*/ 1256361 w 12453219"/>
              <a:gd name="connsiteY6140" fmla="*/ 717452 h 2763135"/>
              <a:gd name="connsiteX6141" fmla="*/ 1256417 w 12453219"/>
              <a:gd name="connsiteY6141" fmla="*/ 717509 h 2763135"/>
              <a:gd name="connsiteX6142" fmla="*/ 1256361 w 12453219"/>
              <a:gd name="connsiteY6142" fmla="*/ 717565 h 2763135"/>
              <a:gd name="connsiteX6143" fmla="*/ 1256305 w 12453219"/>
              <a:gd name="connsiteY6143" fmla="*/ 717509 h 2763135"/>
              <a:gd name="connsiteX6144" fmla="*/ 1256361 w 12453219"/>
              <a:gd name="connsiteY6144" fmla="*/ 717452 h 2763135"/>
              <a:gd name="connsiteX6145" fmla="*/ 10645340 w 12453219"/>
              <a:gd name="connsiteY6145" fmla="*/ 717363 h 2763135"/>
              <a:gd name="connsiteX6146" fmla="*/ 10645486 w 12453219"/>
              <a:gd name="connsiteY6146" fmla="*/ 717508 h 2763135"/>
              <a:gd name="connsiteX6147" fmla="*/ 10645340 w 12453219"/>
              <a:gd name="connsiteY6147" fmla="*/ 717654 h 2763135"/>
              <a:gd name="connsiteX6148" fmla="*/ 10645195 w 12453219"/>
              <a:gd name="connsiteY6148" fmla="*/ 717508 h 2763135"/>
              <a:gd name="connsiteX6149" fmla="*/ 10645340 w 12453219"/>
              <a:gd name="connsiteY6149" fmla="*/ 717363 h 2763135"/>
              <a:gd name="connsiteX6150" fmla="*/ 1808673 w 12453219"/>
              <a:gd name="connsiteY6150" fmla="*/ 717363 h 2763135"/>
              <a:gd name="connsiteX6151" fmla="*/ 1808818 w 12453219"/>
              <a:gd name="connsiteY6151" fmla="*/ 717508 h 2763135"/>
              <a:gd name="connsiteX6152" fmla="*/ 1808673 w 12453219"/>
              <a:gd name="connsiteY6152" fmla="*/ 717654 h 2763135"/>
              <a:gd name="connsiteX6153" fmla="*/ 1808527 w 12453219"/>
              <a:gd name="connsiteY6153" fmla="*/ 717508 h 2763135"/>
              <a:gd name="connsiteX6154" fmla="*/ 1808673 w 12453219"/>
              <a:gd name="connsiteY6154" fmla="*/ 717363 h 2763135"/>
              <a:gd name="connsiteX6155" fmla="*/ 10507290 w 12453219"/>
              <a:gd name="connsiteY6155" fmla="*/ 717343 h 2763135"/>
              <a:gd name="connsiteX6156" fmla="*/ 10507456 w 12453219"/>
              <a:gd name="connsiteY6156" fmla="*/ 717509 h 2763135"/>
              <a:gd name="connsiteX6157" fmla="*/ 10507290 w 12453219"/>
              <a:gd name="connsiteY6157" fmla="*/ 717675 h 2763135"/>
              <a:gd name="connsiteX6158" fmla="*/ 10507124 w 12453219"/>
              <a:gd name="connsiteY6158" fmla="*/ 717509 h 2763135"/>
              <a:gd name="connsiteX6159" fmla="*/ 10507290 w 12453219"/>
              <a:gd name="connsiteY6159" fmla="*/ 717343 h 2763135"/>
              <a:gd name="connsiteX6160" fmla="*/ 10369144 w 12453219"/>
              <a:gd name="connsiteY6160" fmla="*/ 717343 h 2763135"/>
              <a:gd name="connsiteX6161" fmla="*/ 10369310 w 12453219"/>
              <a:gd name="connsiteY6161" fmla="*/ 717509 h 2763135"/>
              <a:gd name="connsiteX6162" fmla="*/ 10369144 w 12453219"/>
              <a:gd name="connsiteY6162" fmla="*/ 717675 h 2763135"/>
              <a:gd name="connsiteX6163" fmla="*/ 10368978 w 12453219"/>
              <a:gd name="connsiteY6163" fmla="*/ 717509 h 2763135"/>
              <a:gd name="connsiteX6164" fmla="*/ 10369144 w 12453219"/>
              <a:gd name="connsiteY6164" fmla="*/ 717343 h 2763135"/>
              <a:gd name="connsiteX6165" fmla="*/ 2084830 w 12453219"/>
              <a:gd name="connsiteY6165" fmla="*/ 717343 h 2763135"/>
              <a:gd name="connsiteX6166" fmla="*/ 2084995 w 12453219"/>
              <a:gd name="connsiteY6166" fmla="*/ 717509 h 2763135"/>
              <a:gd name="connsiteX6167" fmla="*/ 2084830 w 12453219"/>
              <a:gd name="connsiteY6167" fmla="*/ 717675 h 2763135"/>
              <a:gd name="connsiteX6168" fmla="*/ 2084663 w 12453219"/>
              <a:gd name="connsiteY6168" fmla="*/ 717509 h 2763135"/>
              <a:gd name="connsiteX6169" fmla="*/ 2084830 w 12453219"/>
              <a:gd name="connsiteY6169" fmla="*/ 717343 h 2763135"/>
              <a:gd name="connsiteX6170" fmla="*/ 1946757 w 12453219"/>
              <a:gd name="connsiteY6170" fmla="*/ 717343 h 2763135"/>
              <a:gd name="connsiteX6171" fmla="*/ 1946922 w 12453219"/>
              <a:gd name="connsiteY6171" fmla="*/ 717509 h 2763135"/>
              <a:gd name="connsiteX6172" fmla="*/ 1946757 w 12453219"/>
              <a:gd name="connsiteY6172" fmla="*/ 717675 h 2763135"/>
              <a:gd name="connsiteX6173" fmla="*/ 1946590 w 12453219"/>
              <a:gd name="connsiteY6173" fmla="*/ 717509 h 2763135"/>
              <a:gd name="connsiteX6174" fmla="*/ 1946757 w 12453219"/>
              <a:gd name="connsiteY6174" fmla="*/ 717343 h 2763135"/>
              <a:gd name="connsiteX6175" fmla="*/ 10231094 w 12453219"/>
              <a:gd name="connsiteY6175" fmla="*/ 717223 h 2763135"/>
              <a:gd name="connsiteX6176" fmla="*/ 10231379 w 12453219"/>
              <a:gd name="connsiteY6176" fmla="*/ 717508 h 2763135"/>
              <a:gd name="connsiteX6177" fmla="*/ 10231094 w 12453219"/>
              <a:gd name="connsiteY6177" fmla="*/ 717793 h 2763135"/>
              <a:gd name="connsiteX6178" fmla="*/ 10230809 w 12453219"/>
              <a:gd name="connsiteY6178" fmla="*/ 717508 h 2763135"/>
              <a:gd name="connsiteX6179" fmla="*/ 10231094 w 12453219"/>
              <a:gd name="connsiteY6179" fmla="*/ 717223 h 2763135"/>
              <a:gd name="connsiteX6180" fmla="*/ 10093044 w 12453219"/>
              <a:gd name="connsiteY6180" fmla="*/ 717198 h 2763135"/>
              <a:gd name="connsiteX6181" fmla="*/ 10093354 w 12453219"/>
              <a:gd name="connsiteY6181" fmla="*/ 717509 h 2763135"/>
              <a:gd name="connsiteX6182" fmla="*/ 10093044 w 12453219"/>
              <a:gd name="connsiteY6182" fmla="*/ 717820 h 2763135"/>
              <a:gd name="connsiteX6183" fmla="*/ 10092734 w 12453219"/>
              <a:gd name="connsiteY6183" fmla="*/ 717509 h 2763135"/>
              <a:gd name="connsiteX6184" fmla="*/ 10093044 w 12453219"/>
              <a:gd name="connsiteY6184" fmla="*/ 717198 h 2763135"/>
              <a:gd name="connsiteX6185" fmla="*/ 9954992 w 12453219"/>
              <a:gd name="connsiteY6185" fmla="*/ 717198 h 2763135"/>
              <a:gd name="connsiteX6186" fmla="*/ 9955302 w 12453219"/>
              <a:gd name="connsiteY6186" fmla="*/ 717509 h 2763135"/>
              <a:gd name="connsiteX6187" fmla="*/ 9954992 w 12453219"/>
              <a:gd name="connsiteY6187" fmla="*/ 717820 h 2763135"/>
              <a:gd name="connsiteX6188" fmla="*/ 9954682 w 12453219"/>
              <a:gd name="connsiteY6188" fmla="*/ 717509 h 2763135"/>
              <a:gd name="connsiteX6189" fmla="*/ 9954992 w 12453219"/>
              <a:gd name="connsiteY6189" fmla="*/ 717198 h 2763135"/>
              <a:gd name="connsiteX6190" fmla="*/ 2361000 w 12453219"/>
              <a:gd name="connsiteY6190" fmla="*/ 717198 h 2763135"/>
              <a:gd name="connsiteX6191" fmla="*/ 2361312 w 12453219"/>
              <a:gd name="connsiteY6191" fmla="*/ 717509 h 2763135"/>
              <a:gd name="connsiteX6192" fmla="*/ 2361000 w 12453219"/>
              <a:gd name="connsiteY6192" fmla="*/ 717820 h 2763135"/>
              <a:gd name="connsiteX6193" fmla="*/ 2360689 w 12453219"/>
              <a:gd name="connsiteY6193" fmla="*/ 717509 h 2763135"/>
              <a:gd name="connsiteX6194" fmla="*/ 2361000 w 12453219"/>
              <a:gd name="connsiteY6194" fmla="*/ 717198 h 2763135"/>
              <a:gd name="connsiteX6195" fmla="*/ 2222903 w 12453219"/>
              <a:gd name="connsiteY6195" fmla="*/ 717198 h 2763135"/>
              <a:gd name="connsiteX6196" fmla="*/ 2223214 w 12453219"/>
              <a:gd name="connsiteY6196" fmla="*/ 717509 h 2763135"/>
              <a:gd name="connsiteX6197" fmla="*/ 2222903 w 12453219"/>
              <a:gd name="connsiteY6197" fmla="*/ 717820 h 2763135"/>
              <a:gd name="connsiteX6198" fmla="*/ 2222593 w 12453219"/>
              <a:gd name="connsiteY6198" fmla="*/ 717509 h 2763135"/>
              <a:gd name="connsiteX6199" fmla="*/ 2222903 w 12453219"/>
              <a:gd name="connsiteY6199" fmla="*/ 717198 h 2763135"/>
              <a:gd name="connsiteX6200" fmla="*/ 2499078 w 12453219"/>
              <a:gd name="connsiteY6200" fmla="*/ 717053 h 2763135"/>
              <a:gd name="connsiteX6201" fmla="*/ 2499535 w 12453219"/>
              <a:gd name="connsiteY6201" fmla="*/ 717508 h 2763135"/>
              <a:gd name="connsiteX6202" fmla="*/ 2499078 w 12453219"/>
              <a:gd name="connsiteY6202" fmla="*/ 717964 h 2763135"/>
              <a:gd name="connsiteX6203" fmla="*/ 2498622 w 12453219"/>
              <a:gd name="connsiteY6203" fmla="*/ 717508 h 2763135"/>
              <a:gd name="connsiteX6204" fmla="*/ 2499078 w 12453219"/>
              <a:gd name="connsiteY6204" fmla="*/ 717053 h 2763135"/>
              <a:gd name="connsiteX6205" fmla="*/ 9816848 w 12453219"/>
              <a:gd name="connsiteY6205" fmla="*/ 717023 h 2763135"/>
              <a:gd name="connsiteX6206" fmla="*/ 9817333 w 12453219"/>
              <a:gd name="connsiteY6206" fmla="*/ 717508 h 2763135"/>
              <a:gd name="connsiteX6207" fmla="*/ 9816848 w 12453219"/>
              <a:gd name="connsiteY6207" fmla="*/ 717994 h 2763135"/>
              <a:gd name="connsiteX6208" fmla="*/ 9816362 w 12453219"/>
              <a:gd name="connsiteY6208" fmla="*/ 717508 h 2763135"/>
              <a:gd name="connsiteX6209" fmla="*/ 9816848 w 12453219"/>
              <a:gd name="connsiteY6209" fmla="*/ 717023 h 2763135"/>
              <a:gd name="connsiteX6210" fmla="*/ 9678796 w 12453219"/>
              <a:gd name="connsiteY6210" fmla="*/ 717023 h 2763135"/>
              <a:gd name="connsiteX6211" fmla="*/ 9679282 w 12453219"/>
              <a:gd name="connsiteY6211" fmla="*/ 717508 h 2763135"/>
              <a:gd name="connsiteX6212" fmla="*/ 9678796 w 12453219"/>
              <a:gd name="connsiteY6212" fmla="*/ 717994 h 2763135"/>
              <a:gd name="connsiteX6213" fmla="*/ 9678311 w 12453219"/>
              <a:gd name="connsiteY6213" fmla="*/ 717508 h 2763135"/>
              <a:gd name="connsiteX6214" fmla="*/ 9678796 w 12453219"/>
              <a:gd name="connsiteY6214" fmla="*/ 717023 h 2763135"/>
              <a:gd name="connsiteX6215" fmla="*/ 2637167 w 12453219"/>
              <a:gd name="connsiteY6215" fmla="*/ 717023 h 2763135"/>
              <a:gd name="connsiteX6216" fmla="*/ 2637650 w 12453219"/>
              <a:gd name="connsiteY6216" fmla="*/ 717508 h 2763135"/>
              <a:gd name="connsiteX6217" fmla="*/ 2637167 w 12453219"/>
              <a:gd name="connsiteY6217" fmla="*/ 717994 h 2763135"/>
              <a:gd name="connsiteX6218" fmla="*/ 2636680 w 12453219"/>
              <a:gd name="connsiteY6218" fmla="*/ 717508 h 2763135"/>
              <a:gd name="connsiteX6219" fmla="*/ 2637167 w 12453219"/>
              <a:gd name="connsiteY6219" fmla="*/ 717023 h 2763135"/>
              <a:gd name="connsiteX6220" fmla="*/ 2775244 w 12453219"/>
              <a:gd name="connsiteY6220" fmla="*/ 716857 h 2763135"/>
              <a:gd name="connsiteX6221" fmla="*/ 2775898 w 12453219"/>
              <a:gd name="connsiteY6221" fmla="*/ 717509 h 2763135"/>
              <a:gd name="connsiteX6222" fmla="*/ 2775244 w 12453219"/>
              <a:gd name="connsiteY6222" fmla="*/ 718160 h 2763135"/>
              <a:gd name="connsiteX6223" fmla="*/ 2774592 w 12453219"/>
              <a:gd name="connsiteY6223" fmla="*/ 717509 h 2763135"/>
              <a:gd name="connsiteX6224" fmla="*/ 2775244 w 12453219"/>
              <a:gd name="connsiteY6224" fmla="*/ 716857 h 2763135"/>
              <a:gd name="connsiteX6225" fmla="*/ 9540745 w 12453219"/>
              <a:gd name="connsiteY6225" fmla="*/ 716822 h 2763135"/>
              <a:gd name="connsiteX6226" fmla="*/ 9541431 w 12453219"/>
              <a:gd name="connsiteY6226" fmla="*/ 717508 h 2763135"/>
              <a:gd name="connsiteX6227" fmla="*/ 9540745 w 12453219"/>
              <a:gd name="connsiteY6227" fmla="*/ 718194 h 2763135"/>
              <a:gd name="connsiteX6228" fmla="*/ 9540058 w 12453219"/>
              <a:gd name="connsiteY6228" fmla="*/ 717508 h 2763135"/>
              <a:gd name="connsiteX6229" fmla="*/ 9540745 w 12453219"/>
              <a:gd name="connsiteY6229" fmla="*/ 716822 h 2763135"/>
              <a:gd name="connsiteX6230" fmla="*/ 2913332 w 12453219"/>
              <a:gd name="connsiteY6230" fmla="*/ 716822 h 2763135"/>
              <a:gd name="connsiteX6231" fmla="*/ 2914018 w 12453219"/>
              <a:gd name="connsiteY6231" fmla="*/ 717508 h 2763135"/>
              <a:gd name="connsiteX6232" fmla="*/ 2913332 w 12453219"/>
              <a:gd name="connsiteY6232" fmla="*/ 718194 h 2763135"/>
              <a:gd name="connsiteX6233" fmla="*/ 2912647 w 12453219"/>
              <a:gd name="connsiteY6233" fmla="*/ 717508 h 2763135"/>
              <a:gd name="connsiteX6234" fmla="*/ 2913332 w 12453219"/>
              <a:gd name="connsiteY6234" fmla="*/ 716822 h 2763135"/>
              <a:gd name="connsiteX6235" fmla="*/ 9402656 w 12453219"/>
              <a:gd name="connsiteY6235" fmla="*/ 716636 h 2763135"/>
              <a:gd name="connsiteX6236" fmla="*/ 9403528 w 12453219"/>
              <a:gd name="connsiteY6236" fmla="*/ 717508 h 2763135"/>
              <a:gd name="connsiteX6237" fmla="*/ 9402656 w 12453219"/>
              <a:gd name="connsiteY6237" fmla="*/ 718380 h 2763135"/>
              <a:gd name="connsiteX6238" fmla="*/ 9401784 w 12453219"/>
              <a:gd name="connsiteY6238" fmla="*/ 717508 h 2763135"/>
              <a:gd name="connsiteX6239" fmla="*/ 9402656 w 12453219"/>
              <a:gd name="connsiteY6239" fmla="*/ 716636 h 2763135"/>
              <a:gd name="connsiteX6240" fmla="*/ 3051410 w 12453219"/>
              <a:gd name="connsiteY6240" fmla="*/ 716636 h 2763135"/>
              <a:gd name="connsiteX6241" fmla="*/ 3052282 w 12453219"/>
              <a:gd name="connsiteY6241" fmla="*/ 717508 h 2763135"/>
              <a:gd name="connsiteX6242" fmla="*/ 3051410 w 12453219"/>
              <a:gd name="connsiteY6242" fmla="*/ 718380 h 2763135"/>
              <a:gd name="connsiteX6243" fmla="*/ 3050534 w 12453219"/>
              <a:gd name="connsiteY6243" fmla="*/ 717508 h 2763135"/>
              <a:gd name="connsiteX6244" fmla="*/ 3051410 w 12453219"/>
              <a:gd name="connsiteY6244" fmla="*/ 716636 h 2763135"/>
              <a:gd name="connsiteX6245" fmla="*/ 9264587 w 12453219"/>
              <a:gd name="connsiteY6245" fmla="*/ 716598 h 2763135"/>
              <a:gd name="connsiteX6246" fmla="*/ 9265497 w 12453219"/>
              <a:gd name="connsiteY6246" fmla="*/ 717508 h 2763135"/>
              <a:gd name="connsiteX6247" fmla="*/ 9264587 w 12453219"/>
              <a:gd name="connsiteY6247" fmla="*/ 718418 h 2763135"/>
              <a:gd name="connsiteX6248" fmla="*/ 9263677 w 12453219"/>
              <a:gd name="connsiteY6248" fmla="*/ 717508 h 2763135"/>
              <a:gd name="connsiteX6249" fmla="*/ 9264587 w 12453219"/>
              <a:gd name="connsiteY6249" fmla="*/ 716598 h 2763135"/>
              <a:gd name="connsiteX6250" fmla="*/ 3189484 w 12453219"/>
              <a:gd name="connsiteY6250" fmla="*/ 716598 h 2763135"/>
              <a:gd name="connsiteX6251" fmla="*/ 3190393 w 12453219"/>
              <a:gd name="connsiteY6251" fmla="*/ 717508 h 2763135"/>
              <a:gd name="connsiteX6252" fmla="*/ 3189484 w 12453219"/>
              <a:gd name="connsiteY6252" fmla="*/ 718418 h 2763135"/>
              <a:gd name="connsiteX6253" fmla="*/ 3188573 w 12453219"/>
              <a:gd name="connsiteY6253" fmla="*/ 717508 h 2763135"/>
              <a:gd name="connsiteX6254" fmla="*/ 3189484 w 12453219"/>
              <a:gd name="connsiteY6254" fmla="*/ 716598 h 2763135"/>
              <a:gd name="connsiteX6255" fmla="*/ 9126508 w 12453219"/>
              <a:gd name="connsiteY6255" fmla="*/ 716394 h 2763135"/>
              <a:gd name="connsiteX6256" fmla="*/ 9127622 w 12453219"/>
              <a:gd name="connsiteY6256" fmla="*/ 717508 h 2763135"/>
              <a:gd name="connsiteX6257" fmla="*/ 9126508 w 12453219"/>
              <a:gd name="connsiteY6257" fmla="*/ 718623 h 2763135"/>
              <a:gd name="connsiteX6258" fmla="*/ 9125393 w 12453219"/>
              <a:gd name="connsiteY6258" fmla="*/ 717508 h 2763135"/>
              <a:gd name="connsiteX6259" fmla="*/ 9126508 w 12453219"/>
              <a:gd name="connsiteY6259" fmla="*/ 716394 h 2763135"/>
              <a:gd name="connsiteX6260" fmla="*/ 8988438 w 12453219"/>
              <a:gd name="connsiteY6260" fmla="*/ 716242 h 2763135"/>
              <a:gd name="connsiteX6261" fmla="*/ 8989704 w 12453219"/>
              <a:gd name="connsiteY6261" fmla="*/ 717509 h 2763135"/>
              <a:gd name="connsiteX6262" fmla="*/ 8988438 w 12453219"/>
              <a:gd name="connsiteY6262" fmla="*/ 718775 h 2763135"/>
              <a:gd name="connsiteX6263" fmla="*/ 8987171 w 12453219"/>
              <a:gd name="connsiteY6263" fmla="*/ 717509 h 2763135"/>
              <a:gd name="connsiteX6264" fmla="*/ 8988438 w 12453219"/>
              <a:gd name="connsiteY6264" fmla="*/ 716242 h 2763135"/>
              <a:gd name="connsiteX6265" fmla="*/ 3327570 w 12453219"/>
              <a:gd name="connsiteY6265" fmla="*/ 716242 h 2763135"/>
              <a:gd name="connsiteX6266" fmla="*/ 3328839 w 12453219"/>
              <a:gd name="connsiteY6266" fmla="*/ 717509 h 2763135"/>
              <a:gd name="connsiteX6267" fmla="*/ 3327570 w 12453219"/>
              <a:gd name="connsiteY6267" fmla="*/ 718775 h 2763135"/>
              <a:gd name="connsiteX6268" fmla="*/ 3326309 w 12453219"/>
              <a:gd name="connsiteY6268" fmla="*/ 717509 h 2763135"/>
              <a:gd name="connsiteX6269" fmla="*/ 3327570 w 12453219"/>
              <a:gd name="connsiteY6269" fmla="*/ 716242 h 2763135"/>
              <a:gd name="connsiteX6270" fmla="*/ 3465650 w 12453219"/>
              <a:gd name="connsiteY6270" fmla="*/ 716014 h 2763135"/>
              <a:gd name="connsiteX6271" fmla="*/ 3467142 w 12453219"/>
              <a:gd name="connsiteY6271" fmla="*/ 717509 h 2763135"/>
              <a:gd name="connsiteX6272" fmla="*/ 3465650 w 12453219"/>
              <a:gd name="connsiteY6272" fmla="*/ 719004 h 2763135"/>
              <a:gd name="connsiteX6273" fmla="*/ 3464155 w 12453219"/>
              <a:gd name="connsiteY6273" fmla="*/ 717509 h 2763135"/>
              <a:gd name="connsiteX6274" fmla="*/ 3465650 w 12453219"/>
              <a:gd name="connsiteY6274" fmla="*/ 716014 h 2763135"/>
              <a:gd name="connsiteX6275" fmla="*/ 8850358 w 12453219"/>
              <a:gd name="connsiteY6275" fmla="*/ 715968 h 2763135"/>
              <a:gd name="connsiteX6276" fmla="*/ 8851899 w 12453219"/>
              <a:gd name="connsiteY6276" fmla="*/ 717509 h 2763135"/>
              <a:gd name="connsiteX6277" fmla="*/ 8850358 w 12453219"/>
              <a:gd name="connsiteY6277" fmla="*/ 719049 h 2763135"/>
              <a:gd name="connsiteX6278" fmla="*/ 8848817 w 12453219"/>
              <a:gd name="connsiteY6278" fmla="*/ 717509 h 2763135"/>
              <a:gd name="connsiteX6279" fmla="*/ 8850358 w 12453219"/>
              <a:gd name="connsiteY6279" fmla="*/ 715968 h 2763135"/>
              <a:gd name="connsiteX6280" fmla="*/ 3603736 w 12453219"/>
              <a:gd name="connsiteY6280" fmla="*/ 715968 h 2763135"/>
              <a:gd name="connsiteX6281" fmla="*/ 3605275 w 12453219"/>
              <a:gd name="connsiteY6281" fmla="*/ 717509 h 2763135"/>
              <a:gd name="connsiteX6282" fmla="*/ 3603736 w 12453219"/>
              <a:gd name="connsiteY6282" fmla="*/ 719049 h 2763135"/>
              <a:gd name="connsiteX6283" fmla="*/ 3602194 w 12453219"/>
              <a:gd name="connsiteY6283" fmla="*/ 717509 h 2763135"/>
              <a:gd name="connsiteX6284" fmla="*/ 3603736 w 12453219"/>
              <a:gd name="connsiteY6284" fmla="*/ 715968 h 2763135"/>
              <a:gd name="connsiteX6285" fmla="*/ 8712290 w 12453219"/>
              <a:gd name="connsiteY6285" fmla="*/ 715724 h 2763135"/>
              <a:gd name="connsiteX6286" fmla="*/ 8714074 w 12453219"/>
              <a:gd name="connsiteY6286" fmla="*/ 717508 h 2763135"/>
              <a:gd name="connsiteX6287" fmla="*/ 8712290 w 12453219"/>
              <a:gd name="connsiteY6287" fmla="*/ 719293 h 2763135"/>
              <a:gd name="connsiteX6288" fmla="*/ 8710505 w 12453219"/>
              <a:gd name="connsiteY6288" fmla="*/ 717508 h 2763135"/>
              <a:gd name="connsiteX6289" fmla="*/ 8712290 w 12453219"/>
              <a:gd name="connsiteY6289" fmla="*/ 715724 h 2763135"/>
              <a:gd name="connsiteX6290" fmla="*/ 3741810 w 12453219"/>
              <a:gd name="connsiteY6290" fmla="*/ 715675 h 2763135"/>
              <a:gd name="connsiteX6291" fmla="*/ 3743645 w 12453219"/>
              <a:gd name="connsiteY6291" fmla="*/ 717508 h 2763135"/>
              <a:gd name="connsiteX6292" fmla="*/ 3741810 w 12453219"/>
              <a:gd name="connsiteY6292" fmla="*/ 719341 h 2763135"/>
              <a:gd name="connsiteX6293" fmla="*/ 3739977 w 12453219"/>
              <a:gd name="connsiteY6293" fmla="*/ 717508 h 2763135"/>
              <a:gd name="connsiteX6294" fmla="*/ 3741810 w 12453219"/>
              <a:gd name="connsiteY6294" fmla="*/ 715675 h 2763135"/>
              <a:gd name="connsiteX6295" fmla="*/ 8574211 w 12453219"/>
              <a:gd name="connsiteY6295" fmla="*/ 715417 h 2763135"/>
              <a:gd name="connsiteX6296" fmla="*/ 8576302 w 12453219"/>
              <a:gd name="connsiteY6296" fmla="*/ 717509 h 2763135"/>
              <a:gd name="connsiteX6297" fmla="*/ 8574211 w 12453219"/>
              <a:gd name="connsiteY6297" fmla="*/ 719600 h 2763135"/>
              <a:gd name="connsiteX6298" fmla="*/ 8572119 w 12453219"/>
              <a:gd name="connsiteY6298" fmla="*/ 717509 h 2763135"/>
              <a:gd name="connsiteX6299" fmla="*/ 8574211 w 12453219"/>
              <a:gd name="connsiteY6299" fmla="*/ 715417 h 2763135"/>
              <a:gd name="connsiteX6300" fmla="*/ 3879896 w 12453219"/>
              <a:gd name="connsiteY6300" fmla="*/ 715417 h 2763135"/>
              <a:gd name="connsiteX6301" fmla="*/ 3881988 w 12453219"/>
              <a:gd name="connsiteY6301" fmla="*/ 717509 h 2763135"/>
              <a:gd name="connsiteX6302" fmla="*/ 3879896 w 12453219"/>
              <a:gd name="connsiteY6302" fmla="*/ 719600 h 2763135"/>
              <a:gd name="connsiteX6303" fmla="*/ 3877809 w 12453219"/>
              <a:gd name="connsiteY6303" fmla="*/ 717509 h 2763135"/>
              <a:gd name="connsiteX6304" fmla="*/ 3879896 w 12453219"/>
              <a:gd name="connsiteY6304" fmla="*/ 715417 h 2763135"/>
              <a:gd name="connsiteX6305" fmla="*/ 8436141 w 12453219"/>
              <a:gd name="connsiteY6305" fmla="*/ 715365 h 2763135"/>
              <a:gd name="connsiteX6306" fmla="*/ 8438284 w 12453219"/>
              <a:gd name="connsiteY6306" fmla="*/ 717508 h 2763135"/>
              <a:gd name="connsiteX6307" fmla="*/ 8436141 w 12453219"/>
              <a:gd name="connsiteY6307" fmla="*/ 719652 h 2763135"/>
              <a:gd name="connsiteX6308" fmla="*/ 8433997 w 12453219"/>
              <a:gd name="connsiteY6308" fmla="*/ 717508 h 2763135"/>
              <a:gd name="connsiteX6309" fmla="*/ 8436141 w 12453219"/>
              <a:gd name="connsiteY6309" fmla="*/ 715365 h 2763135"/>
              <a:gd name="connsiteX6310" fmla="*/ 4017974 w 12453219"/>
              <a:gd name="connsiteY6310" fmla="*/ 715365 h 2763135"/>
              <a:gd name="connsiteX6311" fmla="*/ 4020113 w 12453219"/>
              <a:gd name="connsiteY6311" fmla="*/ 717508 h 2763135"/>
              <a:gd name="connsiteX6312" fmla="*/ 4017974 w 12453219"/>
              <a:gd name="connsiteY6312" fmla="*/ 719652 h 2763135"/>
              <a:gd name="connsiteX6313" fmla="*/ 4015828 w 12453219"/>
              <a:gd name="connsiteY6313" fmla="*/ 717508 h 2763135"/>
              <a:gd name="connsiteX6314" fmla="*/ 4017974 w 12453219"/>
              <a:gd name="connsiteY6314" fmla="*/ 715365 h 2763135"/>
              <a:gd name="connsiteX6315" fmla="*/ 8298061 w 12453219"/>
              <a:gd name="connsiteY6315" fmla="*/ 715093 h 2763135"/>
              <a:gd name="connsiteX6316" fmla="*/ 8300477 w 12453219"/>
              <a:gd name="connsiteY6316" fmla="*/ 717509 h 2763135"/>
              <a:gd name="connsiteX6317" fmla="*/ 8298061 w 12453219"/>
              <a:gd name="connsiteY6317" fmla="*/ 719925 h 2763135"/>
              <a:gd name="connsiteX6318" fmla="*/ 8295645 w 12453219"/>
              <a:gd name="connsiteY6318" fmla="*/ 717509 h 2763135"/>
              <a:gd name="connsiteX6319" fmla="*/ 8298061 w 12453219"/>
              <a:gd name="connsiteY6319" fmla="*/ 715093 h 2763135"/>
              <a:gd name="connsiteX6320" fmla="*/ 4156052 w 12453219"/>
              <a:gd name="connsiteY6320" fmla="*/ 715038 h 2763135"/>
              <a:gd name="connsiteX6321" fmla="*/ 4158524 w 12453219"/>
              <a:gd name="connsiteY6321" fmla="*/ 717508 h 2763135"/>
              <a:gd name="connsiteX6322" fmla="*/ 4156052 w 12453219"/>
              <a:gd name="connsiteY6322" fmla="*/ 719978 h 2763135"/>
              <a:gd name="connsiteX6323" fmla="*/ 4153585 w 12453219"/>
              <a:gd name="connsiteY6323" fmla="*/ 717508 h 2763135"/>
              <a:gd name="connsiteX6324" fmla="*/ 4156052 w 12453219"/>
              <a:gd name="connsiteY6324" fmla="*/ 715038 h 2763135"/>
              <a:gd name="connsiteX6325" fmla="*/ 8159992 w 12453219"/>
              <a:gd name="connsiteY6325" fmla="*/ 714752 h 2763135"/>
              <a:gd name="connsiteX6326" fmla="*/ 8162748 w 12453219"/>
              <a:gd name="connsiteY6326" fmla="*/ 717508 h 2763135"/>
              <a:gd name="connsiteX6327" fmla="*/ 8159992 w 12453219"/>
              <a:gd name="connsiteY6327" fmla="*/ 720265 h 2763135"/>
              <a:gd name="connsiteX6328" fmla="*/ 8157235 w 12453219"/>
              <a:gd name="connsiteY6328" fmla="*/ 717508 h 2763135"/>
              <a:gd name="connsiteX6329" fmla="*/ 8159992 w 12453219"/>
              <a:gd name="connsiteY6329" fmla="*/ 714752 h 2763135"/>
              <a:gd name="connsiteX6330" fmla="*/ 4294128 w 12453219"/>
              <a:gd name="connsiteY6330" fmla="*/ 714752 h 2763135"/>
              <a:gd name="connsiteX6331" fmla="*/ 4296884 w 12453219"/>
              <a:gd name="connsiteY6331" fmla="*/ 717508 h 2763135"/>
              <a:gd name="connsiteX6332" fmla="*/ 4294128 w 12453219"/>
              <a:gd name="connsiteY6332" fmla="*/ 720265 h 2763135"/>
              <a:gd name="connsiteX6333" fmla="*/ 4291368 w 12453219"/>
              <a:gd name="connsiteY6333" fmla="*/ 717508 h 2763135"/>
              <a:gd name="connsiteX6334" fmla="*/ 4294128 w 12453219"/>
              <a:gd name="connsiteY6334" fmla="*/ 714752 h 2763135"/>
              <a:gd name="connsiteX6335" fmla="*/ 8021922 w 12453219"/>
              <a:gd name="connsiteY6335" fmla="*/ 714695 h 2763135"/>
              <a:gd name="connsiteX6336" fmla="*/ 8024735 w 12453219"/>
              <a:gd name="connsiteY6336" fmla="*/ 717508 h 2763135"/>
              <a:gd name="connsiteX6337" fmla="*/ 8021922 w 12453219"/>
              <a:gd name="connsiteY6337" fmla="*/ 720321 h 2763135"/>
              <a:gd name="connsiteX6338" fmla="*/ 8019109 w 12453219"/>
              <a:gd name="connsiteY6338" fmla="*/ 717508 h 2763135"/>
              <a:gd name="connsiteX6339" fmla="*/ 8021922 w 12453219"/>
              <a:gd name="connsiteY6339" fmla="*/ 714695 h 2763135"/>
              <a:gd name="connsiteX6340" fmla="*/ 4432020 w 12453219"/>
              <a:gd name="connsiteY6340" fmla="*/ 714695 h 2763135"/>
              <a:gd name="connsiteX6341" fmla="*/ 4434828 w 12453219"/>
              <a:gd name="connsiteY6341" fmla="*/ 717508 h 2763135"/>
              <a:gd name="connsiteX6342" fmla="*/ 4432020 w 12453219"/>
              <a:gd name="connsiteY6342" fmla="*/ 720321 h 2763135"/>
              <a:gd name="connsiteX6343" fmla="*/ 4429203 w 12453219"/>
              <a:gd name="connsiteY6343" fmla="*/ 717508 h 2763135"/>
              <a:gd name="connsiteX6344" fmla="*/ 4432020 w 12453219"/>
              <a:gd name="connsiteY6344" fmla="*/ 714695 h 2763135"/>
              <a:gd name="connsiteX6345" fmla="*/ 7883843 w 12453219"/>
              <a:gd name="connsiteY6345" fmla="*/ 714396 h 2763135"/>
              <a:gd name="connsiteX6346" fmla="*/ 7886955 w 12453219"/>
              <a:gd name="connsiteY6346" fmla="*/ 717509 h 2763135"/>
              <a:gd name="connsiteX6347" fmla="*/ 7883843 w 12453219"/>
              <a:gd name="connsiteY6347" fmla="*/ 720621 h 2763135"/>
              <a:gd name="connsiteX6348" fmla="*/ 7880730 w 12453219"/>
              <a:gd name="connsiteY6348" fmla="*/ 717509 h 2763135"/>
              <a:gd name="connsiteX6349" fmla="*/ 7883843 w 12453219"/>
              <a:gd name="connsiteY6349" fmla="*/ 714396 h 2763135"/>
              <a:gd name="connsiteX6350" fmla="*/ 4570091 w 12453219"/>
              <a:gd name="connsiteY6350" fmla="*/ 714396 h 2763135"/>
              <a:gd name="connsiteX6351" fmla="*/ 4573211 w 12453219"/>
              <a:gd name="connsiteY6351" fmla="*/ 717509 h 2763135"/>
              <a:gd name="connsiteX6352" fmla="*/ 4570091 w 12453219"/>
              <a:gd name="connsiteY6352" fmla="*/ 720621 h 2763135"/>
              <a:gd name="connsiteX6353" fmla="*/ 4566986 w 12453219"/>
              <a:gd name="connsiteY6353" fmla="*/ 717509 h 2763135"/>
              <a:gd name="connsiteX6354" fmla="*/ 4570091 w 12453219"/>
              <a:gd name="connsiteY6354" fmla="*/ 714396 h 2763135"/>
              <a:gd name="connsiteX6355" fmla="*/ 7745773 w 12453219"/>
              <a:gd name="connsiteY6355" fmla="*/ 714337 h 2763135"/>
              <a:gd name="connsiteX6356" fmla="*/ 7748945 w 12453219"/>
              <a:gd name="connsiteY6356" fmla="*/ 717509 h 2763135"/>
              <a:gd name="connsiteX6357" fmla="*/ 7745773 w 12453219"/>
              <a:gd name="connsiteY6357" fmla="*/ 720681 h 2763135"/>
              <a:gd name="connsiteX6358" fmla="*/ 7742601 w 12453219"/>
              <a:gd name="connsiteY6358" fmla="*/ 717509 h 2763135"/>
              <a:gd name="connsiteX6359" fmla="*/ 7745773 w 12453219"/>
              <a:gd name="connsiteY6359" fmla="*/ 714337 h 2763135"/>
              <a:gd name="connsiteX6360" fmla="*/ 7607694 w 12453219"/>
              <a:gd name="connsiteY6360" fmla="*/ 714025 h 2763135"/>
              <a:gd name="connsiteX6361" fmla="*/ 7611177 w 12453219"/>
              <a:gd name="connsiteY6361" fmla="*/ 717509 h 2763135"/>
              <a:gd name="connsiteX6362" fmla="*/ 7607694 w 12453219"/>
              <a:gd name="connsiteY6362" fmla="*/ 720992 h 2763135"/>
              <a:gd name="connsiteX6363" fmla="*/ 7604210 w 12453219"/>
              <a:gd name="connsiteY6363" fmla="*/ 717509 h 2763135"/>
              <a:gd name="connsiteX6364" fmla="*/ 7607694 w 12453219"/>
              <a:gd name="connsiteY6364" fmla="*/ 714025 h 2763135"/>
              <a:gd name="connsiteX6365" fmla="*/ 4846245 w 12453219"/>
              <a:gd name="connsiteY6365" fmla="*/ 714025 h 2763135"/>
              <a:gd name="connsiteX6366" fmla="*/ 4849726 w 12453219"/>
              <a:gd name="connsiteY6366" fmla="*/ 717509 h 2763135"/>
              <a:gd name="connsiteX6367" fmla="*/ 4846245 w 12453219"/>
              <a:gd name="connsiteY6367" fmla="*/ 720992 h 2763135"/>
              <a:gd name="connsiteX6368" fmla="*/ 4842762 w 12453219"/>
              <a:gd name="connsiteY6368" fmla="*/ 717509 h 2763135"/>
              <a:gd name="connsiteX6369" fmla="*/ 4846245 w 12453219"/>
              <a:gd name="connsiteY6369" fmla="*/ 714025 h 2763135"/>
              <a:gd name="connsiteX6370" fmla="*/ 4708172 w 12453219"/>
              <a:gd name="connsiteY6370" fmla="*/ 714025 h 2763135"/>
              <a:gd name="connsiteX6371" fmla="*/ 4711650 w 12453219"/>
              <a:gd name="connsiteY6371" fmla="*/ 717509 h 2763135"/>
              <a:gd name="connsiteX6372" fmla="*/ 4708172 w 12453219"/>
              <a:gd name="connsiteY6372" fmla="*/ 720992 h 2763135"/>
              <a:gd name="connsiteX6373" fmla="*/ 4704685 w 12453219"/>
              <a:gd name="connsiteY6373" fmla="*/ 717509 h 2763135"/>
              <a:gd name="connsiteX6374" fmla="*/ 4708172 w 12453219"/>
              <a:gd name="connsiteY6374" fmla="*/ 714025 h 2763135"/>
              <a:gd name="connsiteX6375" fmla="*/ 7469625 w 12453219"/>
              <a:gd name="connsiteY6375" fmla="*/ 713963 h 2763135"/>
              <a:gd name="connsiteX6376" fmla="*/ 7473170 w 12453219"/>
              <a:gd name="connsiteY6376" fmla="*/ 717508 h 2763135"/>
              <a:gd name="connsiteX6377" fmla="*/ 7469625 w 12453219"/>
              <a:gd name="connsiteY6377" fmla="*/ 721054 h 2763135"/>
              <a:gd name="connsiteX6378" fmla="*/ 7466079 w 12453219"/>
              <a:gd name="connsiteY6378" fmla="*/ 717508 h 2763135"/>
              <a:gd name="connsiteX6379" fmla="*/ 7469625 w 12453219"/>
              <a:gd name="connsiteY6379" fmla="*/ 713963 h 2763135"/>
              <a:gd name="connsiteX6380" fmla="*/ 4984315 w 12453219"/>
              <a:gd name="connsiteY6380" fmla="*/ 713963 h 2763135"/>
              <a:gd name="connsiteX6381" fmla="*/ 4987859 w 12453219"/>
              <a:gd name="connsiteY6381" fmla="*/ 717508 h 2763135"/>
              <a:gd name="connsiteX6382" fmla="*/ 4984315 w 12453219"/>
              <a:gd name="connsiteY6382" fmla="*/ 721054 h 2763135"/>
              <a:gd name="connsiteX6383" fmla="*/ 4980767 w 12453219"/>
              <a:gd name="connsiteY6383" fmla="*/ 717508 h 2763135"/>
              <a:gd name="connsiteX6384" fmla="*/ 4984315 w 12453219"/>
              <a:gd name="connsiteY6384" fmla="*/ 713963 h 2763135"/>
              <a:gd name="connsiteX6385" fmla="*/ 7331545 w 12453219"/>
              <a:gd name="connsiteY6385" fmla="*/ 713639 h 2763135"/>
              <a:gd name="connsiteX6386" fmla="*/ 7335415 w 12453219"/>
              <a:gd name="connsiteY6386" fmla="*/ 717508 h 2763135"/>
              <a:gd name="connsiteX6387" fmla="*/ 7331545 w 12453219"/>
              <a:gd name="connsiteY6387" fmla="*/ 721378 h 2763135"/>
              <a:gd name="connsiteX6388" fmla="*/ 7327676 w 12453219"/>
              <a:gd name="connsiteY6388" fmla="*/ 717508 h 2763135"/>
              <a:gd name="connsiteX6389" fmla="*/ 7331545 w 12453219"/>
              <a:gd name="connsiteY6389" fmla="*/ 713639 h 2763135"/>
              <a:gd name="connsiteX6390" fmla="*/ 7193476 w 12453219"/>
              <a:gd name="connsiteY6390" fmla="*/ 713639 h 2763135"/>
              <a:gd name="connsiteX6391" fmla="*/ 7197345 w 12453219"/>
              <a:gd name="connsiteY6391" fmla="*/ 717508 h 2763135"/>
              <a:gd name="connsiteX6392" fmla="*/ 7193476 w 12453219"/>
              <a:gd name="connsiteY6392" fmla="*/ 721378 h 2763135"/>
              <a:gd name="connsiteX6393" fmla="*/ 7189606 w 12453219"/>
              <a:gd name="connsiteY6393" fmla="*/ 717508 h 2763135"/>
              <a:gd name="connsiteX6394" fmla="*/ 7193476 w 12453219"/>
              <a:gd name="connsiteY6394" fmla="*/ 713639 h 2763135"/>
              <a:gd name="connsiteX6395" fmla="*/ 5122396 w 12453219"/>
              <a:gd name="connsiteY6395" fmla="*/ 713639 h 2763135"/>
              <a:gd name="connsiteX6396" fmla="*/ 5126264 w 12453219"/>
              <a:gd name="connsiteY6396" fmla="*/ 717508 h 2763135"/>
              <a:gd name="connsiteX6397" fmla="*/ 5122396 w 12453219"/>
              <a:gd name="connsiteY6397" fmla="*/ 721378 h 2763135"/>
              <a:gd name="connsiteX6398" fmla="*/ 5118521 w 12453219"/>
              <a:gd name="connsiteY6398" fmla="*/ 717508 h 2763135"/>
              <a:gd name="connsiteX6399" fmla="*/ 5122396 w 12453219"/>
              <a:gd name="connsiteY6399" fmla="*/ 713639 h 2763135"/>
              <a:gd name="connsiteX6400" fmla="*/ 7055405 w 12453219"/>
              <a:gd name="connsiteY6400" fmla="*/ 713575 h 2763135"/>
              <a:gd name="connsiteX6401" fmla="*/ 7059339 w 12453219"/>
              <a:gd name="connsiteY6401" fmla="*/ 717509 h 2763135"/>
              <a:gd name="connsiteX6402" fmla="*/ 7055405 w 12453219"/>
              <a:gd name="connsiteY6402" fmla="*/ 721442 h 2763135"/>
              <a:gd name="connsiteX6403" fmla="*/ 7051472 w 12453219"/>
              <a:gd name="connsiteY6403" fmla="*/ 717509 h 2763135"/>
              <a:gd name="connsiteX6404" fmla="*/ 7055405 w 12453219"/>
              <a:gd name="connsiteY6404" fmla="*/ 713575 h 2763135"/>
              <a:gd name="connsiteX6405" fmla="*/ 5260467 w 12453219"/>
              <a:gd name="connsiteY6405" fmla="*/ 713575 h 2763135"/>
              <a:gd name="connsiteX6406" fmla="*/ 5264402 w 12453219"/>
              <a:gd name="connsiteY6406" fmla="*/ 717509 h 2763135"/>
              <a:gd name="connsiteX6407" fmla="*/ 5260467 w 12453219"/>
              <a:gd name="connsiteY6407" fmla="*/ 721442 h 2763135"/>
              <a:gd name="connsiteX6408" fmla="*/ 5256530 w 12453219"/>
              <a:gd name="connsiteY6408" fmla="*/ 717509 h 2763135"/>
              <a:gd name="connsiteX6409" fmla="*/ 5260467 w 12453219"/>
              <a:gd name="connsiteY6409" fmla="*/ 713575 h 2763135"/>
              <a:gd name="connsiteX6410" fmla="*/ 6917326 w 12453219"/>
              <a:gd name="connsiteY6410" fmla="*/ 713239 h 2763135"/>
              <a:gd name="connsiteX6411" fmla="*/ 6921596 w 12453219"/>
              <a:gd name="connsiteY6411" fmla="*/ 717508 h 2763135"/>
              <a:gd name="connsiteX6412" fmla="*/ 6917326 w 12453219"/>
              <a:gd name="connsiteY6412" fmla="*/ 721778 h 2763135"/>
              <a:gd name="connsiteX6413" fmla="*/ 6913057 w 12453219"/>
              <a:gd name="connsiteY6413" fmla="*/ 717508 h 2763135"/>
              <a:gd name="connsiteX6414" fmla="*/ 6917326 w 12453219"/>
              <a:gd name="connsiteY6414" fmla="*/ 713239 h 2763135"/>
              <a:gd name="connsiteX6415" fmla="*/ 6779257 w 12453219"/>
              <a:gd name="connsiteY6415" fmla="*/ 713239 h 2763135"/>
              <a:gd name="connsiteX6416" fmla="*/ 6783527 w 12453219"/>
              <a:gd name="connsiteY6416" fmla="*/ 717508 h 2763135"/>
              <a:gd name="connsiteX6417" fmla="*/ 6779257 w 12453219"/>
              <a:gd name="connsiteY6417" fmla="*/ 721778 h 2763135"/>
              <a:gd name="connsiteX6418" fmla="*/ 6774987 w 12453219"/>
              <a:gd name="connsiteY6418" fmla="*/ 717508 h 2763135"/>
              <a:gd name="connsiteX6419" fmla="*/ 6779257 w 12453219"/>
              <a:gd name="connsiteY6419" fmla="*/ 713239 h 2763135"/>
              <a:gd name="connsiteX6420" fmla="*/ 6641178 w 12453219"/>
              <a:gd name="connsiteY6420" fmla="*/ 713239 h 2763135"/>
              <a:gd name="connsiteX6421" fmla="*/ 6645448 w 12453219"/>
              <a:gd name="connsiteY6421" fmla="*/ 717508 h 2763135"/>
              <a:gd name="connsiteX6422" fmla="*/ 6641178 w 12453219"/>
              <a:gd name="connsiteY6422" fmla="*/ 721778 h 2763135"/>
              <a:gd name="connsiteX6423" fmla="*/ 6636909 w 12453219"/>
              <a:gd name="connsiteY6423" fmla="*/ 717508 h 2763135"/>
              <a:gd name="connsiteX6424" fmla="*/ 6641178 w 12453219"/>
              <a:gd name="connsiteY6424" fmla="*/ 713239 h 2763135"/>
              <a:gd name="connsiteX6425" fmla="*/ 5812753 w 12453219"/>
              <a:gd name="connsiteY6425" fmla="*/ 713239 h 2763135"/>
              <a:gd name="connsiteX6426" fmla="*/ 5817029 w 12453219"/>
              <a:gd name="connsiteY6426" fmla="*/ 717508 h 2763135"/>
              <a:gd name="connsiteX6427" fmla="*/ 5812753 w 12453219"/>
              <a:gd name="connsiteY6427" fmla="*/ 721778 h 2763135"/>
              <a:gd name="connsiteX6428" fmla="*/ 5808487 w 12453219"/>
              <a:gd name="connsiteY6428" fmla="*/ 717508 h 2763135"/>
              <a:gd name="connsiteX6429" fmla="*/ 5812753 w 12453219"/>
              <a:gd name="connsiteY6429" fmla="*/ 713239 h 2763135"/>
              <a:gd name="connsiteX6430" fmla="*/ 5674680 w 12453219"/>
              <a:gd name="connsiteY6430" fmla="*/ 713239 h 2763135"/>
              <a:gd name="connsiteX6431" fmla="*/ 5678951 w 12453219"/>
              <a:gd name="connsiteY6431" fmla="*/ 717508 h 2763135"/>
              <a:gd name="connsiteX6432" fmla="*/ 5674680 w 12453219"/>
              <a:gd name="connsiteY6432" fmla="*/ 721778 h 2763135"/>
              <a:gd name="connsiteX6433" fmla="*/ 5670410 w 12453219"/>
              <a:gd name="connsiteY6433" fmla="*/ 717508 h 2763135"/>
              <a:gd name="connsiteX6434" fmla="*/ 5674680 w 12453219"/>
              <a:gd name="connsiteY6434" fmla="*/ 713239 h 2763135"/>
              <a:gd name="connsiteX6435" fmla="*/ 5536618 w 12453219"/>
              <a:gd name="connsiteY6435" fmla="*/ 713239 h 2763135"/>
              <a:gd name="connsiteX6436" fmla="*/ 5540885 w 12453219"/>
              <a:gd name="connsiteY6436" fmla="*/ 717508 h 2763135"/>
              <a:gd name="connsiteX6437" fmla="*/ 5536618 w 12453219"/>
              <a:gd name="connsiteY6437" fmla="*/ 721778 h 2763135"/>
              <a:gd name="connsiteX6438" fmla="*/ 5532347 w 12453219"/>
              <a:gd name="connsiteY6438" fmla="*/ 717508 h 2763135"/>
              <a:gd name="connsiteX6439" fmla="*/ 5536618 w 12453219"/>
              <a:gd name="connsiteY6439" fmla="*/ 713239 h 2763135"/>
              <a:gd name="connsiteX6440" fmla="*/ 5398537 w 12453219"/>
              <a:gd name="connsiteY6440" fmla="*/ 713239 h 2763135"/>
              <a:gd name="connsiteX6441" fmla="*/ 5402809 w 12453219"/>
              <a:gd name="connsiteY6441" fmla="*/ 717508 h 2763135"/>
              <a:gd name="connsiteX6442" fmla="*/ 5398537 w 12453219"/>
              <a:gd name="connsiteY6442" fmla="*/ 721778 h 2763135"/>
              <a:gd name="connsiteX6443" fmla="*/ 5394269 w 12453219"/>
              <a:gd name="connsiteY6443" fmla="*/ 717508 h 2763135"/>
              <a:gd name="connsiteX6444" fmla="*/ 5398537 w 12453219"/>
              <a:gd name="connsiteY6444" fmla="*/ 713239 h 2763135"/>
              <a:gd name="connsiteX6445" fmla="*/ 6503109 w 12453219"/>
              <a:gd name="connsiteY6445" fmla="*/ 713173 h 2763135"/>
              <a:gd name="connsiteX6446" fmla="*/ 6507444 w 12453219"/>
              <a:gd name="connsiteY6446" fmla="*/ 717509 h 2763135"/>
              <a:gd name="connsiteX6447" fmla="*/ 6503109 w 12453219"/>
              <a:gd name="connsiteY6447" fmla="*/ 721845 h 2763135"/>
              <a:gd name="connsiteX6448" fmla="*/ 6498773 w 12453219"/>
              <a:gd name="connsiteY6448" fmla="*/ 717509 h 2763135"/>
              <a:gd name="connsiteX6449" fmla="*/ 6503109 w 12453219"/>
              <a:gd name="connsiteY6449" fmla="*/ 713173 h 2763135"/>
              <a:gd name="connsiteX6450" fmla="*/ 6365029 w 12453219"/>
              <a:gd name="connsiteY6450" fmla="*/ 713173 h 2763135"/>
              <a:gd name="connsiteX6451" fmla="*/ 6369365 w 12453219"/>
              <a:gd name="connsiteY6451" fmla="*/ 717509 h 2763135"/>
              <a:gd name="connsiteX6452" fmla="*/ 6365029 w 12453219"/>
              <a:gd name="connsiteY6452" fmla="*/ 721845 h 2763135"/>
              <a:gd name="connsiteX6453" fmla="*/ 6360694 w 12453219"/>
              <a:gd name="connsiteY6453" fmla="*/ 717509 h 2763135"/>
              <a:gd name="connsiteX6454" fmla="*/ 6365029 w 12453219"/>
              <a:gd name="connsiteY6454" fmla="*/ 713173 h 2763135"/>
              <a:gd name="connsiteX6455" fmla="*/ 6226961 w 12453219"/>
              <a:gd name="connsiteY6455" fmla="*/ 713173 h 2763135"/>
              <a:gd name="connsiteX6456" fmla="*/ 6231295 w 12453219"/>
              <a:gd name="connsiteY6456" fmla="*/ 717509 h 2763135"/>
              <a:gd name="connsiteX6457" fmla="*/ 6226961 w 12453219"/>
              <a:gd name="connsiteY6457" fmla="*/ 721845 h 2763135"/>
              <a:gd name="connsiteX6458" fmla="*/ 6222627 w 12453219"/>
              <a:gd name="connsiteY6458" fmla="*/ 717509 h 2763135"/>
              <a:gd name="connsiteX6459" fmla="*/ 6226961 w 12453219"/>
              <a:gd name="connsiteY6459" fmla="*/ 713173 h 2763135"/>
              <a:gd name="connsiteX6460" fmla="*/ 6088895 w 12453219"/>
              <a:gd name="connsiteY6460" fmla="*/ 713173 h 2763135"/>
              <a:gd name="connsiteX6461" fmla="*/ 6093230 w 12453219"/>
              <a:gd name="connsiteY6461" fmla="*/ 717509 h 2763135"/>
              <a:gd name="connsiteX6462" fmla="*/ 6088895 w 12453219"/>
              <a:gd name="connsiteY6462" fmla="*/ 721845 h 2763135"/>
              <a:gd name="connsiteX6463" fmla="*/ 6084560 w 12453219"/>
              <a:gd name="connsiteY6463" fmla="*/ 717509 h 2763135"/>
              <a:gd name="connsiteX6464" fmla="*/ 6088895 w 12453219"/>
              <a:gd name="connsiteY6464" fmla="*/ 713173 h 2763135"/>
              <a:gd name="connsiteX6465" fmla="*/ 5950822 w 12453219"/>
              <a:gd name="connsiteY6465" fmla="*/ 713173 h 2763135"/>
              <a:gd name="connsiteX6466" fmla="*/ 5955156 w 12453219"/>
              <a:gd name="connsiteY6466" fmla="*/ 717509 h 2763135"/>
              <a:gd name="connsiteX6467" fmla="*/ 5950822 w 12453219"/>
              <a:gd name="connsiteY6467" fmla="*/ 721845 h 2763135"/>
              <a:gd name="connsiteX6468" fmla="*/ 5946485 w 12453219"/>
              <a:gd name="connsiteY6468" fmla="*/ 717509 h 2763135"/>
              <a:gd name="connsiteX6469" fmla="*/ 5950822 w 12453219"/>
              <a:gd name="connsiteY6469" fmla="*/ 713173 h 2763135"/>
              <a:gd name="connsiteX6470" fmla="*/ 10852417 w 12453219"/>
              <a:gd name="connsiteY6470" fmla="*/ 597890 h 2763135"/>
              <a:gd name="connsiteX6471" fmla="*/ 10852460 w 12453219"/>
              <a:gd name="connsiteY6471" fmla="*/ 597933 h 2763135"/>
              <a:gd name="connsiteX6472" fmla="*/ 10852417 w 12453219"/>
              <a:gd name="connsiteY6472" fmla="*/ 597976 h 2763135"/>
              <a:gd name="connsiteX6473" fmla="*/ 10852373 w 12453219"/>
              <a:gd name="connsiteY6473" fmla="*/ 597933 h 2763135"/>
              <a:gd name="connsiteX6474" fmla="*/ 10852417 w 12453219"/>
              <a:gd name="connsiteY6474" fmla="*/ 597890 h 2763135"/>
              <a:gd name="connsiteX6475" fmla="*/ 10714367 w 12453219"/>
              <a:gd name="connsiteY6475" fmla="*/ 597877 h 2763135"/>
              <a:gd name="connsiteX6476" fmla="*/ 10714423 w 12453219"/>
              <a:gd name="connsiteY6476" fmla="*/ 597934 h 2763135"/>
              <a:gd name="connsiteX6477" fmla="*/ 10714367 w 12453219"/>
              <a:gd name="connsiteY6477" fmla="*/ 597990 h 2763135"/>
              <a:gd name="connsiteX6478" fmla="*/ 10714310 w 12453219"/>
              <a:gd name="connsiteY6478" fmla="*/ 597934 h 2763135"/>
              <a:gd name="connsiteX6479" fmla="*/ 10714367 w 12453219"/>
              <a:gd name="connsiteY6479" fmla="*/ 597877 h 2763135"/>
              <a:gd name="connsiteX6480" fmla="*/ 10576315 w 12453219"/>
              <a:gd name="connsiteY6480" fmla="*/ 597877 h 2763135"/>
              <a:gd name="connsiteX6481" fmla="*/ 10576371 w 12453219"/>
              <a:gd name="connsiteY6481" fmla="*/ 597934 h 2763135"/>
              <a:gd name="connsiteX6482" fmla="*/ 10576315 w 12453219"/>
              <a:gd name="connsiteY6482" fmla="*/ 597990 h 2763135"/>
              <a:gd name="connsiteX6483" fmla="*/ 10576259 w 12453219"/>
              <a:gd name="connsiteY6483" fmla="*/ 597934 h 2763135"/>
              <a:gd name="connsiteX6484" fmla="*/ 10576315 w 12453219"/>
              <a:gd name="connsiteY6484" fmla="*/ 597877 h 2763135"/>
              <a:gd name="connsiteX6485" fmla="*/ 10438170 w 12453219"/>
              <a:gd name="connsiteY6485" fmla="*/ 597877 h 2763135"/>
              <a:gd name="connsiteX6486" fmla="*/ 10438226 w 12453219"/>
              <a:gd name="connsiteY6486" fmla="*/ 597934 h 2763135"/>
              <a:gd name="connsiteX6487" fmla="*/ 10438170 w 12453219"/>
              <a:gd name="connsiteY6487" fmla="*/ 597990 h 2763135"/>
              <a:gd name="connsiteX6488" fmla="*/ 10438114 w 12453219"/>
              <a:gd name="connsiteY6488" fmla="*/ 597934 h 2763135"/>
              <a:gd name="connsiteX6489" fmla="*/ 10438170 w 12453219"/>
              <a:gd name="connsiteY6489" fmla="*/ 597877 h 2763135"/>
              <a:gd name="connsiteX6490" fmla="*/ 10300120 w 12453219"/>
              <a:gd name="connsiteY6490" fmla="*/ 597877 h 2763135"/>
              <a:gd name="connsiteX6491" fmla="*/ 10300176 w 12453219"/>
              <a:gd name="connsiteY6491" fmla="*/ 597934 h 2763135"/>
              <a:gd name="connsiteX6492" fmla="*/ 10300120 w 12453219"/>
              <a:gd name="connsiteY6492" fmla="*/ 597990 h 2763135"/>
              <a:gd name="connsiteX6493" fmla="*/ 10300064 w 12453219"/>
              <a:gd name="connsiteY6493" fmla="*/ 597934 h 2763135"/>
              <a:gd name="connsiteX6494" fmla="*/ 10300120 w 12453219"/>
              <a:gd name="connsiteY6494" fmla="*/ 597877 h 2763135"/>
              <a:gd name="connsiteX6495" fmla="*/ 2153868 w 12453219"/>
              <a:gd name="connsiteY6495" fmla="*/ 597877 h 2763135"/>
              <a:gd name="connsiteX6496" fmla="*/ 2153923 w 12453219"/>
              <a:gd name="connsiteY6496" fmla="*/ 597934 h 2763135"/>
              <a:gd name="connsiteX6497" fmla="*/ 2153868 w 12453219"/>
              <a:gd name="connsiteY6497" fmla="*/ 597990 h 2763135"/>
              <a:gd name="connsiteX6498" fmla="*/ 2153810 w 12453219"/>
              <a:gd name="connsiteY6498" fmla="*/ 597934 h 2763135"/>
              <a:gd name="connsiteX6499" fmla="*/ 2153868 w 12453219"/>
              <a:gd name="connsiteY6499" fmla="*/ 597877 h 2763135"/>
              <a:gd name="connsiteX6500" fmla="*/ 2015796 w 12453219"/>
              <a:gd name="connsiteY6500" fmla="*/ 597877 h 2763135"/>
              <a:gd name="connsiteX6501" fmla="*/ 2015851 w 12453219"/>
              <a:gd name="connsiteY6501" fmla="*/ 597934 h 2763135"/>
              <a:gd name="connsiteX6502" fmla="*/ 2015796 w 12453219"/>
              <a:gd name="connsiteY6502" fmla="*/ 597990 h 2763135"/>
              <a:gd name="connsiteX6503" fmla="*/ 2015740 w 12453219"/>
              <a:gd name="connsiteY6503" fmla="*/ 597934 h 2763135"/>
              <a:gd name="connsiteX6504" fmla="*/ 2015796 w 12453219"/>
              <a:gd name="connsiteY6504" fmla="*/ 597877 h 2763135"/>
              <a:gd name="connsiteX6505" fmla="*/ 1877713 w 12453219"/>
              <a:gd name="connsiteY6505" fmla="*/ 597877 h 2763135"/>
              <a:gd name="connsiteX6506" fmla="*/ 1877768 w 12453219"/>
              <a:gd name="connsiteY6506" fmla="*/ 597934 h 2763135"/>
              <a:gd name="connsiteX6507" fmla="*/ 1877713 w 12453219"/>
              <a:gd name="connsiteY6507" fmla="*/ 597990 h 2763135"/>
              <a:gd name="connsiteX6508" fmla="*/ 1877657 w 12453219"/>
              <a:gd name="connsiteY6508" fmla="*/ 597934 h 2763135"/>
              <a:gd name="connsiteX6509" fmla="*/ 1877713 w 12453219"/>
              <a:gd name="connsiteY6509" fmla="*/ 597877 h 2763135"/>
              <a:gd name="connsiteX6510" fmla="*/ 1739638 w 12453219"/>
              <a:gd name="connsiteY6510" fmla="*/ 597877 h 2763135"/>
              <a:gd name="connsiteX6511" fmla="*/ 1739694 w 12453219"/>
              <a:gd name="connsiteY6511" fmla="*/ 597934 h 2763135"/>
              <a:gd name="connsiteX6512" fmla="*/ 1739638 w 12453219"/>
              <a:gd name="connsiteY6512" fmla="*/ 597990 h 2763135"/>
              <a:gd name="connsiteX6513" fmla="*/ 1739581 w 12453219"/>
              <a:gd name="connsiteY6513" fmla="*/ 597934 h 2763135"/>
              <a:gd name="connsiteX6514" fmla="*/ 1739638 w 12453219"/>
              <a:gd name="connsiteY6514" fmla="*/ 597877 h 2763135"/>
              <a:gd name="connsiteX6515" fmla="*/ 1601565 w 12453219"/>
              <a:gd name="connsiteY6515" fmla="*/ 597877 h 2763135"/>
              <a:gd name="connsiteX6516" fmla="*/ 1601621 w 12453219"/>
              <a:gd name="connsiteY6516" fmla="*/ 597934 h 2763135"/>
              <a:gd name="connsiteX6517" fmla="*/ 1601565 w 12453219"/>
              <a:gd name="connsiteY6517" fmla="*/ 597990 h 2763135"/>
              <a:gd name="connsiteX6518" fmla="*/ 1601508 w 12453219"/>
              <a:gd name="connsiteY6518" fmla="*/ 597934 h 2763135"/>
              <a:gd name="connsiteX6519" fmla="*/ 1601565 w 12453219"/>
              <a:gd name="connsiteY6519" fmla="*/ 597877 h 2763135"/>
              <a:gd name="connsiteX6520" fmla="*/ 10162068 w 12453219"/>
              <a:gd name="connsiteY6520" fmla="*/ 597788 h 2763135"/>
              <a:gd name="connsiteX6521" fmla="*/ 10162213 w 12453219"/>
              <a:gd name="connsiteY6521" fmla="*/ 597933 h 2763135"/>
              <a:gd name="connsiteX6522" fmla="*/ 10162068 w 12453219"/>
              <a:gd name="connsiteY6522" fmla="*/ 598079 h 2763135"/>
              <a:gd name="connsiteX6523" fmla="*/ 10161923 w 12453219"/>
              <a:gd name="connsiteY6523" fmla="*/ 597933 h 2763135"/>
              <a:gd name="connsiteX6524" fmla="*/ 10162068 w 12453219"/>
              <a:gd name="connsiteY6524" fmla="*/ 597788 h 2763135"/>
              <a:gd name="connsiteX6525" fmla="*/ 2291967 w 12453219"/>
              <a:gd name="connsiteY6525" fmla="*/ 597788 h 2763135"/>
              <a:gd name="connsiteX6526" fmla="*/ 2292114 w 12453219"/>
              <a:gd name="connsiteY6526" fmla="*/ 597933 h 2763135"/>
              <a:gd name="connsiteX6527" fmla="*/ 2291967 w 12453219"/>
              <a:gd name="connsiteY6527" fmla="*/ 598079 h 2763135"/>
              <a:gd name="connsiteX6528" fmla="*/ 2291821 w 12453219"/>
              <a:gd name="connsiteY6528" fmla="*/ 597933 h 2763135"/>
              <a:gd name="connsiteX6529" fmla="*/ 2291967 w 12453219"/>
              <a:gd name="connsiteY6529" fmla="*/ 597788 h 2763135"/>
              <a:gd name="connsiteX6530" fmla="*/ 10024017 w 12453219"/>
              <a:gd name="connsiteY6530" fmla="*/ 597767 h 2763135"/>
              <a:gd name="connsiteX6531" fmla="*/ 10024183 w 12453219"/>
              <a:gd name="connsiteY6531" fmla="*/ 597933 h 2763135"/>
              <a:gd name="connsiteX6532" fmla="*/ 10024017 w 12453219"/>
              <a:gd name="connsiteY6532" fmla="*/ 598099 h 2763135"/>
              <a:gd name="connsiteX6533" fmla="*/ 10023851 w 12453219"/>
              <a:gd name="connsiteY6533" fmla="*/ 597933 h 2763135"/>
              <a:gd name="connsiteX6534" fmla="*/ 10024017 w 12453219"/>
              <a:gd name="connsiteY6534" fmla="*/ 597767 h 2763135"/>
              <a:gd name="connsiteX6535" fmla="*/ 9885873 w 12453219"/>
              <a:gd name="connsiteY6535" fmla="*/ 597767 h 2763135"/>
              <a:gd name="connsiteX6536" fmla="*/ 9886039 w 12453219"/>
              <a:gd name="connsiteY6536" fmla="*/ 597933 h 2763135"/>
              <a:gd name="connsiteX6537" fmla="*/ 9885873 w 12453219"/>
              <a:gd name="connsiteY6537" fmla="*/ 598099 h 2763135"/>
              <a:gd name="connsiteX6538" fmla="*/ 9885707 w 12453219"/>
              <a:gd name="connsiteY6538" fmla="*/ 597933 h 2763135"/>
              <a:gd name="connsiteX6539" fmla="*/ 9885873 w 12453219"/>
              <a:gd name="connsiteY6539" fmla="*/ 597767 h 2763135"/>
              <a:gd name="connsiteX6540" fmla="*/ 9747821 w 12453219"/>
              <a:gd name="connsiteY6540" fmla="*/ 597767 h 2763135"/>
              <a:gd name="connsiteX6541" fmla="*/ 9747987 w 12453219"/>
              <a:gd name="connsiteY6541" fmla="*/ 597933 h 2763135"/>
              <a:gd name="connsiteX6542" fmla="*/ 9747821 w 12453219"/>
              <a:gd name="connsiteY6542" fmla="*/ 598099 h 2763135"/>
              <a:gd name="connsiteX6543" fmla="*/ 9747655 w 12453219"/>
              <a:gd name="connsiteY6543" fmla="*/ 597933 h 2763135"/>
              <a:gd name="connsiteX6544" fmla="*/ 9747821 w 12453219"/>
              <a:gd name="connsiteY6544" fmla="*/ 597767 h 2763135"/>
              <a:gd name="connsiteX6545" fmla="*/ 2706208 w 12453219"/>
              <a:gd name="connsiteY6545" fmla="*/ 597767 h 2763135"/>
              <a:gd name="connsiteX6546" fmla="*/ 2706378 w 12453219"/>
              <a:gd name="connsiteY6546" fmla="*/ 597933 h 2763135"/>
              <a:gd name="connsiteX6547" fmla="*/ 2706208 w 12453219"/>
              <a:gd name="connsiteY6547" fmla="*/ 598099 h 2763135"/>
              <a:gd name="connsiteX6548" fmla="*/ 2706043 w 12453219"/>
              <a:gd name="connsiteY6548" fmla="*/ 597933 h 2763135"/>
              <a:gd name="connsiteX6549" fmla="*/ 2706208 w 12453219"/>
              <a:gd name="connsiteY6549" fmla="*/ 597767 h 2763135"/>
              <a:gd name="connsiteX6550" fmla="*/ 2568130 w 12453219"/>
              <a:gd name="connsiteY6550" fmla="*/ 597767 h 2763135"/>
              <a:gd name="connsiteX6551" fmla="*/ 2568296 w 12453219"/>
              <a:gd name="connsiteY6551" fmla="*/ 597933 h 2763135"/>
              <a:gd name="connsiteX6552" fmla="*/ 2568130 w 12453219"/>
              <a:gd name="connsiteY6552" fmla="*/ 598099 h 2763135"/>
              <a:gd name="connsiteX6553" fmla="*/ 2567962 w 12453219"/>
              <a:gd name="connsiteY6553" fmla="*/ 597933 h 2763135"/>
              <a:gd name="connsiteX6554" fmla="*/ 2568130 w 12453219"/>
              <a:gd name="connsiteY6554" fmla="*/ 597767 h 2763135"/>
              <a:gd name="connsiteX6555" fmla="*/ 2430044 w 12453219"/>
              <a:gd name="connsiteY6555" fmla="*/ 597767 h 2763135"/>
              <a:gd name="connsiteX6556" fmla="*/ 2430210 w 12453219"/>
              <a:gd name="connsiteY6556" fmla="*/ 597933 h 2763135"/>
              <a:gd name="connsiteX6557" fmla="*/ 2430044 w 12453219"/>
              <a:gd name="connsiteY6557" fmla="*/ 598099 h 2763135"/>
              <a:gd name="connsiteX6558" fmla="*/ 2429880 w 12453219"/>
              <a:gd name="connsiteY6558" fmla="*/ 597933 h 2763135"/>
              <a:gd name="connsiteX6559" fmla="*/ 2430044 w 12453219"/>
              <a:gd name="connsiteY6559" fmla="*/ 597767 h 2763135"/>
              <a:gd name="connsiteX6560" fmla="*/ 9609770 w 12453219"/>
              <a:gd name="connsiteY6560" fmla="*/ 597648 h 2763135"/>
              <a:gd name="connsiteX6561" fmla="*/ 9610055 w 12453219"/>
              <a:gd name="connsiteY6561" fmla="*/ 597933 h 2763135"/>
              <a:gd name="connsiteX6562" fmla="*/ 9609770 w 12453219"/>
              <a:gd name="connsiteY6562" fmla="*/ 598218 h 2763135"/>
              <a:gd name="connsiteX6563" fmla="*/ 9609485 w 12453219"/>
              <a:gd name="connsiteY6563" fmla="*/ 597933 h 2763135"/>
              <a:gd name="connsiteX6564" fmla="*/ 9609770 w 12453219"/>
              <a:gd name="connsiteY6564" fmla="*/ 597648 h 2763135"/>
              <a:gd name="connsiteX6565" fmla="*/ 9471692 w 12453219"/>
              <a:gd name="connsiteY6565" fmla="*/ 597622 h 2763135"/>
              <a:gd name="connsiteX6566" fmla="*/ 9472003 w 12453219"/>
              <a:gd name="connsiteY6566" fmla="*/ 597933 h 2763135"/>
              <a:gd name="connsiteX6567" fmla="*/ 9471692 w 12453219"/>
              <a:gd name="connsiteY6567" fmla="*/ 598244 h 2763135"/>
              <a:gd name="connsiteX6568" fmla="*/ 9471381 w 12453219"/>
              <a:gd name="connsiteY6568" fmla="*/ 597933 h 2763135"/>
              <a:gd name="connsiteX6569" fmla="*/ 9471692 w 12453219"/>
              <a:gd name="connsiteY6569" fmla="*/ 597622 h 2763135"/>
              <a:gd name="connsiteX6570" fmla="*/ 9333622 w 12453219"/>
              <a:gd name="connsiteY6570" fmla="*/ 597622 h 2763135"/>
              <a:gd name="connsiteX6571" fmla="*/ 9333933 w 12453219"/>
              <a:gd name="connsiteY6571" fmla="*/ 597933 h 2763135"/>
              <a:gd name="connsiteX6572" fmla="*/ 9333622 w 12453219"/>
              <a:gd name="connsiteY6572" fmla="*/ 598244 h 2763135"/>
              <a:gd name="connsiteX6573" fmla="*/ 9333311 w 12453219"/>
              <a:gd name="connsiteY6573" fmla="*/ 597933 h 2763135"/>
              <a:gd name="connsiteX6574" fmla="*/ 9333622 w 12453219"/>
              <a:gd name="connsiteY6574" fmla="*/ 597622 h 2763135"/>
              <a:gd name="connsiteX6575" fmla="*/ 2982374 w 12453219"/>
              <a:gd name="connsiteY6575" fmla="*/ 597622 h 2763135"/>
              <a:gd name="connsiteX6576" fmla="*/ 2982686 w 12453219"/>
              <a:gd name="connsiteY6576" fmla="*/ 597933 h 2763135"/>
              <a:gd name="connsiteX6577" fmla="*/ 2982374 w 12453219"/>
              <a:gd name="connsiteY6577" fmla="*/ 598244 h 2763135"/>
              <a:gd name="connsiteX6578" fmla="*/ 2982063 w 12453219"/>
              <a:gd name="connsiteY6578" fmla="*/ 597933 h 2763135"/>
              <a:gd name="connsiteX6579" fmla="*/ 2982374 w 12453219"/>
              <a:gd name="connsiteY6579" fmla="*/ 597622 h 2763135"/>
              <a:gd name="connsiteX6580" fmla="*/ 2844289 w 12453219"/>
              <a:gd name="connsiteY6580" fmla="*/ 597622 h 2763135"/>
              <a:gd name="connsiteX6581" fmla="*/ 2844603 w 12453219"/>
              <a:gd name="connsiteY6581" fmla="*/ 597933 h 2763135"/>
              <a:gd name="connsiteX6582" fmla="*/ 2844289 w 12453219"/>
              <a:gd name="connsiteY6582" fmla="*/ 598244 h 2763135"/>
              <a:gd name="connsiteX6583" fmla="*/ 2843977 w 12453219"/>
              <a:gd name="connsiteY6583" fmla="*/ 597933 h 2763135"/>
              <a:gd name="connsiteX6584" fmla="*/ 2844289 w 12453219"/>
              <a:gd name="connsiteY6584" fmla="*/ 597622 h 2763135"/>
              <a:gd name="connsiteX6585" fmla="*/ 3120448 w 12453219"/>
              <a:gd name="connsiteY6585" fmla="*/ 597478 h 2763135"/>
              <a:gd name="connsiteX6586" fmla="*/ 3120908 w 12453219"/>
              <a:gd name="connsiteY6586" fmla="*/ 597933 h 2763135"/>
              <a:gd name="connsiteX6587" fmla="*/ 3120448 w 12453219"/>
              <a:gd name="connsiteY6587" fmla="*/ 598389 h 2763135"/>
              <a:gd name="connsiteX6588" fmla="*/ 3119996 w 12453219"/>
              <a:gd name="connsiteY6588" fmla="*/ 597933 h 2763135"/>
              <a:gd name="connsiteX6589" fmla="*/ 3120448 w 12453219"/>
              <a:gd name="connsiteY6589" fmla="*/ 597478 h 2763135"/>
              <a:gd name="connsiteX6590" fmla="*/ 9195542 w 12453219"/>
              <a:gd name="connsiteY6590" fmla="*/ 597448 h 2763135"/>
              <a:gd name="connsiteX6591" fmla="*/ 9196028 w 12453219"/>
              <a:gd name="connsiteY6591" fmla="*/ 597933 h 2763135"/>
              <a:gd name="connsiteX6592" fmla="*/ 9195542 w 12453219"/>
              <a:gd name="connsiteY6592" fmla="*/ 598419 h 2763135"/>
              <a:gd name="connsiteX6593" fmla="*/ 9195057 w 12453219"/>
              <a:gd name="connsiteY6593" fmla="*/ 597933 h 2763135"/>
              <a:gd name="connsiteX6594" fmla="*/ 9195542 w 12453219"/>
              <a:gd name="connsiteY6594" fmla="*/ 597448 h 2763135"/>
              <a:gd name="connsiteX6595" fmla="*/ 9057473 w 12453219"/>
              <a:gd name="connsiteY6595" fmla="*/ 597448 h 2763135"/>
              <a:gd name="connsiteX6596" fmla="*/ 9057959 w 12453219"/>
              <a:gd name="connsiteY6596" fmla="*/ 597933 h 2763135"/>
              <a:gd name="connsiteX6597" fmla="*/ 9057473 w 12453219"/>
              <a:gd name="connsiteY6597" fmla="*/ 598419 h 2763135"/>
              <a:gd name="connsiteX6598" fmla="*/ 9056988 w 12453219"/>
              <a:gd name="connsiteY6598" fmla="*/ 597933 h 2763135"/>
              <a:gd name="connsiteX6599" fmla="*/ 9057473 w 12453219"/>
              <a:gd name="connsiteY6599" fmla="*/ 597448 h 2763135"/>
              <a:gd name="connsiteX6600" fmla="*/ 3396614 w 12453219"/>
              <a:gd name="connsiteY6600" fmla="*/ 597448 h 2763135"/>
              <a:gd name="connsiteX6601" fmla="*/ 3397098 w 12453219"/>
              <a:gd name="connsiteY6601" fmla="*/ 597933 h 2763135"/>
              <a:gd name="connsiteX6602" fmla="*/ 3396614 w 12453219"/>
              <a:gd name="connsiteY6602" fmla="*/ 598419 h 2763135"/>
              <a:gd name="connsiteX6603" fmla="*/ 3396126 w 12453219"/>
              <a:gd name="connsiteY6603" fmla="*/ 597933 h 2763135"/>
              <a:gd name="connsiteX6604" fmla="*/ 3396614 w 12453219"/>
              <a:gd name="connsiteY6604" fmla="*/ 597448 h 2763135"/>
              <a:gd name="connsiteX6605" fmla="*/ 3258536 w 12453219"/>
              <a:gd name="connsiteY6605" fmla="*/ 597448 h 2763135"/>
              <a:gd name="connsiteX6606" fmla="*/ 3259019 w 12453219"/>
              <a:gd name="connsiteY6606" fmla="*/ 597933 h 2763135"/>
              <a:gd name="connsiteX6607" fmla="*/ 3258536 w 12453219"/>
              <a:gd name="connsiteY6607" fmla="*/ 598419 h 2763135"/>
              <a:gd name="connsiteX6608" fmla="*/ 3258050 w 12453219"/>
              <a:gd name="connsiteY6608" fmla="*/ 597933 h 2763135"/>
              <a:gd name="connsiteX6609" fmla="*/ 3258536 w 12453219"/>
              <a:gd name="connsiteY6609" fmla="*/ 597448 h 2763135"/>
              <a:gd name="connsiteX6610" fmla="*/ 8919394 w 12453219"/>
              <a:gd name="connsiteY6610" fmla="*/ 597281 h 2763135"/>
              <a:gd name="connsiteX6611" fmla="*/ 8920046 w 12453219"/>
              <a:gd name="connsiteY6611" fmla="*/ 597933 h 2763135"/>
              <a:gd name="connsiteX6612" fmla="*/ 8919394 w 12453219"/>
              <a:gd name="connsiteY6612" fmla="*/ 598584 h 2763135"/>
              <a:gd name="connsiteX6613" fmla="*/ 8918742 w 12453219"/>
              <a:gd name="connsiteY6613" fmla="*/ 597933 h 2763135"/>
              <a:gd name="connsiteX6614" fmla="*/ 8919394 w 12453219"/>
              <a:gd name="connsiteY6614" fmla="*/ 597281 h 2763135"/>
              <a:gd name="connsiteX6615" fmla="*/ 8781324 w 12453219"/>
              <a:gd name="connsiteY6615" fmla="*/ 597247 h 2763135"/>
              <a:gd name="connsiteX6616" fmla="*/ 8782010 w 12453219"/>
              <a:gd name="connsiteY6616" fmla="*/ 597933 h 2763135"/>
              <a:gd name="connsiteX6617" fmla="*/ 8781324 w 12453219"/>
              <a:gd name="connsiteY6617" fmla="*/ 598619 h 2763135"/>
              <a:gd name="connsiteX6618" fmla="*/ 8780638 w 12453219"/>
              <a:gd name="connsiteY6618" fmla="*/ 597933 h 2763135"/>
              <a:gd name="connsiteX6619" fmla="*/ 8781324 w 12453219"/>
              <a:gd name="connsiteY6619" fmla="*/ 597247 h 2763135"/>
              <a:gd name="connsiteX6620" fmla="*/ 3672773 w 12453219"/>
              <a:gd name="connsiteY6620" fmla="*/ 597247 h 2763135"/>
              <a:gd name="connsiteX6621" fmla="*/ 3673459 w 12453219"/>
              <a:gd name="connsiteY6621" fmla="*/ 597933 h 2763135"/>
              <a:gd name="connsiteX6622" fmla="*/ 3672773 w 12453219"/>
              <a:gd name="connsiteY6622" fmla="*/ 598619 h 2763135"/>
              <a:gd name="connsiteX6623" fmla="*/ 3672088 w 12453219"/>
              <a:gd name="connsiteY6623" fmla="*/ 597933 h 2763135"/>
              <a:gd name="connsiteX6624" fmla="*/ 3672773 w 12453219"/>
              <a:gd name="connsiteY6624" fmla="*/ 597247 h 2763135"/>
              <a:gd name="connsiteX6625" fmla="*/ 3534701 w 12453219"/>
              <a:gd name="connsiteY6625" fmla="*/ 597247 h 2763135"/>
              <a:gd name="connsiteX6626" fmla="*/ 3535387 w 12453219"/>
              <a:gd name="connsiteY6626" fmla="*/ 597933 h 2763135"/>
              <a:gd name="connsiteX6627" fmla="*/ 3534701 w 12453219"/>
              <a:gd name="connsiteY6627" fmla="*/ 598619 h 2763135"/>
              <a:gd name="connsiteX6628" fmla="*/ 3534016 w 12453219"/>
              <a:gd name="connsiteY6628" fmla="*/ 597933 h 2763135"/>
              <a:gd name="connsiteX6629" fmla="*/ 3534701 w 12453219"/>
              <a:gd name="connsiteY6629" fmla="*/ 597247 h 2763135"/>
              <a:gd name="connsiteX6630" fmla="*/ 8643254 w 12453219"/>
              <a:gd name="connsiteY6630" fmla="*/ 597061 h 2763135"/>
              <a:gd name="connsiteX6631" fmla="*/ 8644127 w 12453219"/>
              <a:gd name="connsiteY6631" fmla="*/ 597933 h 2763135"/>
              <a:gd name="connsiteX6632" fmla="*/ 8643254 w 12453219"/>
              <a:gd name="connsiteY6632" fmla="*/ 598805 h 2763135"/>
              <a:gd name="connsiteX6633" fmla="*/ 8642382 w 12453219"/>
              <a:gd name="connsiteY6633" fmla="*/ 597933 h 2763135"/>
              <a:gd name="connsiteX6634" fmla="*/ 8643254 w 12453219"/>
              <a:gd name="connsiteY6634" fmla="*/ 597061 h 2763135"/>
              <a:gd name="connsiteX6635" fmla="*/ 3810854 w 12453219"/>
              <a:gd name="connsiteY6635" fmla="*/ 597061 h 2763135"/>
              <a:gd name="connsiteX6636" fmla="*/ 3811725 w 12453219"/>
              <a:gd name="connsiteY6636" fmla="*/ 597933 h 2763135"/>
              <a:gd name="connsiteX6637" fmla="*/ 3810854 w 12453219"/>
              <a:gd name="connsiteY6637" fmla="*/ 598805 h 2763135"/>
              <a:gd name="connsiteX6638" fmla="*/ 3809981 w 12453219"/>
              <a:gd name="connsiteY6638" fmla="*/ 597933 h 2763135"/>
              <a:gd name="connsiteX6639" fmla="*/ 3810854 w 12453219"/>
              <a:gd name="connsiteY6639" fmla="*/ 597061 h 2763135"/>
              <a:gd name="connsiteX6640" fmla="*/ 8505175 w 12453219"/>
              <a:gd name="connsiteY6640" fmla="*/ 597023 h 2763135"/>
              <a:gd name="connsiteX6641" fmla="*/ 8506085 w 12453219"/>
              <a:gd name="connsiteY6641" fmla="*/ 597933 h 2763135"/>
              <a:gd name="connsiteX6642" fmla="*/ 8505175 w 12453219"/>
              <a:gd name="connsiteY6642" fmla="*/ 598843 h 2763135"/>
              <a:gd name="connsiteX6643" fmla="*/ 8504265 w 12453219"/>
              <a:gd name="connsiteY6643" fmla="*/ 597933 h 2763135"/>
              <a:gd name="connsiteX6644" fmla="*/ 8505175 w 12453219"/>
              <a:gd name="connsiteY6644" fmla="*/ 597023 h 2763135"/>
              <a:gd name="connsiteX6645" fmla="*/ 3948937 w 12453219"/>
              <a:gd name="connsiteY6645" fmla="*/ 597023 h 2763135"/>
              <a:gd name="connsiteX6646" fmla="*/ 3949845 w 12453219"/>
              <a:gd name="connsiteY6646" fmla="*/ 597933 h 2763135"/>
              <a:gd name="connsiteX6647" fmla="*/ 3948937 w 12453219"/>
              <a:gd name="connsiteY6647" fmla="*/ 598843 h 2763135"/>
              <a:gd name="connsiteX6648" fmla="*/ 3948026 w 12453219"/>
              <a:gd name="connsiteY6648" fmla="*/ 597933 h 2763135"/>
              <a:gd name="connsiteX6649" fmla="*/ 3948937 w 12453219"/>
              <a:gd name="connsiteY6649" fmla="*/ 597023 h 2763135"/>
              <a:gd name="connsiteX6650" fmla="*/ 8367105 w 12453219"/>
              <a:gd name="connsiteY6650" fmla="*/ 596819 h 2763135"/>
              <a:gd name="connsiteX6651" fmla="*/ 8368220 w 12453219"/>
              <a:gd name="connsiteY6651" fmla="*/ 597933 h 2763135"/>
              <a:gd name="connsiteX6652" fmla="*/ 8367105 w 12453219"/>
              <a:gd name="connsiteY6652" fmla="*/ 599048 h 2763135"/>
              <a:gd name="connsiteX6653" fmla="*/ 8365991 w 12453219"/>
              <a:gd name="connsiteY6653" fmla="*/ 597933 h 2763135"/>
              <a:gd name="connsiteX6654" fmla="*/ 8367105 w 12453219"/>
              <a:gd name="connsiteY6654" fmla="*/ 596819 h 2763135"/>
              <a:gd name="connsiteX6655" fmla="*/ 4087009 w 12453219"/>
              <a:gd name="connsiteY6655" fmla="*/ 596819 h 2763135"/>
              <a:gd name="connsiteX6656" fmla="*/ 4088128 w 12453219"/>
              <a:gd name="connsiteY6656" fmla="*/ 597933 h 2763135"/>
              <a:gd name="connsiteX6657" fmla="*/ 4087009 w 12453219"/>
              <a:gd name="connsiteY6657" fmla="*/ 599048 h 2763135"/>
              <a:gd name="connsiteX6658" fmla="*/ 4085898 w 12453219"/>
              <a:gd name="connsiteY6658" fmla="*/ 597933 h 2763135"/>
              <a:gd name="connsiteX6659" fmla="*/ 4087009 w 12453219"/>
              <a:gd name="connsiteY6659" fmla="*/ 596819 h 2763135"/>
              <a:gd name="connsiteX6660" fmla="*/ 8229027 w 12453219"/>
              <a:gd name="connsiteY6660" fmla="*/ 596777 h 2763135"/>
              <a:gd name="connsiteX6661" fmla="*/ 8230183 w 12453219"/>
              <a:gd name="connsiteY6661" fmla="*/ 597933 h 2763135"/>
              <a:gd name="connsiteX6662" fmla="*/ 8229027 w 12453219"/>
              <a:gd name="connsiteY6662" fmla="*/ 599088 h 2763135"/>
              <a:gd name="connsiteX6663" fmla="*/ 8227871 w 12453219"/>
              <a:gd name="connsiteY6663" fmla="*/ 597933 h 2763135"/>
              <a:gd name="connsiteX6664" fmla="*/ 8229027 w 12453219"/>
              <a:gd name="connsiteY6664" fmla="*/ 596777 h 2763135"/>
              <a:gd name="connsiteX6665" fmla="*/ 8090957 w 12453219"/>
              <a:gd name="connsiteY6665" fmla="*/ 596666 h 2763135"/>
              <a:gd name="connsiteX6666" fmla="*/ 8092223 w 12453219"/>
              <a:gd name="connsiteY6666" fmla="*/ 597933 h 2763135"/>
              <a:gd name="connsiteX6667" fmla="*/ 8090957 w 12453219"/>
              <a:gd name="connsiteY6667" fmla="*/ 599199 h 2763135"/>
              <a:gd name="connsiteX6668" fmla="*/ 8089690 w 12453219"/>
              <a:gd name="connsiteY6668" fmla="*/ 597933 h 2763135"/>
              <a:gd name="connsiteX6669" fmla="*/ 8090957 w 12453219"/>
              <a:gd name="connsiteY6669" fmla="*/ 596666 h 2763135"/>
              <a:gd name="connsiteX6670" fmla="*/ 4225097 w 12453219"/>
              <a:gd name="connsiteY6670" fmla="*/ 596666 h 2763135"/>
              <a:gd name="connsiteX6671" fmla="*/ 4226361 w 12453219"/>
              <a:gd name="connsiteY6671" fmla="*/ 597933 h 2763135"/>
              <a:gd name="connsiteX6672" fmla="*/ 4225097 w 12453219"/>
              <a:gd name="connsiteY6672" fmla="*/ 599199 h 2763135"/>
              <a:gd name="connsiteX6673" fmla="*/ 4223828 w 12453219"/>
              <a:gd name="connsiteY6673" fmla="*/ 597933 h 2763135"/>
              <a:gd name="connsiteX6674" fmla="*/ 4225097 w 12453219"/>
              <a:gd name="connsiteY6674" fmla="*/ 596666 h 2763135"/>
              <a:gd name="connsiteX6675" fmla="*/ 7952878 w 12453219"/>
              <a:gd name="connsiteY6675" fmla="*/ 596438 h 2763135"/>
              <a:gd name="connsiteX6676" fmla="*/ 7954373 w 12453219"/>
              <a:gd name="connsiteY6676" fmla="*/ 597933 h 2763135"/>
              <a:gd name="connsiteX6677" fmla="*/ 7952878 w 12453219"/>
              <a:gd name="connsiteY6677" fmla="*/ 599428 h 2763135"/>
              <a:gd name="connsiteX6678" fmla="*/ 7951382 w 12453219"/>
              <a:gd name="connsiteY6678" fmla="*/ 597933 h 2763135"/>
              <a:gd name="connsiteX6679" fmla="*/ 7952878 w 12453219"/>
              <a:gd name="connsiteY6679" fmla="*/ 596438 h 2763135"/>
              <a:gd name="connsiteX6680" fmla="*/ 4362981 w 12453219"/>
              <a:gd name="connsiteY6680" fmla="*/ 596438 h 2763135"/>
              <a:gd name="connsiteX6681" fmla="*/ 4364478 w 12453219"/>
              <a:gd name="connsiteY6681" fmla="*/ 597933 h 2763135"/>
              <a:gd name="connsiteX6682" fmla="*/ 4362981 w 12453219"/>
              <a:gd name="connsiteY6682" fmla="*/ 599428 h 2763135"/>
              <a:gd name="connsiteX6683" fmla="*/ 4361488 w 12453219"/>
              <a:gd name="connsiteY6683" fmla="*/ 597933 h 2763135"/>
              <a:gd name="connsiteX6684" fmla="*/ 4362981 w 12453219"/>
              <a:gd name="connsiteY6684" fmla="*/ 596438 h 2763135"/>
              <a:gd name="connsiteX6685" fmla="*/ 7814808 w 12453219"/>
              <a:gd name="connsiteY6685" fmla="*/ 596392 h 2763135"/>
              <a:gd name="connsiteX6686" fmla="*/ 7816349 w 12453219"/>
              <a:gd name="connsiteY6686" fmla="*/ 597933 h 2763135"/>
              <a:gd name="connsiteX6687" fmla="*/ 7814808 w 12453219"/>
              <a:gd name="connsiteY6687" fmla="*/ 599473 h 2763135"/>
              <a:gd name="connsiteX6688" fmla="*/ 7813267 w 12453219"/>
              <a:gd name="connsiteY6688" fmla="*/ 597933 h 2763135"/>
              <a:gd name="connsiteX6689" fmla="*/ 7814808 w 12453219"/>
              <a:gd name="connsiteY6689" fmla="*/ 596392 h 2763135"/>
              <a:gd name="connsiteX6690" fmla="*/ 4639135 w 12453219"/>
              <a:gd name="connsiteY6690" fmla="*/ 596392 h 2763135"/>
              <a:gd name="connsiteX6691" fmla="*/ 4640679 w 12453219"/>
              <a:gd name="connsiteY6691" fmla="*/ 597933 h 2763135"/>
              <a:gd name="connsiteX6692" fmla="*/ 4639135 w 12453219"/>
              <a:gd name="connsiteY6692" fmla="*/ 599473 h 2763135"/>
              <a:gd name="connsiteX6693" fmla="*/ 4637597 w 12453219"/>
              <a:gd name="connsiteY6693" fmla="*/ 597933 h 2763135"/>
              <a:gd name="connsiteX6694" fmla="*/ 4639135 w 12453219"/>
              <a:gd name="connsiteY6694" fmla="*/ 596392 h 2763135"/>
              <a:gd name="connsiteX6695" fmla="*/ 4501064 w 12453219"/>
              <a:gd name="connsiteY6695" fmla="*/ 596392 h 2763135"/>
              <a:gd name="connsiteX6696" fmla="*/ 4502606 w 12453219"/>
              <a:gd name="connsiteY6696" fmla="*/ 597933 h 2763135"/>
              <a:gd name="connsiteX6697" fmla="*/ 4501064 w 12453219"/>
              <a:gd name="connsiteY6697" fmla="*/ 599473 h 2763135"/>
              <a:gd name="connsiteX6698" fmla="*/ 4499520 w 12453219"/>
              <a:gd name="connsiteY6698" fmla="*/ 597933 h 2763135"/>
              <a:gd name="connsiteX6699" fmla="*/ 4501064 w 12453219"/>
              <a:gd name="connsiteY6699" fmla="*/ 596392 h 2763135"/>
              <a:gd name="connsiteX6700" fmla="*/ 7676738 w 12453219"/>
              <a:gd name="connsiteY6700" fmla="*/ 596149 h 2763135"/>
              <a:gd name="connsiteX6701" fmla="*/ 7678523 w 12453219"/>
              <a:gd name="connsiteY6701" fmla="*/ 597933 h 2763135"/>
              <a:gd name="connsiteX6702" fmla="*/ 7676738 w 12453219"/>
              <a:gd name="connsiteY6702" fmla="*/ 599718 h 2763135"/>
              <a:gd name="connsiteX6703" fmla="*/ 7674954 w 12453219"/>
              <a:gd name="connsiteY6703" fmla="*/ 597933 h 2763135"/>
              <a:gd name="connsiteX6704" fmla="*/ 7676738 w 12453219"/>
              <a:gd name="connsiteY6704" fmla="*/ 596149 h 2763135"/>
              <a:gd name="connsiteX6705" fmla="*/ 4777199 w 12453219"/>
              <a:gd name="connsiteY6705" fmla="*/ 596149 h 2763135"/>
              <a:gd name="connsiteX6706" fmla="*/ 4778986 w 12453219"/>
              <a:gd name="connsiteY6706" fmla="*/ 597933 h 2763135"/>
              <a:gd name="connsiteX6707" fmla="*/ 4777199 w 12453219"/>
              <a:gd name="connsiteY6707" fmla="*/ 599718 h 2763135"/>
              <a:gd name="connsiteX6708" fmla="*/ 4775417 w 12453219"/>
              <a:gd name="connsiteY6708" fmla="*/ 597933 h 2763135"/>
              <a:gd name="connsiteX6709" fmla="*/ 4777199 w 12453219"/>
              <a:gd name="connsiteY6709" fmla="*/ 596149 h 2763135"/>
              <a:gd name="connsiteX6710" fmla="*/ 7538659 w 12453219"/>
              <a:gd name="connsiteY6710" fmla="*/ 596100 h 2763135"/>
              <a:gd name="connsiteX6711" fmla="*/ 7540492 w 12453219"/>
              <a:gd name="connsiteY6711" fmla="*/ 597933 h 2763135"/>
              <a:gd name="connsiteX6712" fmla="*/ 7538659 w 12453219"/>
              <a:gd name="connsiteY6712" fmla="*/ 599766 h 2763135"/>
              <a:gd name="connsiteX6713" fmla="*/ 7536826 w 12453219"/>
              <a:gd name="connsiteY6713" fmla="*/ 597933 h 2763135"/>
              <a:gd name="connsiteX6714" fmla="*/ 7538659 w 12453219"/>
              <a:gd name="connsiteY6714" fmla="*/ 596100 h 2763135"/>
              <a:gd name="connsiteX6715" fmla="*/ 4915277 w 12453219"/>
              <a:gd name="connsiteY6715" fmla="*/ 596100 h 2763135"/>
              <a:gd name="connsiteX6716" fmla="*/ 4917115 w 12453219"/>
              <a:gd name="connsiteY6716" fmla="*/ 597933 h 2763135"/>
              <a:gd name="connsiteX6717" fmla="*/ 4915277 w 12453219"/>
              <a:gd name="connsiteY6717" fmla="*/ 599766 h 2763135"/>
              <a:gd name="connsiteX6718" fmla="*/ 4913448 w 12453219"/>
              <a:gd name="connsiteY6718" fmla="*/ 597933 h 2763135"/>
              <a:gd name="connsiteX6719" fmla="*/ 4915277 w 12453219"/>
              <a:gd name="connsiteY6719" fmla="*/ 596100 h 2763135"/>
              <a:gd name="connsiteX6720" fmla="*/ 7400590 w 12453219"/>
              <a:gd name="connsiteY6720" fmla="*/ 595841 h 2763135"/>
              <a:gd name="connsiteX6721" fmla="*/ 7402681 w 12453219"/>
              <a:gd name="connsiteY6721" fmla="*/ 597933 h 2763135"/>
              <a:gd name="connsiteX6722" fmla="*/ 7400590 w 12453219"/>
              <a:gd name="connsiteY6722" fmla="*/ 600024 h 2763135"/>
              <a:gd name="connsiteX6723" fmla="*/ 7398498 w 12453219"/>
              <a:gd name="connsiteY6723" fmla="*/ 597933 h 2763135"/>
              <a:gd name="connsiteX6724" fmla="*/ 7400590 w 12453219"/>
              <a:gd name="connsiteY6724" fmla="*/ 595841 h 2763135"/>
              <a:gd name="connsiteX6725" fmla="*/ 7262511 w 12453219"/>
              <a:gd name="connsiteY6725" fmla="*/ 595841 h 2763135"/>
              <a:gd name="connsiteX6726" fmla="*/ 7264603 w 12453219"/>
              <a:gd name="connsiteY6726" fmla="*/ 597933 h 2763135"/>
              <a:gd name="connsiteX6727" fmla="*/ 7262511 w 12453219"/>
              <a:gd name="connsiteY6727" fmla="*/ 600024 h 2763135"/>
              <a:gd name="connsiteX6728" fmla="*/ 7260419 w 12453219"/>
              <a:gd name="connsiteY6728" fmla="*/ 597933 h 2763135"/>
              <a:gd name="connsiteX6729" fmla="*/ 7262511 w 12453219"/>
              <a:gd name="connsiteY6729" fmla="*/ 595841 h 2763135"/>
              <a:gd name="connsiteX6730" fmla="*/ 5191433 w 12453219"/>
              <a:gd name="connsiteY6730" fmla="*/ 595841 h 2763135"/>
              <a:gd name="connsiteX6731" fmla="*/ 5193524 w 12453219"/>
              <a:gd name="connsiteY6731" fmla="*/ 597933 h 2763135"/>
              <a:gd name="connsiteX6732" fmla="*/ 5191433 w 12453219"/>
              <a:gd name="connsiteY6732" fmla="*/ 600024 h 2763135"/>
              <a:gd name="connsiteX6733" fmla="*/ 5189340 w 12453219"/>
              <a:gd name="connsiteY6733" fmla="*/ 597933 h 2763135"/>
              <a:gd name="connsiteX6734" fmla="*/ 5191433 w 12453219"/>
              <a:gd name="connsiteY6734" fmla="*/ 595841 h 2763135"/>
              <a:gd name="connsiteX6735" fmla="*/ 5053351 w 12453219"/>
              <a:gd name="connsiteY6735" fmla="*/ 595841 h 2763135"/>
              <a:gd name="connsiteX6736" fmla="*/ 5055440 w 12453219"/>
              <a:gd name="connsiteY6736" fmla="*/ 597933 h 2763135"/>
              <a:gd name="connsiteX6737" fmla="*/ 5053351 w 12453219"/>
              <a:gd name="connsiteY6737" fmla="*/ 600024 h 2763135"/>
              <a:gd name="connsiteX6738" fmla="*/ 5051257 w 12453219"/>
              <a:gd name="connsiteY6738" fmla="*/ 597933 h 2763135"/>
              <a:gd name="connsiteX6739" fmla="*/ 5053351 w 12453219"/>
              <a:gd name="connsiteY6739" fmla="*/ 595841 h 2763135"/>
              <a:gd name="connsiteX6740" fmla="*/ 7124441 w 12453219"/>
              <a:gd name="connsiteY6740" fmla="*/ 595790 h 2763135"/>
              <a:gd name="connsiteX6741" fmla="*/ 7126584 w 12453219"/>
              <a:gd name="connsiteY6741" fmla="*/ 597933 h 2763135"/>
              <a:gd name="connsiteX6742" fmla="*/ 7124441 w 12453219"/>
              <a:gd name="connsiteY6742" fmla="*/ 600077 h 2763135"/>
              <a:gd name="connsiteX6743" fmla="*/ 7122298 w 12453219"/>
              <a:gd name="connsiteY6743" fmla="*/ 597933 h 2763135"/>
              <a:gd name="connsiteX6744" fmla="*/ 7124441 w 12453219"/>
              <a:gd name="connsiteY6744" fmla="*/ 595790 h 2763135"/>
              <a:gd name="connsiteX6745" fmla="*/ 6986362 w 12453219"/>
              <a:gd name="connsiteY6745" fmla="*/ 595790 h 2763135"/>
              <a:gd name="connsiteX6746" fmla="*/ 6988505 w 12453219"/>
              <a:gd name="connsiteY6746" fmla="*/ 597933 h 2763135"/>
              <a:gd name="connsiteX6747" fmla="*/ 6986362 w 12453219"/>
              <a:gd name="connsiteY6747" fmla="*/ 600077 h 2763135"/>
              <a:gd name="connsiteX6748" fmla="*/ 6984218 w 12453219"/>
              <a:gd name="connsiteY6748" fmla="*/ 597933 h 2763135"/>
              <a:gd name="connsiteX6749" fmla="*/ 6986362 w 12453219"/>
              <a:gd name="connsiteY6749" fmla="*/ 595790 h 2763135"/>
              <a:gd name="connsiteX6750" fmla="*/ 5467587 w 12453219"/>
              <a:gd name="connsiteY6750" fmla="*/ 595790 h 2763135"/>
              <a:gd name="connsiteX6751" fmla="*/ 5469729 w 12453219"/>
              <a:gd name="connsiteY6751" fmla="*/ 597933 h 2763135"/>
              <a:gd name="connsiteX6752" fmla="*/ 5467587 w 12453219"/>
              <a:gd name="connsiteY6752" fmla="*/ 600077 h 2763135"/>
              <a:gd name="connsiteX6753" fmla="*/ 5465440 w 12453219"/>
              <a:gd name="connsiteY6753" fmla="*/ 597933 h 2763135"/>
              <a:gd name="connsiteX6754" fmla="*/ 5467587 w 12453219"/>
              <a:gd name="connsiteY6754" fmla="*/ 595790 h 2763135"/>
              <a:gd name="connsiteX6755" fmla="*/ 5329506 w 12453219"/>
              <a:gd name="connsiteY6755" fmla="*/ 595790 h 2763135"/>
              <a:gd name="connsiteX6756" fmla="*/ 5331649 w 12453219"/>
              <a:gd name="connsiteY6756" fmla="*/ 597933 h 2763135"/>
              <a:gd name="connsiteX6757" fmla="*/ 5329506 w 12453219"/>
              <a:gd name="connsiteY6757" fmla="*/ 600077 h 2763135"/>
              <a:gd name="connsiteX6758" fmla="*/ 5327359 w 12453219"/>
              <a:gd name="connsiteY6758" fmla="*/ 597933 h 2763135"/>
              <a:gd name="connsiteX6759" fmla="*/ 5329506 w 12453219"/>
              <a:gd name="connsiteY6759" fmla="*/ 595790 h 2763135"/>
              <a:gd name="connsiteX6760" fmla="*/ 6848292 w 12453219"/>
              <a:gd name="connsiteY6760" fmla="*/ 595517 h 2763135"/>
              <a:gd name="connsiteX6761" fmla="*/ 6850708 w 12453219"/>
              <a:gd name="connsiteY6761" fmla="*/ 597933 h 2763135"/>
              <a:gd name="connsiteX6762" fmla="*/ 6848292 w 12453219"/>
              <a:gd name="connsiteY6762" fmla="*/ 600349 h 2763135"/>
              <a:gd name="connsiteX6763" fmla="*/ 6845876 w 12453219"/>
              <a:gd name="connsiteY6763" fmla="*/ 597933 h 2763135"/>
              <a:gd name="connsiteX6764" fmla="*/ 6848292 w 12453219"/>
              <a:gd name="connsiteY6764" fmla="*/ 595517 h 2763135"/>
              <a:gd name="connsiteX6765" fmla="*/ 6710222 w 12453219"/>
              <a:gd name="connsiteY6765" fmla="*/ 595517 h 2763135"/>
              <a:gd name="connsiteX6766" fmla="*/ 6712638 w 12453219"/>
              <a:gd name="connsiteY6766" fmla="*/ 597933 h 2763135"/>
              <a:gd name="connsiteX6767" fmla="*/ 6710222 w 12453219"/>
              <a:gd name="connsiteY6767" fmla="*/ 600349 h 2763135"/>
              <a:gd name="connsiteX6768" fmla="*/ 6707806 w 12453219"/>
              <a:gd name="connsiteY6768" fmla="*/ 597933 h 2763135"/>
              <a:gd name="connsiteX6769" fmla="*/ 6710222 w 12453219"/>
              <a:gd name="connsiteY6769" fmla="*/ 595517 h 2763135"/>
              <a:gd name="connsiteX6770" fmla="*/ 6572143 w 12453219"/>
              <a:gd name="connsiteY6770" fmla="*/ 595517 h 2763135"/>
              <a:gd name="connsiteX6771" fmla="*/ 6574559 w 12453219"/>
              <a:gd name="connsiteY6771" fmla="*/ 597933 h 2763135"/>
              <a:gd name="connsiteX6772" fmla="*/ 6572143 w 12453219"/>
              <a:gd name="connsiteY6772" fmla="*/ 600349 h 2763135"/>
              <a:gd name="connsiteX6773" fmla="*/ 6569726 w 12453219"/>
              <a:gd name="connsiteY6773" fmla="*/ 597933 h 2763135"/>
              <a:gd name="connsiteX6774" fmla="*/ 6572143 w 12453219"/>
              <a:gd name="connsiteY6774" fmla="*/ 595517 h 2763135"/>
              <a:gd name="connsiteX6775" fmla="*/ 6434073 w 12453219"/>
              <a:gd name="connsiteY6775" fmla="*/ 595517 h 2763135"/>
              <a:gd name="connsiteX6776" fmla="*/ 6436489 w 12453219"/>
              <a:gd name="connsiteY6776" fmla="*/ 597933 h 2763135"/>
              <a:gd name="connsiteX6777" fmla="*/ 6434073 w 12453219"/>
              <a:gd name="connsiteY6777" fmla="*/ 600349 h 2763135"/>
              <a:gd name="connsiteX6778" fmla="*/ 6431657 w 12453219"/>
              <a:gd name="connsiteY6778" fmla="*/ 597933 h 2763135"/>
              <a:gd name="connsiteX6779" fmla="*/ 6434073 w 12453219"/>
              <a:gd name="connsiteY6779" fmla="*/ 595517 h 2763135"/>
              <a:gd name="connsiteX6780" fmla="*/ 6019853 w 12453219"/>
              <a:gd name="connsiteY6780" fmla="*/ 595517 h 2763135"/>
              <a:gd name="connsiteX6781" fmla="*/ 6022268 w 12453219"/>
              <a:gd name="connsiteY6781" fmla="*/ 597933 h 2763135"/>
              <a:gd name="connsiteX6782" fmla="*/ 6019853 w 12453219"/>
              <a:gd name="connsiteY6782" fmla="*/ 600349 h 2763135"/>
              <a:gd name="connsiteX6783" fmla="*/ 6017434 w 12453219"/>
              <a:gd name="connsiteY6783" fmla="*/ 597933 h 2763135"/>
              <a:gd name="connsiteX6784" fmla="*/ 6019853 w 12453219"/>
              <a:gd name="connsiteY6784" fmla="*/ 595517 h 2763135"/>
              <a:gd name="connsiteX6785" fmla="*/ 5881786 w 12453219"/>
              <a:gd name="connsiteY6785" fmla="*/ 595517 h 2763135"/>
              <a:gd name="connsiteX6786" fmla="*/ 5884205 w 12453219"/>
              <a:gd name="connsiteY6786" fmla="*/ 597933 h 2763135"/>
              <a:gd name="connsiteX6787" fmla="*/ 5881786 w 12453219"/>
              <a:gd name="connsiteY6787" fmla="*/ 600349 h 2763135"/>
              <a:gd name="connsiteX6788" fmla="*/ 5879373 w 12453219"/>
              <a:gd name="connsiteY6788" fmla="*/ 597933 h 2763135"/>
              <a:gd name="connsiteX6789" fmla="*/ 5881786 w 12453219"/>
              <a:gd name="connsiteY6789" fmla="*/ 595517 h 2763135"/>
              <a:gd name="connsiteX6790" fmla="*/ 5743711 w 12453219"/>
              <a:gd name="connsiteY6790" fmla="*/ 595517 h 2763135"/>
              <a:gd name="connsiteX6791" fmla="*/ 5746129 w 12453219"/>
              <a:gd name="connsiteY6791" fmla="*/ 597933 h 2763135"/>
              <a:gd name="connsiteX6792" fmla="*/ 5743711 w 12453219"/>
              <a:gd name="connsiteY6792" fmla="*/ 600349 h 2763135"/>
              <a:gd name="connsiteX6793" fmla="*/ 5741298 w 12453219"/>
              <a:gd name="connsiteY6793" fmla="*/ 597933 h 2763135"/>
              <a:gd name="connsiteX6794" fmla="*/ 5743711 w 12453219"/>
              <a:gd name="connsiteY6794" fmla="*/ 595517 h 2763135"/>
              <a:gd name="connsiteX6795" fmla="*/ 5605649 w 12453219"/>
              <a:gd name="connsiteY6795" fmla="*/ 595517 h 2763135"/>
              <a:gd name="connsiteX6796" fmla="*/ 5608066 w 12453219"/>
              <a:gd name="connsiteY6796" fmla="*/ 597933 h 2763135"/>
              <a:gd name="connsiteX6797" fmla="*/ 5605649 w 12453219"/>
              <a:gd name="connsiteY6797" fmla="*/ 600349 h 2763135"/>
              <a:gd name="connsiteX6798" fmla="*/ 5603232 w 12453219"/>
              <a:gd name="connsiteY6798" fmla="*/ 597933 h 2763135"/>
              <a:gd name="connsiteX6799" fmla="*/ 5605649 w 12453219"/>
              <a:gd name="connsiteY6799" fmla="*/ 595517 h 2763135"/>
              <a:gd name="connsiteX6800" fmla="*/ 6295994 w 12453219"/>
              <a:gd name="connsiteY6800" fmla="*/ 595463 h 2763135"/>
              <a:gd name="connsiteX6801" fmla="*/ 6298464 w 12453219"/>
              <a:gd name="connsiteY6801" fmla="*/ 597933 h 2763135"/>
              <a:gd name="connsiteX6802" fmla="*/ 6295994 w 12453219"/>
              <a:gd name="connsiteY6802" fmla="*/ 600403 h 2763135"/>
              <a:gd name="connsiteX6803" fmla="*/ 6293524 w 12453219"/>
              <a:gd name="connsiteY6803" fmla="*/ 597933 h 2763135"/>
              <a:gd name="connsiteX6804" fmla="*/ 6295994 w 12453219"/>
              <a:gd name="connsiteY6804" fmla="*/ 595463 h 2763135"/>
              <a:gd name="connsiteX6805" fmla="*/ 6157927 w 12453219"/>
              <a:gd name="connsiteY6805" fmla="*/ 595463 h 2763135"/>
              <a:gd name="connsiteX6806" fmla="*/ 6160398 w 12453219"/>
              <a:gd name="connsiteY6806" fmla="*/ 597933 h 2763135"/>
              <a:gd name="connsiteX6807" fmla="*/ 6157927 w 12453219"/>
              <a:gd name="connsiteY6807" fmla="*/ 600403 h 2763135"/>
              <a:gd name="connsiteX6808" fmla="*/ 6155458 w 12453219"/>
              <a:gd name="connsiteY6808" fmla="*/ 597933 h 2763135"/>
              <a:gd name="connsiteX6809" fmla="*/ 6157927 w 12453219"/>
              <a:gd name="connsiteY6809" fmla="*/ 595463 h 2763135"/>
              <a:gd name="connsiteX6810" fmla="*/ 1946760 w 12453219"/>
              <a:gd name="connsiteY6810" fmla="*/ 478315 h 2763135"/>
              <a:gd name="connsiteX6811" fmla="*/ 1946804 w 12453219"/>
              <a:gd name="connsiteY6811" fmla="*/ 478358 h 2763135"/>
              <a:gd name="connsiteX6812" fmla="*/ 1946760 w 12453219"/>
              <a:gd name="connsiteY6812" fmla="*/ 478401 h 2763135"/>
              <a:gd name="connsiteX6813" fmla="*/ 1946717 w 12453219"/>
              <a:gd name="connsiteY6813" fmla="*/ 478358 h 2763135"/>
              <a:gd name="connsiteX6814" fmla="*/ 1946760 w 12453219"/>
              <a:gd name="connsiteY6814" fmla="*/ 478315 h 2763135"/>
              <a:gd name="connsiteX6815" fmla="*/ 10369145 w 12453219"/>
              <a:gd name="connsiteY6815" fmla="*/ 478301 h 2763135"/>
              <a:gd name="connsiteX6816" fmla="*/ 10369201 w 12453219"/>
              <a:gd name="connsiteY6816" fmla="*/ 478358 h 2763135"/>
              <a:gd name="connsiteX6817" fmla="*/ 10369145 w 12453219"/>
              <a:gd name="connsiteY6817" fmla="*/ 478414 h 2763135"/>
              <a:gd name="connsiteX6818" fmla="*/ 10369089 w 12453219"/>
              <a:gd name="connsiteY6818" fmla="*/ 478358 h 2763135"/>
              <a:gd name="connsiteX6819" fmla="*/ 10369145 w 12453219"/>
              <a:gd name="connsiteY6819" fmla="*/ 478301 h 2763135"/>
              <a:gd name="connsiteX6820" fmla="*/ 10231094 w 12453219"/>
              <a:gd name="connsiteY6820" fmla="*/ 478301 h 2763135"/>
              <a:gd name="connsiteX6821" fmla="*/ 10231150 w 12453219"/>
              <a:gd name="connsiteY6821" fmla="*/ 478358 h 2763135"/>
              <a:gd name="connsiteX6822" fmla="*/ 10231094 w 12453219"/>
              <a:gd name="connsiteY6822" fmla="*/ 478414 h 2763135"/>
              <a:gd name="connsiteX6823" fmla="*/ 10231038 w 12453219"/>
              <a:gd name="connsiteY6823" fmla="*/ 478358 h 2763135"/>
              <a:gd name="connsiteX6824" fmla="*/ 10231094 w 12453219"/>
              <a:gd name="connsiteY6824" fmla="*/ 478301 h 2763135"/>
              <a:gd name="connsiteX6825" fmla="*/ 10093044 w 12453219"/>
              <a:gd name="connsiteY6825" fmla="*/ 478301 h 2763135"/>
              <a:gd name="connsiteX6826" fmla="*/ 10093100 w 12453219"/>
              <a:gd name="connsiteY6826" fmla="*/ 478358 h 2763135"/>
              <a:gd name="connsiteX6827" fmla="*/ 10093044 w 12453219"/>
              <a:gd name="connsiteY6827" fmla="*/ 478414 h 2763135"/>
              <a:gd name="connsiteX6828" fmla="*/ 10092987 w 12453219"/>
              <a:gd name="connsiteY6828" fmla="*/ 478358 h 2763135"/>
              <a:gd name="connsiteX6829" fmla="*/ 10093044 w 12453219"/>
              <a:gd name="connsiteY6829" fmla="*/ 478301 h 2763135"/>
              <a:gd name="connsiteX6830" fmla="*/ 9954992 w 12453219"/>
              <a:gd name="connsiteY6830" fmla="*/ 478301 h 2763135"/>
              <a:gd name="connsiteX6831" fmla="*/ 9955048 w 12453219"/>
              <a:gd name="connsiteY6831" fmla="*/ 478358 h 2763135"/>
              <a:gd name="connsiteX6832" fmla="*/ 9954992 w 12453219"/>
              <a:gd name="connsiteY6832" fmla="*/ 478414 h 2763135"/>
              <a:gd name="connsiteX6833" fmla="*/ 9954936 w 12453219"/>
              <a:gd name="connsiteY6833" fmla="*/ 478358 h 2763135"/>
              <a:gd name="connsiteX6834" fmla="*/ 9954992 w 12453219"/>
              <a:gd name="connsiteY6834" fmla="*/ 478301 h 2763135"/>
              <a:gd name="connsiteX6835" fmla="*/ 9816847 w 12453219"/>
              <a:gd name="connsiteY6835" fmla="*/ 478301 h 2763135"/>
              <a:gd name="connsiteX6836" fmla="*/ 9816903 w 12453219"/>
              <a:gd name="connsiteY6836" fmla="*/ 478358 h 2763135"/>
              <a:gd name="connsiteX6837" fmla="*/ 9816847 w 12453219"/>
              <a:gd name="connsiteY6837" fmla="*/ 478414 h 2763135"/>
              <a:gd name="connsiteX6838" fmla="*/ 9816791 w 12453219"/>
              <a:gd name="connsiteY6838" fmla="*/ 478358 h 2763135"/>
              <a:gd name="connsiteX6839" fmla="*/ 9816847 w 12453219"/>
              <a:gd name="connsiteY6839" fmla="*/ 478301 h 2763135"/>
              <a:gd name="connsiteX6840" fmla="*/ 9678796 w 12453219"/>
              <a:gd name="connsiteY6840" fmla="*/ 478301 h 2763135"/>
              <a:gd name="connsiteX6841" fmla="*/ 9678852 w 12453219"/>
              <a:gd name="connsiteY6841" fmla="*/ 478358 h 2763135"/>
              <a:gd name="connsiteX6842" fmla="*/ 9678796 w 12453219"/>
              <a:gd name="connsiteY6842" fmla="*/ 478414 h 2763135"/>
              <a:gd name="connsiteX6843" fmla="*/ 9678739 w 12453219"/>
              <a:gd name="connsiteY6843" fmla="*/ 478358 h 2763135"/>
              <a:gd name="connsiteX6844" fmla="*/ 9678796 w 12453219"/>
              <a:gd name="connsiteY6844" fmla="*/ 478301 h 2763135"/>
              <a:gd name="connsiteX6845" fmla="*/ 2637170 w 12453219"/>
              <a:gd name="connsiteY6845" fmla="*/ 478301 h 2763135"/>
              <a:gd name="connsiteX6846" fmla="*/ 2637228 w 12453219"/>
              <a:gd name="connsiteY6846" fmla="*/ 478358 h 2763135"/>
              <a:gd name="connsiteX6847" fmla="*/ 2637170 w 12453219"/>
              <a:gd name="connsiteY6847" fmla="*/ 478414 h 2763135"/>
              <a:gd name="connsiteX6848" fmla="*/ 2637113 w 12453219"/>
              <a:gd name="connsiteY6848" fmla="*/ 478358 h 2763135"/>
              <a:gd name="connsiteX6849" fmla="*/ 2637170 w 12453219"/>
              <a:gd name="connsiteY6849" fmla="*/ 478301 h 2763135"/>
              <a:gd name="connsiteX6850" fmla="*/ 2499083 w 12453219"/>
              <a:gd name="connsiteY6850" fmla="*/ 478301 h 2763135"/>
              <a:gd name="connsiteX6851" fmla="*/ 2499141 w 12453219"/>
              <a:gd name="connsiteY6851" fmla="*/ 478358 h 2763135"/>
              <a:gd name="connsiteX6852" fmla="*/ 2499083 w 12453219"/>
              <a:gd name="connsiteY6852" fmla="*/ 478414 h 2763135"/>
              <a:gd name="connsiteX6853" fmla="*/ 2499027 w 12453219"/>
              <a:gd name="connsiteY6853" fmla="*/ 478358 h 2763135"/>
              <a:gd name="connsiteX6854" fmla="*/ 2499083 w 12453219"/>
              <a:gd name="connsiteY6854" fmla="*/ 478301 h 2763135"/>
              <a:gd name="connsiteX6855" fmla="*/ 2361005 w 12453219"/>
              <a:gd name="connsiteY6855" fmla="*/ 478301 h 2763135"/>
              <a:gd name="connsiteX6856" fmla="*/ 2361061 w 12453219"/>
              <a:gd name="connsiteY6856" fmla="*/ 478358 h 2763135"/>
              <a:gd name="connsiteX6857" fmla="*/ 2361005 w 12453219"/>
              <a:gd name="connsiteY6857" fmla="*/ 478414 h 2763135"/>
              <a:gd name="connsiteX6858" fmla="*/ 2360950 w 12453219"/>
              <a:gd name="connsiteY6858" fmla="*/ 478358 h 2763135"/>
              <a:gd name="connsiteX6859" fmla="*/ 2361005 w 12453219"/>
              <a:gd name="connsiteY6859" fmla="*/ 478301 h 2763135"/>
              <a:gd name="connsiteX6860" fmla="*/ 2222906 w 12453219"/>
              <a:gd name="connsiteY6860" fmla="*/ 478301 h 2763135"/>
              <a:gd name="connsiteX6861" fmla="*/ 2222963 w 12453219"/>
              <a:gd name="connsiteY6861" fmla="*/ 478358 h 2763135"/>
              <a:gd name="connsiteX6862" fmla="*/ 2222906 w 12453219"/>
              <a:gd name="connsiteY6862" fmla="*/ 478414 h 2763135"/>
              <a:gd name="connsiteX6863" fmla="*/ 2222850 w 12453219"/>
              <a:gd name="connsiteY6863" fmla="*/ 478358 h 2763135"/>
              <a:gd name="connsiteX6864" fmla="*/ 2222906 w 12453219"/>
              <a:gd name="connsiteY6864" fmla="*/ 478301 h 2763135"/>
              <a:gd name="connsiteX6865" fmla="*/ 2084834 w 12453219"/>
              <a:gd name="connsiteY6865" fmla="*/ 478301 h 2763135"/>
              <a:gd name="connsiteX6866" fmla="*/ 2084891 w 12453219"/>
              <a:gd name="connsiteY6866" fmla="*/ 478358 h 2763135"/>
              <a:gd name="connsiteX6867" fmla="*/ 2084834 w 12453219"/>
              <a:gd name="connsiteY6867" fmla="*/ 478414 h 2763135"/>
              <a:gd name="connsiteX6868" fmla="*/ 2084777 w 12453219"/>
              <a:gd name="connsiteY6868" fmla="*/ 478358 h 2763135"/>
              <a:gd name="connsiteX6869" fmla="*/ 2084834 w 12453219"/>
              <a:gd name="connsiteY6869" fmla="*/ 478301 h 2763135"/>
              <a:gd name="connsiteX6870" fmla="*/ 9540746 w 12453219"/>
              <a:gd name="connsiteY6870" fmla="*/ 478212 h 2763135"/>
              <a:gd name="connsiteX6871" fmla="*/ 9540891 w 12453219"/>
              <a:gd name="connsiteY6871" fmla="*/ 478357 h 2763135"/>
              <a:gd name="connsiteX6872" fmla="*/ 9540746 w 12453219"/>
              <a:gd name="connsiteY6872" fmla="*/ 478503 h 2763135"/>
              <a:gd name="connsiteX6873" fmla="*/ 9540600 w 12453219"/>
              <a:gd name="connsiteY6873" fmla="*/ 478357 h 2763135"/>
              <a:gd name="connsiteX6874" fmla="*/ 9540746 w 12453219"/>
              <a:gd name="connsiteY6874" fmla="*/ 478212 h 2763135"/>
              <a:gd name="connsiteX6875" fmla="*/ 2775249 w 12453219"/>
              <a:gd name="connsiteY6875" fmla="*/ 478212 h 2763135"/>
              <a:gd name="connsiteX6876" fmla="*/ 2775397 w 12453219"/>
              <a:gd name="connsiteY6876" fmla="*/ 478357 h 2763135"/>
              <a:gd name="connsiteX6877" fmla="*/ 2775249 w 12453219"/>
              <a:gd name="connsiteY6877" fmla="*/ 478503 h 2763135"/>
              <a:gd name="connsiteX6878" fmla="*/ 2775108 w 12453219"/>
              <a:gd name="connsiteY6878" fmla="*/ 478357 h 2763135"/>
              <a:gd name="connsiteX6879" fmla="*/ 2775249 w 12453219"/>
              <a:gd name="connsiteY6879" fmla="*/ 478212 h 2763135"/>
              <a:gd name="connsiteX6880" fmla="*/ 9402656 w 12453219"/>
              <a:gd name="connsiteY6880" fmla="*/ 478192 h 2763135"/>
              <a:gd name="connsiteX6881" fmla="*/ 9402822 w 12453219"/>
              <a:gd name="connsiteY6881" fmla="*/ 478358 h 2763135"/>
              <a:gd name="connsiteX6882" fmla="*/ 9402656 w 12453219"/>
              <a:gd name="connsiteY6882" fmla="*/ 478524 h 2763135"/>
              <a:gd name="connsiteX6883" fmla="*/ 9402490 w 12453219"/>
              <a:gd name="connsiteY6883" fmla="*/ 478358 h 2763135"/>
              <a:gd name="connsiteX6884" fmla="*/ 9402656 w 12453219"/>
              <a:gd name="connsiteY6884" fmla="*/ 478192 h 2763135"/>
              <a:gd name="connsiteX6885" fmla="*/ 9264587 w 12453219"/>
              <a:gd name="connsiteY6885" fmla="*/ 478192 h 2763135"/>
              <a:gd name="connsiteX6886" fmla="*/ 9264753 w 12453219"/>
              <a:gd name="connsiteY6886" fmla="*/ 478358 h 2763135"/>
              <a:gd name="connsiteX6887" fmla="*/ 9264587 w 12453219"/>
              <a:gd name="connsiteY6887" fmla="*/ 478524 h 2763135"/>
              <a:gd name="connsiteX6888" fmla="*/ 9264421 w 12453219"/>
              <a:gd name="connsiteY6888" fmla="*/ 478358 h 2763135"/>
              <a:gd name="connsiteX6889" fmla="*/ 9264587 w 12453219"/>
              <a:gd name="connsiteY6889" fmla="*/ 478192 h 2763135"/>
              <a:gd name="connsiteX6890" fmla="*/ 9126507 w 12453219"/>
              <a:gd name="connsiteY6890" fmla="*/ 478192 h 2763135"/>
              <a:gd name="connsiteX6891" fmla="*/ 9126673 w 12453219"/>
              <a:gd name="connsiteY6891" fmla="*/ 478358 h 2763135"/>
              <a:gd name="connsiteX6892" fmla="*/ 9126507 w 12453219"/>
              <a:gd name="connsiteY6892" fmla="*/ 478524 h 2763135"/>
              <a:gd name="connsiteX6893" fmla="*/ 9126341 w 12453219"/>
              <a:gd name="connsiteY6893" fmla="*/ 478358 h 2763135"/>
              <a:gd name="connsiteX6894" fmla="*/ 9126507 w 12453219"/>
              <a:gd name="connsiteY6894" fmla="*/ 478192 h 2763135"/>
              <a:gd name="connsiteX6895" fmla="*/ 3327577 w 12453219"/>
              <a:gd name="connsiteY6895" fmla="*/ 478192 h 2763135"/>
              <a:gd name="connsiteX6896" fmla="*/ 3327745 w 12453219"/>
              <a:gd name="connsiteY6896" fmla="*/ 478358 h 2763135"/>
              <a:gd name="connsiteX6897" fmla="*/ 3327577 w 12453219"/>
              <a:gd name="connsiteY6897" fmla="*/ 478524 h 2763135"/>
              <a:gd name="connsiteX6898" fmla="*/ 3327412 w 12453219"/>
              <a:gd name="connsiteY6898" fmla="*/ 478358 h 2763135"/>
              <a:gd name="connsiteX6899" fmla="*/ 3327577 w 12453219"/>
              <a:gd name="connsiteY6899" fmla="*/ 478192 h 2763135"/>
              <a:gd name="connsiteX6900" fmla="*/ 3189492 w 12453219"/>
              <a:gd name="connsiteY6900" fmla="*/ 478192 h 2763135"/>
              <a:gd name="connsiteX6901" fmla="*/ 3189659 w 12453219"/>
              <a:gd name="connsiteY6901" fmla="*/ 478358 h 2763135"/>
              <a:gd name="connsiteX6902" fmla="*/ 3189492 w 12453219"/>
              <a:gd name="connsiteY6902" fmla="*/ 478524 h 2763135"/>
              <a:gd name="connsiteX6903" fmla="*/ 3189322 w 12453219"/>
              <a:gd name="connsiteY6903" fmla="*/ 478358 h 2763135"/>
              <a:gd name="connsiteX6904" fmla="*/ 3189492 w 12453219"/>
              <a:gd name="connsiteY6904" fmla="*/ 478192 h 2763135"/>
              <a:gd name="connsiteX6905" fmla="*/ 3051418 w 12453219"/>
              <a:gd name="connsiteY6905" fmla="*/ 478192 h 2763135"/>
              <a:gd name="connsiteX6906" fmla="*/ 3051584 w 12453219"/>
              <a:gd name="connsiteY6906" fmla="*/ 478358 h 2763135"/>
              <a:gd name="connsiteX6907" fmla="*/ 3051418 w 12453219"/>
              <a:gd name="connsiteY6907" fmla="*/ 478524 h 2763135"/>
              <a:gd name="connsiteX6908" fmla="*/ 3051249 w 12453219"/>
              <a:gd name="connsiteY6908" fmla="*/ 478358 h 2763135"/>
              <a:gd name="connsiteX6909" fmla="*/ 3051418 w 12453219"/>
              <a:gd name="connsiteY6909" fmla="*/ 478192 h 2763135"/>
              <a:gd name="connsiteX6910" fmla="*/ 2913339 w 12453219"/>
              <a:gd name="connsiteY6910" fmla="*/ 478192 h 2763135"/>
              <a:gd name="connsiteX6911" fmla="*/ 2913504 w 12453219"/>
              <a:gd name="connsiteY6911" fmla="*/ 478358 h 2763135"/>
              <a:gd name="connsiteX6912" fmla="*/ 2913339 w 12453219"/>
              <a:gd name="connsiteY6912" fmla="*/ 478524 h 2763135"/>
              <a:gd name="connsiteX6913" fmla="*/ 2913175 w 12453219"/>
              <a:gd name="connsiteY6913" fmla="*/ 478358 h 2763135"/>
              <a:gd name="connsiteX6914" fmla="*/ 2913339 w 12453219"/>
              <a:gd name="connsiteY6914" fmla="*/ 478192 h 2763135"/>
              <a:gd name="connsiteX6915" fmla="*/ 8988438 w 12453219"/>
              <a:gd name="connsiteY6915" fmla="*/ 478073 h 2763135"/>
              <a:gd name="connsiteX6916" fmla="*/ 8988723 w 12453219"/>
              <a:gd name="connsiteY6916" fmla="*/ 478358 h 2763135"/>
              <a:gd name="connsiteX6917" fmla="*/ 8988438 w 12453219"/>
              <a:gd name="connsiteY6917" fmla="*/ 478643 h 2763135"/>
              <a:gd name="connsiteX6918" fmla="*/ 8988153 w 12453219"/>
              <a:gd name="connsiteY6918" fmla="*/ 478358 h 2763135"/>
              <a:gd name="connsiteX6919" fmla="*/ 8988438 w 12453219"/>
              <a:gd name="connsiteY6919" fmla="*/ 478073 h 2763135"/>
              <a:gd name="connsiteX6920" fmla="*/ 8850359 w 12453219"/>
              <a:gd name="connsiteY6920" fmla="*/ 478047 h 2763135"/>
              <a:gd name="connsiteX6921" fmla="*/ 8850670 w 12453219"/>
              <a:gd name="connsiteY6921" fmla="*/ 478358 h 2763135"/>
              <a:gd name="connsiteX6922" fmla="*/ 8850359 w 12453219"/>
              <a:gd name="connsiteY6922" fmla="*/ 478669 h 2763135"/>
              <a:gd name="connsiteX6923" fmla="*/ 8850048 w 12453219"/>
              <a:gd name="connsiteY6923" fmla="*/ 478358 h 2763135"/>
              <a:gd name="connsiteX6924" fmla="*/ 8850359 w 12453219"/>
              <a:gd name="connsiteY6924" fmla="*/ 478047 h 2763135"/>
              <a:gd name="connsiteX6925" fmla="*/ 8712290 w 12453219"/>
              <a:gd name="connsiteY6925" fmla="*/ 478047 h 2763135"/>
              <a:gd name="connsiteX6926" fmla="*/ 8712601 w 12453219"/>
              <a:gd name="connsiteY6926" fmla="*/ 478358 h 2763135"/>
              <a:gd name="connsiteX6927" fmla="*/ 8712290 w 12453219"/>
              <a:gd name="connsiteY6927" fmla="*/ 478669 h 2763135"/>
              <a:gd name="connsiteX6928" fmla="*/ 8711979 w 12453219"/>
              <a:gd name="connsiteY6928" fmla="*/ 478358 h 2763135"/>
              <a:gd name="connsiteX6929" fmla="*/ 8712290 w 12453219"/>
              <a:gd name="connsiteY6929" fmla="*/ 478047 h 2763135"/>
              <a:gd name="connsiteX6930" fmla="*/ 3741819 w 12453219"/>
              <a:gd name="connsiteY6930" fmla="*/ 478047 h 2763135"/>
              <a:gd name="connsiteX6931" fmla="*/ 3742129 w 12453219"/>
              <a:gd name="connsiteY6931" fmla="*/ 478358 h 2763135"/>
              <a:gd name="connsiteX6932" fmla="*/ 3741819 w 12453219"/>
              <a:gd name="connsiteY6932" fmla="*/ 478669 h 2763135"/>
              <a:gd name="connsiteX6933" fmla="*/ 3741507 w 12453219"/>
              <a:gd name="connsiteY6933" fmla="*/ 478358 h 2763135"/>
              <a:gd name="connsiteX6934" fmla="*/ 3741819 w 12453219"/>
              <a:gd name="connsiteY6934" fmla="*/ 478047 h 2763135"/>
              <a:gd name="connsiteX6935" fmla="*/ 3603741 w 12453219"/>
              <a:gd name="connsiteY6935" fmla="*/ 478047 h 2763135"/>
              <a:gd name="connsiteX6936" fmla="*/ 3604051 w 12453219"/>
              <a:gd name="connsiteY6936" fmla="*/ 478358 h 2763135"/>
              <a:gd name="connsiteX6937" fmla="*/ 3603741 w 12453219"/>
              <a:gd name="connsiteY6937" fmla="*/ 478669 h 2763135"/>
              <a:gd name="connsiteX6938" fmla="*/ 3603429 w 12453219"/>
              <a:gd name="connsiteY6938" fmla="*/ 478358 h 2763135"/>
              <a:gd name="connsiteX6939" fmla="*/ 3603741 w 12453219"/>
              <a:gd name="connsiteY6939" fmla="*/ 478047 h 2763135"/>
              <a:gd name="connsiteX6940" fmla="*/ 3465655 w 12453219"/>
              <a:gd name="connsiteY6940" fmla="*/ 478047 h 2763135"/>
              <a:gd name="connsiteX6941" fmla="*/ 3465964 w 12453219"/>
              <a:gd name="connsiteY6941" fmla="*/ 478358 h 2763135"/>
              <a:gd name="connsiteX6942" fmla="*/ 3465655 w 12453219"/>
              <a:gd name="connsiteY6942" fmla="*/ 478669 h 2763135"/>
              <a:gd name="connsiteX6943" fmla="*/ 3465345 w 12453219"/>
              <a:gd name="connsiteY6943" fmla="*/ 478358 h 2763135"/>
              <a:gd name="connsiteX6944" fmla="*/ 3465655 w 12453219"/>
              <a:gd name="connsiteY6944" fmla="*/ 478047 h 2763135"/>
              <a:gd name="connsiteX6945" fmla="*/ 8574210 w 12453219"/>
              <a:gd name="connsiteY6945" fmla="*/ 477903 h 2763135"/>
              <a:gd name="connsiteX6946" fmla="*/ 8574665 w 12453219"/>
              <a:gd name="connsiteY6946" fmla="*/ 478358 h 2763135"/>
              <a:gd name="connsiteX6947" fmla="*/ 8574210 w 12453219"/>
              <a:gd name="connsiteY6947" fmla="*/ 478814 h 2763135"/>
              <a:gd name="connsiteX6948" fmla="*/ 8573755 w 12453219"/>
              <a:gd name="connsiteY6948" fmla="*/ 478358 h 2763135"/>
              <a:gd name="connsiteX6949" fmla="*/ 8574210 w 12453219"/>
              <a:gd name="connsiteY6949" fmla="*/ 477903 h 2763135"/>
              <a:gd name="connsiteX6950" fmla="*/ 3879902 w 12453219"/>
              <a:gd name="connsiteY6950" fmla="*/ 477903 h 2763135"/>
              <a:gd name="connsiteX6951" fmla="*/ 3880358 w 12453219"/>
              <a:gd name="connsiteY6951" fmla="*/ 478358 h 2763135"/>
              <a:gd name="connsiteX6952" fmla="*/ 3879902 w 12453219"/>
              <a:gd name="connsiteY6952" fmla="*/ 478814 h 2763135"/>
              <a:gd name="connsiteX6953" fmla="*/ 3879447 w 12453219"/>
              <a:gd name="connsiteY6953" fmla="*/ 478358 h 2763135"/>
              <a:gd name="connsiteX6954" fmla="*/ 3879902 w 12453219"/>
              <a:gd name="connsiteY6954" fmla="*/ 477903 h 2763135"/>
              <a:gd name="connsiteX6955" fmla="*/ 8436141 w 12453219"/>
              <a:gd name="connsiteY6955" fmla="*/ 477872 h 2763135"/>
              <a:gd name="connsiteX6956" fmla="*/ 8436626 w 12453219"/>
              <a:gd name="connsiteY6956" fmla="*/ 478357 h 2763135"/>
              <a:gd name="connsiteX6957" fmla="*/ 8436141 w 12453219"/>
              <a:gd name="connsiteY6957" fmla="*/ 478843 h 2763135"/>
              <a:gd name="connsiteX6958" fmla="*/ 8435655 w 12453219"/>
              <a:gd name="connsiteY6958" fmla="*/ 478357 h 2763135"/>
              <a:gd name="connsiteX6959" fmla="*/ 8436141 w 12453219"/>
              <a:gd name="connsiteY6959" fmla="*/ 477872 h 2763135"/>
              <a:gd name="connsiteX6960" fmla="*/ 8298061 w 12453219"/>
              <a:gd name="connsiteY6960" fmla="*/ 477872 h 2763135"/>
              <a:gd name="connsiteX6961" fmla="*/ 8298547 w 12453219"/>
              <a:gd name="connsiteY6961" fmla="*/ 478357 h 2763135"/>
              <a:gd name="connsiteX6962" fmla="*/ 8298061 w 12453219"/>
              <a:gd name="connsiteY6962" fmla="*/ 478843 h 2763135"/>
              <a:gd name="connsiteX6963" fmla="*/ 8297576 w 12453219"/>
              <a:gd name="connsiteY6963" fmla="*/ 478357 h 2763135"/>
              <a:gd name="connsiteX6964" fmla="*/ 8298061 w 12453219"/>
              <a:gd name="connsiteY6964" fmla="*/ 477872 h 2763135"/>
              <a:gd name="connsiteX6965" fmla="*/ 8159992 w 12453219"/>
              <a:gd name="connsiteY6965" fmla="*/ 477872 h 2763135"/>
              <a:gd name="connsiteX6966" fmla="*/ 8160477 w 12453219"/>
              <a:gd name="connsiteY6966" fmla="*/ 478357 h 2763135"/>
              <a:gd name="connsiteX6967" fmla="*/ 8159992 w 12453219"/>
              <a:gd name="connsiteY6967" fmla="*/ 478843 h 2763135"/>
              <a:gd name="connsiteX6968" fmla="*/ 8159506 w 12453219"/>
              <a:gd name="connsiteY6968" fmla="*/ 478357 h 2763135"/>
              <a:gd name="connsiteX6969" fmla="*/ 8159992 w 12453219"/>
              <a:gd name="connsiteY6969" fmla="*/ 477872 h 2763135"/>
              <a:gd name="connsiteX6970" fmla="*/ 4156063 w 12453219"/>
              <a:gd name="connsiteY6970" fmla="*/ 477872 h 2763135"/>
              <a:gd name="connsiteX6971" fmla="*/ 4156548 w 12453219"/>
              <a:gd name="connsiteY6971" fmla="*/ 478357 h 2763135"/>
              <a:gd name="connsiteX6972" fmla="*/ 4156063 w 12453219"/>
              <a:gd name="connsiteY6972" fmla="*/ 478843 h 2763135"/>
              <a:gd name="connsiteX6973" fmla="*/ 4155577 w 12453219"/>
              <a:gd name="connsiteY6973" fmla="*/ 478357 h 2763135"/>
              <a:gd name="connsiteX6974" fmla="*/ 4156063 w 12453219"/>
              <a:gd name="connsiteY6974" fmla="*/ 477872 h 2763135"/>
              <a:gd name="connsiteX6975" fmla="*/ 4017980 w 12453219"/>
              <a:gd name="connsiteY6975" fmla="*/ 477872 h 2763135"/>
              <a:gd name="connsiteX6976" fmla="*/ 4018462 w 12453219"/>
              <a:gd name="connsiteY6976" fmla="*/ 478357 h 2763135"/>
              <a:gd name="connsiteX6977" fmla="*/ 4017980 w 12453219"/>
              <a:gd name="connsiteY6977" fmla="*/ 478843 h 2763135"/>
              <a:gd name="connsiteX6978" fmla="*/ 4017491 w 12453219"/>
              <a:gd name="connsiteY6978" fmla="*/ 478357 h 2763135"/>
              <a:gd name="connsiteX6979" fmla="*/ 4017980 w 12453219"/>
              <a:gd name="connsiteY6979" fmla="*/ 477872 h 2763135"/>
              <a:gd name="connsiteX6980" fmla="*/ 8021921 w 12453219"/>
              <a:gd name="connsiteY6980" fmla="*/ 477706 h 2763135"/>
              <a:gd name="connsiteX6981" fmla="*/ 8022573 w 12453219"/>
              <a:gd name="connsiteY6981" fmla="*/ 478358 h 2763135"/>
              <a:gd name="connsiteX6982" fmla="*/ 8021921 w 12453219"/>
              <a:gd name="connsiteY6982" fmla="*/ 479009 h 2763135"/>
              <a:gd name="connsiteX6983" fmla="*/ 8021270 w 12453219"/>
              <a:gd name="connsiteY6983" fmla="*/ 478358 h 2763135"/>
              <a:gd name="connsiteX6984" fmla="*/ 8021921 w 12453219"/>
              <a:gd name="connsiteY6984" fmla="*/ 477706 h 2763135"/>
              <a:gd name="connsiteX6985" fmla="*/ 4294128 w 12453219"/>
              <a:gd name="connsiteY6985" fmla="*/ 477706 h 2763135"/>
              <a:gd name="connsiteX6986" fmla="*/ 4294779 w 12453219"/>
              <a:gd name="connsiteY6986" fmla="*/ 478358 h 2763135"/>
              <a:gd name="connsiteX6987" fmla="*/ 4294128 w 12453219"/>
              <a:gd name="connsiteY6987" fmla="*/ 479009 h 2763135"/>
              <a:gd name="connsiteX6988" fmla="*/ 4293475 w 12453219"/>
              <a:gd name="connsiteY6988" fmla="*/ 478358 h 2763135"/>
              <a:gd name="connsiteX6989" fmla="*/ 4294128 w 12453219"/>
              <a:gd name="connsiteY6989" fmla="*/ 477706 h 2763135"/>
              <a:gd name="connsiteX6990" fmla="*/ 7883843 w 12453219"/>
              <a:gd name="connsiteY6990" fmla="*/ 477672 h 2763135"/>
              <a:gd name="connsiteX6991" fmla="*/ 7884529 w 12453219"/>
              <a:gd name="connsiteY6991" fmla="*/ 478358 h 2763135"/>
              <a:gd name="connsiteX6992" fmla="*/ 7883843 w 12453219"/>
              <a:gd name="connsiteY6992" fmla="*/ 479044 h 2763135"/>
              <a:gd name="connsiteX6993" fmla="*/ 7883156 w 12453219"/>
              <a:gd name="connsiteY6993" fmla="*/ 478358 h 2763135"/>
              <a:gd name="connsiteX6994" fmla="*/ 7883843 w 12453219"/>
              <a:gd name="connsiteY6994" fmla="*/ 477672 h 2763135"/>
              <a:gd name="connsiteX6995" fmla="*/ 7745773 w 12453219"/>
              <a:gd name="connsiteY6995" fmla="*/ 477672 h 2763135"/>
              <a:gd name="connsiteX6996" fmla="*/ 7746459 w 12453219"/>
              <a:gd name="connsiteY6996" fmla="*/ 478358 h 2763135"/>
              <a:gd name="connsiteX6997" fmla="*/ 7745773 w 12453219"/>
              <a:gd name="connsiteY6997" fmla="*/ 479044 h 2763135"/>
              <a:gd name="connsiteX6998" fmla="*/ 7745086 w 12453219"/>
              <a:gd name="connsiteY6998" fmla="*/ 478358 h 2763135"/>
              <a:gd name="connsiteX6999" fmla="*/ 7745773 w 12453219"/>
              <a:gd name="connsiteY6999" fmla="*/ 477672 h 2763135"/>
              <a:gd name="connsiteX7000" fmla="*/ 4708172 w 12453219"/>
              <a:gd name="connsiteY7000" fmla="*/ 477672 h 2763135"/>
              <a:gd name="connsiteX7001" fmla="*/ 4708856 w 12453219"/>
              <a:gd name="connsiteY7001" fmla="*/ 478358 h 2763135"/>
              <a:gd name="connsiteX7002" fmla="*/ 4708172 w 12453219"/>
              <a:gd name="connsiteY7002" fmla="*/ 479044 h 2763135"/>
              <a:gd name="connsiteX7003" fmla="*/ 4707483 w 12453219"/>
              <a:gd name="connsiteY7003" fmla="*/ 478358 h 2763135"/>
              <a:gd name="connsiteX7004" fmla="*/ 4708172 w 12453219"/>
              <a:gd name="connsiteY7004" fmla="*/ 477672 h 2763135"/>
              <a:gd name="connsiteX7005" fmla="*/ 4570091 w 12453219"/>
              <a:gd name="connsiteY7005" fmla="*/ 477672 h 2763135"/>
              <a:gd name="connsiteX7006" fmla="*/ 4570785 w 12453219"/>
              <a:gd name="connsiteY7006" fmla="*/ 478358 h 2763135"/>
              <a:gd name="connsiteX7007" fmla="*/ 4570091 w 12453219"/>
              <a:gd name="connsiteY7007" fmla="*/ 479044 h 2763135"/>
              <a:gd name="connsiteX7008" fmla="*/ 4569406 w 12453219"/>
              <a:gd name="connsiteY7008" fmla="*/ 478358 h 2763135"/>
              <a:gd name="connsiteX7009" fmla="*/ 4570091 w 12453219"/>
              <a:gd name="connsiteY7009" fmla="*/ 477672 h 2763135"/>
              <a:gd name="connsiteX7010" fmla="*/ 4432020 w 12453219"/>
              <a:gd name="connsiteY7010" fmla="*/ 477672 h 2763135"/>
              <a:gd name="connsiteX7011" fmla="*/ 4432702 w 12453219"/>
              <a:gd name="connsiteY7011" fmla="*/ 478358 h 2763135"/>
              <a:gd name="connsiteX7012" fmla="*/ 4432020 w 12453219"/>
              <a:gd name="connsiteY7012" fmla="*/ 479044 h 2763135"/>
              <a:gd name="connsiteX7013" fmla="*/ 4431331 w 12453219"/>
              <a:gd name="connsiteY7013" fmla="*/ 478358 h 2763135"/>
              <a:gd name="connsiteX7014" fmla="*/ 4432020 w 12453219"/>
              <a:gd name="connsiteY7014" fmla="*/ 477672 h 2763135"/>
              <a:gd name="connsiteX7015" fmla="*/ 7607694 w 12453219"/>
              <a:gd name="connsiteY7015" fmla="*/ 477486 h 2763135"/>
              <a:gd name="connsiteX7016" fmla="*/ 7608567 w 12453219"/>
              <a:gd name="connsiteY7016" fmla="*/ 478358 h 2763135"/>
              <a:gd name="connsiteX7017" fmla="*/ 7607694 w 12453219"/>
              <a:gd name="connsiteY7017" fmla="*/ 479230 h 2763135"/>
              <a:gd name="connsiteX7018" fmla="*/ 7606822 w 12453219"/>
              <a:gd name="connsiteY7018" fmla="*/ 478358 h 2763135"/>
              <a:gd name="connsiteX7019" fmla="*/ 7607694 w 12453219"/>
              <a:gd name="connsiteY7019" fmla="*/ 477486 h 2763135"/>
              <a:gd name="connsiteX7020" fmla="*/ 4846245 w 12453219"/>
              <a:gd name="connsiteY7020" fmla="*/ 477486 h 2763135"/>
              <a:gd name="connsiteX7021" fmla="*/ 4847112 w 12453219"/>
              <a:gd name="connsiteY7021" fmla="*/ 478358 h 2763135"/>
              <a:gd name="connsiteX7022" fmla="*/ 4846245 w 12453219"/>
              <a:gd name="connsiteY7022" fmla="*/ 479230 h 2763135"/>
              <a:gd name="connsiteX7023" fmla="*/ 4845368 w 12453219"/>
              <a:gd name="connsiteY7023" fmla="*/ 478358 h 2763135"/>
              <a:gd name="connsiteX7024" fmla="*/ 4846245 w 12453219"/>
              <a:gd name="connsiteY7024" fmla="*/ 477486 h 2763135"/>
              <a:gd name="connsiteX7025" fmla="*/ 7469624 w 12453219"/>
              <a:gd name="connsiteY7025" fmla="*/ 477448 h 2763135"/>
              <a:gd name="connsiteX7026" fmla="*/ 7470534 w 12453219"/>
              <a:gd name="connsiteY7026" fmla="*/ 478358 h 2763135"/>
              <a:gd name="connsiteX7027" fmla="*/ 7469624 w 12453219"/>
              <a:gd name="connsiteY7027" fmla="*/ 479268 h 2763135"/>
              <a:gd name="connsiteX7028" fmla="*/ 7468714 w 12453219"/>
              <a:gd name="connsiteY7028" fmla="*/ 478358 h 2763135"/>
              <a:gd name="connsiteX7029" fmla="*/ 7469624 w 12453219"/>
              <a:gd name="connsiteY7029" fmla="*/ 477448 h 2763135"/>
              <a:gd name="connsiteX7030" fmla="*/ 7331545 w 12453219"/>
              <a:gd name="connsiteY7030" fmla="*/ 477448 h 2763135"/>
              <a:gd name="connsiteX7031" fmla="*/ 7332455 w 12453219"/>
              <a:gd name="connsiteY7031" fmla="*/ 478358 h 2763135"/>
              <a:gd name="connsiteX7032" fmla="*/ 7331545 w 12453219"/>
              <a:gd name="connsiteY7032" fmla="*/ 479268 h 2763135"/>
              <a:gd name="connsiteX7033" fmla="*/ 7330635 w 12453219"/>
              <a:gd name="connsiteY7033" fmla="*/ 478358 h 2763135"/>
              <a:gd name="connsiteX7034" fmla="*/ 7331545 w 12453219"/>
              <a:gd name="connsiteY7034" fmla="*/ 477448 h 2763135"/>
              <a:gd name="connsiteX7035" fmla="*/ 7193475 w 12453219"/>
              <a:gd name="connsiteY7035" fmla="*/ 477448 h 2763135"/>
              <a:gd name="connsiteX7036" fmla="*/ 7194385 w 12453219"/>
              <a:gd name="connsiteY7036" fmla="*/ 478358 h 2763135"/>
              <a:gd name="connsiteX7037" fmla="*/ 7193475 w 12453219"/>
              <a:gd name="connsiteY7037" fmla="*/ 479268 h 2763135"/>
              <a:gd name="connsiteX7038" fmla="*/ 7192565 w 12453219"/>
              <a:gd name="connsiteY7038" fmla="*/ 478358 h 2763135"/>
              <a:gd name="connsiteX7039" fmla="*/ 7193475 w 12453219"/>
              <a:gd name="connsiteY7039" fmla="*/ 477448 h 2763135"/>
              <a:gd name="connsiteX7040" fmla="*/ 5260467 w 12453219"/>
              <a:gd name="connsiteY7040" fmla="*/ 477448 h 2763135"/>
              <a:gd name="connsiteX7041" fmla="*/ 5261378 w 12453219"/>
              <a:gd name="connsiteY7041" fmla="*/ 478358 h 2763135"/>
              <a:gd name="connsiteX7042" fmla="*/ 5260467 w 12453219"/>
              <a:gd name="connsiteY7042" fmla="*/ 479268 h 2763135"/>
              <a:gd name="connsiteX7043" fmla="*/ 5259560 w 12453219"/>
              <a:gd name="connsiteY7043" fmla="*/ 478358 h 2763135"/>
              <a:gd name="connsiteX7044" fmla="*/ 5260467 w 12453219"/>
              <a:gd name="connsiteY7044" fmla="*/ 477448 h 2763135"/>
              <a:gd name="connsiteX7045" fmla="*/ 5122396 w 12453219"/>
              <a:gd name="connsiteY7045" fmla="*/ 477448 h 2763135"/>
              <a:gd name="connsiteX7046" fmla="*/ 5123303 w 12453219"/>
              <a:gd name="connsiteY7046" fmla="*/ 478358 h 2763135"/>
              <a:gd name="connsiteX7047" fmla="*/ 5122396 w 12453219"/>
              <a:gd name="connsiteY7047" fmla="*/ 479268 h 2763135"/>
              <a:gd name="connsiteX7048" fmla="*/ 5121483 w 12453219"/>
              <a:gd name="connsiteY7048" fmla="*/ 478358 h 2763135"/>
              <a:gd name="connsiteX7049" fmla="*/ 5122396 w 12453219"/>
              <a:gd name="connsiteY7049" fmla="*/ 477448 h 2763135"/>
              <a:gd name="connsiteX7050" fmla="*/ 4984315 w 12453219"/>
              <a:gd name="connsiteY7050" fmla="*/ 477448 h 2763135"/>
              <a:gd name="connsiteX7051" fmla="*/ 4985224 w 12453219"/>
              <a:gd name="connsiteY7051" fmla="*/ 478358 h 2763135"/>
              <a:gd name="connsiteX7052" fmla="*/ 4984315 w 12453219"/>
              <a:gd name="connsiteY7052" fmla="*/ 479268 h 2763135"/>
              <a:gd name="connsiteX7053" fmla="*/ 4983408 w 12453219"/>
              <a:gd name="connsiteY7053" fmla="*/ 478358 h 2763135"/>
              <a:gd name="connsiteX7054" fmla="*/ 4984315 w 12453219"/>
              <a:gd name="connsiteY7054" fmla="*/ 477448 h 2763135"/>
              <a:gd name="connsiteX7055" fmla="*/ 7055406 w 12453219"/>
              <a:gd name="connsiteY7055" fmla="*/ 477243 h 2763135"/>
              <a:gd name="connsiteX7056" fmla="*/ 7056520 w 12453219"/>
              <a:gd name="connsiteY7056" fmla="*/ 478357 h 2763135"/>
              <a:gd name="connsiteX7057" fmla="*/ 7055406 w 12453219"/>
              <a:gd name="connsiteY7057" fmla="*/ 479472 h 2763135"/>
              <a:gd name="connsiteX7058" fmla="*/ 7054291 w 12453219"/>
              <a:gd name="connsiteY7058" fmla="*/ 478357 h 2763135"/>
              <a:gd name="connsiteX7059" fmla="*/ 7055406 w 12453219"/>
              <a:gd name="connsiteY7059" fmla="*/ 477243 h 2763135"/>
              <a:gd name="connsiteX7060" fmla="*/ 5674680 w 12453219"/>
              <a:gd name="connsiteY7060" fmla="*/ 477243 h 2763135"/>
              <a:gd name="connsiteX7061" fmla="*/ 5675794 w 12453219"/>
              <a:gd name="connsiteY7061" fmla="*/ 478357 h 2763135"/>
              <a:gd name="connsiteX7062" fmla="*/ 5674680 w 12453219"/>
              <a:gd name="connsiteY7062" fmla="*/ 479472 h 2763135"/>
              <a:gd name="connsiteX7063" fmla="*/ 5673568 w 12453219"/>
              <a:gd name="connsiteY7063" fmla="*/ 478357 h 2763135"/>
              <a:gd name="connsiteX7064" fmla="*/ 5674680 w 12453219"/>
              <a:gd name="connsiteY7064" fmla="*/ 477243 h 2763135"/>
              <a:gd name="connsiteX7065" fmla="*/ 5536618 w 12453219"/>
              <a:gd name="connsiteY7065" fmla="*/ 477243 h 2763135"/>
              <a:gd name="connsiteX7066" fmla="*/ 5537733 w 12453219"/>
              <a:gd name="connsiteY7066" fmla="*/ 478357 h 2763135"/>
              <a:gd name="connsiteX7067" fmla="*/ 5536618 w 12453219"/>
              <a:gd name="connsiteY7067" fmla="*/ 479472 h 2763135"/>
              <a:gd name="connsiteX7068" fmla="*/ 5535500 w 12453219"/>
              <a:gd name="connsiteY7068" fmla="*/ 478357 h 2763135"/>
              <a:gd name="connsiteX7069" fmla="*/ 5536618 w 12453219"/>
              <a:gd name="connsiteY7069" fmla="*/ 477243 h 2763135"/>
              <a:gd name="connsiteX7070" fmla="*/ 5398537 w 12453219"/>
              <a:gd name="connsiteY7070" fmla="*/ 477243 h 2763135"/>
              <a:gd name="connsiteX7071" fmla="*/ 5399659 w 12453219"/>
              <a:gd name="connsiteY7071" fmla="*/ 478357 h 2763135"/>
              <a:gd name="connsiteX7072" fmla="*/ 5398537 w 12453219"/>
              <a:gd name="connsiteY7072" fmla="*/ 479472 h 2763135"/>
              <a:gd name="connsiteX7073" fmla="*/ 5397423 w 12453219"/>
              <a:gd name="connsiteY7073" fmla="*/ 478357 h 2763135"/>
              <a:gd name="connsiteX7074" fmla="*/ 5398537 w 12453219"/>
              <a:gd name="connsiteY7074" fmla="*/ 477243 h 2763135"/>
              <a:gd name="connsiteX7075" fmla="*/ 6917327 w 12453219"/>
              <a:gd name="connsiteY7075" fmla="*/ 477134 h 2763135"/>
              <a:gd name="connsiteX7076" fmla="*/ 6918551 w 12453219"/>
              <a:gd name="connsiteY7076" fmla="*/ 478358 h 2763135"/>
              <a:gd name="connsiteX7077" fmla="*/ 6917327 w 12453219"/>
              <a:gd name="connsiteY7077" fmla="*/ 479582 h 2763135"/>
              <a:gd name="connsiteX7078" fmla="*/ 6916103 w 12453219"/>
              <a:gd name="connsiteY7078" fmla="*/ 478358 h 2763135"/>
              <a:gd name="connsiteX7079" fmla="*/ 6917327 w 12453219"/>
              <a:gd name="connsiteY7079" fmla="*/ 477134 h 2763135"/>
              <a:gd name="connsiteX7080" fmla="*/ 6779257 w 12453219"/>
              <a:gd name="connsiteY7080" fmla="*/ 477134 h 2763135"/>
              <a:gd name="connsiteX7081" fmla="*/ 6780481 w 12453219"/>
              <a:gd name="connsiteY7081" fmla="*/ 478358 h 2763135"/>
              <a:gd name="connsiteX7082" fmla="*/ 6779257 w 12453219"/>
              <a:gd name="connsiteY7082" fmla="*/ 479582 h 2763135"/>
              <a:gd name="connsiteX7083" fmla="*/ 6778033 w 12453219"/>
              <a:gd name="connsiteY7083" fmla="*/ 478358 h 2763135"/>
              <a:gd name="connsiteX7084" fmla="*/ 6779257 w 12453219"/>
              <a:gd name="connsiteY7084" fmla="*/ 477134 h 2763135"/>
              <a:gd name="connsiteX7085" fmla="*/ 6641178 w 12453219"/>
              <a:gd name="connsiteY7085" fmla="*/ 477091 h 2763135"/>
              <a:gd name="connsiteX7086" fmla="*/ 6642444 w 12453219"/>
              <a:gd name="connsiteY7086" fmla="*/ 478358 h 2763135"/>
              <a:gd name="connsiteX7087" fmla="*/ 6641178 w 12453219"/>
              <a:gd name="connsiteY7087" fmla="*/ 479624 h 2763135"/>
              <a:gd name="connsiteX7088" fmla="*/ 6639911 w 12453219"/>
              <a:gd name="connsiteY7088" fmla="*/ 478358 h 2763135"/>
              <a:gd name="connsiteX7089" fmla="*/ 6641178 w 12453219"/>
              <a:gd name="connsiteY7089" fmla="*/ 477091 h 2763135"/>
              <a:gd name="connsiteX7090" fmla="*/ 6503109 w 12453219"/>
              <a:gd name="connsiteY7090" fmla="*/ 477091 h 2763135"/>
              <a:gd name="connsiteX7091" fmla="*/ 6504376 w 12453219"/>
              <a:gd name="connsiteY7091" fmla="*/ 478358 h 2763135"/>
              <a:gd name="connsiteX7092" fmla="*/ 6503109 w 12453219"/>
              <a:gd name="connsiteY7092" fmla="*/ 479624 h 2763135"/>
              <a:gd name="connsiteX7093" fmla="*/ 6501842 w 12453219"/>
              <a:gd name="connsiteY7093" fmla="*/ 478358 h 2763135"/>
              <a:gd name="connsiteX7094" fmla="*/ 6503109 w 12453219"/>
              <a:gd name="connsiteY7094" fmla="*/ 477091 h 2763135"/>
              <a:gd name="connsiteX7095" fmla="*/ 6365029 w 12453219"/>
              <a:gd name="connsiteY7095" fmla="*/ 477091 h 2763135"/>
              <a:gd name="connsiteX7096" fmla="*/ 6366295 w 12453219"/>
              <a:gd name="connsiteY7096" fmla="*/ 478358 h 2763135"/>
              <a:gd name="connsiteX7097" fmla="*/ 6365029 w 12453219"/>
              <a:gd name="connsiteY7097" fmla="*/ 479624 h 2763135"/>
              <a:gd name="connsiteX7098" fmla="*/ 6363762 w 12453219"/>
              <a:gd name="connsiteY7098" fmla="*/ 478358 h 2763135"/>
              <a:gd name="connsiteX7099" fmla="*/ 6365029 w 12453219"/>
              <a:gd name="connsiteY7099" fmla="*/ 477091 h 2763135"/>
              <a:gd name="connsiteX7100" fmla="*/ 6226961 w 12453219"/>
              <a:gd name="connsiteY7100" fmla="*/ 477091 h 2763135"/>
              <a:gd name="connsiteX7101" fmla="*/ 6228226 w 12453219"/>
              <a:gd name="connsiteY7101" fmla="*/ 478358 h 2763135"/>
              <a:gd name="connsiteX7102" fmla="*/ 6226961 w 12453219"/>
              <a:gd name="connsiteY7102" fmla="*/ 479624 h 2763135"/>
              <a:gd name="connsiteX7103" fmla="*/ 6225695 w 12453219"/>
              <a:gd name="connsiteY7103" fmla="*/ 478358 h 2763135"/>
              <a:gd name="connsiteX7104" fmla="*/ 6226961 w 12453219"/>
              <a:gd name="connsiteY7104" fmla="*/ 477091 h 2763135"/>
              <a:gd name="connsiteX7105" fmla="*/ 6088895 w 12453219"/>
              <a:gd name="connsiteY7105" fmla="*/ 477091 h 2763135"/>
              <a:gd name="connsiteX7106" fmla="*/ 6090162 w 12453219"/>
              <a:gd name="connsiteY7106" fmla="*/ 478358 h 2763135"/>
              <a:gd name="connsiteX7107" fmla="*/ 6088895 w 12453219"/>
              <a:gd name="connsiteY7107" fmla="*/ 479624 h 2763135"/>
              <a:gd name="connsiteX7108" fmla="*/ 6087628 w 12453219"/>
              <a:gd name="connsiteY7108" fmla="*/ 478358 h 2763135"/>
              <a:gd name="connsiteX7109" fmla="*/ 6088895 w 12453219"/>
              <a:gd name="connsiteY7109" fmla="*/ 477091 h 2763135"/>
              <a:gd name="connsiteX7110" fmla="*/ 5950822 w 12453219"/>
              <a:gd name="connsiteY7110" fmla="*/ 477091 h 2763135"/>
              <a:gd name="connsiteX7111" fmla="*/ 5952084 w 12453219"/>
              <a:gd name="connsiteY7111" fmla="*/ 478358 h 2763135"/>
              <a:gd name="connsiteX7112" fmla="*/ 5950822 w 12453219"/>
              <a:gd name="connsiteY7112" fmla="*/ 479624 h 2763135"/>
              <a:gd name="connsiteX7113" fmla="*/ 5949552 w 12453219"/>
              <a:gd name="connsiteY7113" fmla="*/ 478358 h 2763135"/>
              <a:gd name="connsiteX7114" fmla="*/ 5950822 w 12453219"/>
              <a:gd name="connsiteY7114" fmla="*/ 477091 h 2763135"/>
              <a:gd name="connsiteX7115" fmla="*/ 5812753 w 12453219"/>
              <a:gd name="connsiteY7115" fmla="*/ 477091 h 2763135"/>
              <a:gd name="connsiteX7116" fmla="*/ 5814022 w 12453219"/>
              <a:gd name="connsiteY7116" fmla="*/ 478358 h 2763135"/>
              <a:gd name="connsiteX7117" fmla="*/ 5812753 w 12453219"/>
              <a:gd name="connsiteY7117" fmla="*/ 479624 h 2763135"/>
              <a:gd name="connsiteX7118" fmla="*/ 5811489 w 12453219"/>
              <a:gd name="connsiteY7118" fmla="*/ 478358 h 2763135"/>
              <a:gd name="connsiteX7119" fmla="*/ 5812753 w 12453219"/>
              <a:gd name="connsiteY7119" fmla="*/ 477091 h 2763135"/>
              <a:gd name="connsiteX7120" fmla="*/ 9885871 w 12453219"/>
              <a:gd name="connsiteY7120" fmla="*/ 358739 h 2763135"/>
              <a:gd name="connsiteX7121" fmla="*/ 9885914 w 12453219"/>
              <a:gd name="connsiteY7121" fmla="*/ 358782 h 2763135"/>
              <a:gd name="connsiteX7122" fmla="*/ 9885871 w 12453219"/>
              <a:gd name="connsiteY7122" fmla="*/ 358825 h 2763135"/>
              <a:gd name="connsiteX7123" fmla="*/ 9885827 w 12453219"/>
              <a:gd name="connsiteY7123" fmla="*/ 358782 h 2763135"/>
              <a:gd name="connsiteX7124" fmla="*/ 9885871 w 12453219"/>
              <a:gd name="connsiteY7124" fmla="*/ 358739 h 2763135"/>
              <a:gd name="connsiteX7125" fmla="*/ 2568136 w 12453219"/>
              <a:gd name="connsiteY7125" fmla="*/ 358739 h 2763135"/>
              <a:gd name="connsiteX7126" fmla="*/ 2568179 w 12453219"/>
              <a:gd name="connsiteY7126" fmla="*/ 358782 h 2763135"/>
              <a:gd name="connsiteX7127" fmla="*/ 2568136 w 12453219"/>
              <a:gd name="connsiteY7127" fmla="*/ 358825 h 2763135"/>
              <a:gd name="connsiteX7128" fmla="*/ 2568094 w 12453219"/>
              <a:gd name="connsiteY7128" fmla="*/ 358782 h 2763135"/>
              <a:gd name="connsiteX7129" fmla="*/ 2568136 w 12453219"/>
              <a:gd name="connsiteY7129" fmla="*/ 358739 h 2763135"/>
              <a:gd name="connsiteX7130" fmla="*/ 9747822 w 12453219"/>
              <a:gd name="connsiteY7130" fmla="*/ 358726 h 2763135"/>
              <a:gd name="connsiteX7131" fmla="*/ 9747878 w 12453219"/>
              <a:gd name="connsiteY7131" fmla="*/ 358783 h 2763135"/>
              <a:gd name="connsiteX7132" fmla="*/ 9747822 w 12453219"/>
              <a:gd name="connsiteY7132" fmla="*/ 358839 h 2763135"/>
              <a:gd name="connsiteX7133" fmla="*/ 9747766 w 12453219"/>
              <a:gd name="connsiteY7133" fmla="*/ 358783 h 2763135"/>
              <a:gd name="connsiteX7134" fmla="*/ 9747822 w 12453219"/>
              <a:gd name="connsiteY7134" fmla="*/ 358726 h 2763135"/>
              <a:gd name="connsiteX7135" fmla="*/ 9609771 w 12453219"/>
              <a:gd name="connsiteY7135" fmla="*/ 358726 h 2763135"/>
              <a:gd name="connsiteX7136" fmla="*/ 9609827 w 12453219"/>
              <a:gd name="connsiteY7136" fmla="*/ 358783 h 2763135"/>
              <a:gd name="connsiteX7137" fmla="*/ 9609771 w 12453219"/>
              <a:gd name="connsiteY7137" fmla="*/ 358839 h 2763135"/>
              <a:gd name="connsiteX7138" fmla="*/ 9609714 w 12453219"/>
              <a:gd name="connsiteY7138" fmla="*/ 358783 h 2763135"/>
              <a:gd name="connsiteX7139" fmla="*/ 9609771 w 12453219"/>
              <a:gd name="connsiteY7139" fmla="*/ 358726 h 2763135"/>
              <a:gd name="connsiteX7140" fmla="*/ 9471692 w 12453219"/>
              <a:gd name="connsiteY7140" fmla="*/ 358726 h 2763135"/>
              <a:gd name="connsiteX7141" fmla="*/ 9471748 w 12453219"/>
              <a:gd name="connsiteY7141" fmla="*/ 358783 h 2763135"/>
              <a:gd name="connsiteX7142" fmla="*/ 9471692 w 12453219"/>
              <a:gd name="connsiteY7142" fmla="*/ 358839 h 2763135"/>
              <a:gd name="connsiteX7143" fmla="*/ 9471635 w 12453219"/>
              <a:gd name="connsiteY7143" fmla="*/ 358783 h 2763135"/>
              <a:gd name="connsiteX7144" fmla="*/ 9471692 w 12453219"/>
              <a:gd name="connsiteY7144" fmla="*/ 358726 h 2763135"/>
              <a:gd name="connsiteX7145" fmla="*/ 9333622 w 12453219"/>
              <a:gd name="connsiteY7145" fmla="*/ 358726 h 2763135"/>
              <a:gd name="connsiteX7146" fmla="*/ 9333678 w 12453219"/>
              <a:gd name="connsiteY7146" fmla="*/ 358783 h 2763135"/>
              <a:gd name="connsiteX7147" fmla="*/ 9333622 w 12453219"/>
              <a:gd name="connsiteY7147" fmla="*/ 358839 h 2763135"/>
              <a:gd name="connsiteX7148" fmla="*/ 9333565 w 12453219"/>
              <a:gd name="connsiteY7148" fmla="*/ 358783 h 2763135"/>
              <a:gd name="connsiteX7149" fmla="*/ 9333622 w 12453219"/>
              <a:gd name="connsiteY7149" fmla="*/ 358726 h 2763135"/>
              <a:gd name="connsiteX7150" fmla="*/ 9195542 w 12453219"/>
              <a:gd name="connsiteY7150" fmla="*/ 358726 h 2763135"/>
              <a:gd name="connsiteX7151" fmla="*/ 9195599 w 12453219"/>
              <a:gd name="connsiteY7151" fmla="*/ 358783 h 2763135"/>
              <a:gd name="connsiteX7152" fmla="*/ 9195542 w 12453219"/>
              <a:gd name="connsiteY7152" fmla="*/ 358839 h 2763135"/>
              <a:gd name="connsiteX7153" fmla="*/ 9195486 w 12453219"/>
              <a:gd name="connsiteY7153" fmla="*/ 358783 h 2763135"/>
              <a:gd name="connsiteX7154" fmla="*/ 9195542 w 12453219"/>
              <a:gd name="connsiteY7154" fmla="*/ 358726 h 2763135"/>
              <a:gd name="connsiteX7155" fmla="*/ 9057473 w 12453219"/>
              <a:gd name="connsiteY7155" fmla="*/ 358726 h 2763135"/>
              <a:gd name="connsiteX7156" fmla="*/ 9057529 w 12453219"/>
              <a:gd name="connsiteY7156" fmla="*/ 358783 h 2763135"/>
              <a:gd name="connsiteX7157" fmla="*/ 9057473 w 12453219"/>
              <a:gd name="connsiteY7157" fmla="*/ 358839 h 2763135"/>
              <a:gd name="connsiteX7158" fmla="*/ 9057416 w 12453219"/>
              <a:gd name="connsiteY7158" fmla="*/ 358783 h 2763135"/>
              <a:gd name="connsiteX7159" fmla="*/ 9057473 w 12453219"/>
              <a:gd name="connsiteY7159" fmla="*/ 358726 h 2763135"/>
              <a:gd name="connsiteX7160" fmla="*/ 3396621 w 12453219"/>
              <a:gd name="connsiteY7160" fmla="*/ 358726 h 2763135"/>
              <a:gd name="connsiteX7161" fmla="*/ 3396675 w 12453219"/>
              <a:gd name="connsiteY7161" fmla="*/ 358783 h 2763135"/>
              <a:gd name="connsiteX7162" fmla="*/ 3396621 w 12453219"/>
              <a:gd name="connsiteY7162" fmla="*/ 358839 h 2763135"/>
              <a:gd name="connsiteX7163" fmla="*/ 3396563 w 12453219"/>
              <a:gd name="connsiteY7163" fmla="*/ 358783 h 2763135"/>
              <a:gd name="connsiteX7164" fmla="*/ 3396621 w 12453219"/>
              <a:gd name="connsiteY7164" fmla="*/ 358726 h 2763135"/>
              <a:gd name="connsiteX7165" fmla="*/ 3258539 w 12453219"/>
              <a:gd name="connsiteY7165" fmla="*/ 358726 h 2763135"/>
              <a:gd name="connsiteX7166" fmla="*/ 3258599 w 12453219"/>
              <a:gd name="connsiteY7166" fmla="*/ 358783 h 2763135"/>
              <a:gd name="connsiteX7167" fmla="*/ 3258539 w 12453219"/>
              <a:gd name="connsiteY7167" fmla="*/ 358839 h 2763135"/>
              <a:gd name="connsiteX7168" fmla="*/ 3258484 w 12453219"/>
              <a:gd name="connsiteY7168" fmla="*/ 358783 h 2763135"/>
              <a:gd name="connsiteX7169" fmla="*/ 3258539 w 12453219"/>
              <a:gd name="connsiteY7169" fmla="*/ 358726 h 2763135"/>
              <a:gd name="connsiteX7170" fmla="*/ 3120460 w 12453219"/>
              <a:gd name="connsiteY7170" fmla="*/ 358726 h 2763135"/>
              <a:gd name="connsiteX7171" fmla="*/ 3120512 w 12453219"/>
              <a:gd name="connsiteY7171" fmla="*/ 358783 h 2763135"/>
              <a:gd name="connsiteX7172" fmla="*/ 3120460 w 12453219"/>
              <a:gd name="connsiteY7172" fmla="*/ 358839 h 2763135"/>
              <a:gd name="connsiteX7173" fmla="*/ 3120401 w 12453219"/>
              <a:gd name="connsiteY7173" fmla="*/ 358783 h 2763135"/>
              <a:gd name="connsiteX7174" fmla="*/ 3120460 w 12453219"/>
              <a:gd name="connsiteY7174" fmla="*/ 358726 h 2763135"/>
              <a:gd name="connsiteX7175" fmla="*/ 2982379 w 12453219"/>
              <a:gd name="connsiteY7175" fmla="*/ 358726 h 2763135"/>
              <a:gd name="connsiteX7176" fmla="*/ 2982438 w 12453219"/>
              <a:gd name="connsiteY7176" fmla="*/ 358783 h 2763135"/>
              <a:gd name="connsiteX7177" fmla="*/ 2982379 w 12453219"/>
              <a:gd name="connsiteY7177" fmla="*/ 358839 h 2763135"/>
              <a:gd name="connsiteX7178" fmla="*/ 2982323 w 12453219"/>
              <a:gd name="connsiteY7178" fmla="*/ 358783 h 2763135"/>
              <a:gd name="connsiteX7179" fmla="*/ 2982379 w 12453219"/>
              <a:gd name="connsiteY7179" fmla="*/ 358726 h 2763135"/>
              <a:gd name="connsiteX7180" fmla="*/ 2844298 w 12453219"/>
              <a:gd name="connsiteY7180" fmla="*/ 358726 h 2763135"/>
              <a:gd name="connsiteX7181" fmla="*/ 2844354 w 12453219"/>
              <a:gd name="connsiteY7181" fmla="*/ 358783 h 2763135"/>
              <a:gd name="connsiteX7182" fmla="*/ 2844298 w 12453219"/>
              <a:gd name="connsiteY7182" fmla="*/ 358839 h 2763135"/>
              <a:gd name="connsiteX7183" fmla="*/ 2844240 w 12453219"/>
              <a:gd name="connsiteY7183" fmla="*/ 358783 h 2763135"/>
              <a:gd name="connsiteX7184" fmla="*/ 2844298 w 12453219"/>
              <a:gd name="connsiteY7184" fmla="*/ 358726 h 2763135"/>
              <a:gd name="connsiteX7185" fmla="*/ 2706220 w 12453219"/>
              <a:gd name="connsiteY7185" fmla="*/ 358726 h 2763135"/>
              <a:gd name="connsiteX7186" fmla="*/ 2706273 w 12453219"/>
              <a:gd name="connsiteY7186" fmla="*/ 358783 h 2763135"/>
              <a:gd name="connsiteX7187" fmla="*/ 2706220 w 12453219"/>
              <a:gd name="connsiteY7187" fmla="*/ 358839 h 2763135"/>
              <a:gd name="connsiteX7188" fmla="*/ 2706161 w 12453219"/>
              <a:gd name="connsiteY7188" fmla="*/ 358783 h 2763135"/>
              <a:gd name="connsiteX7189" fmla="*/ 2706220 w 12453219"/>
              <a:gd name="connsiteY7189" fmla="*/ 358726 h 2763135"/>
              <a:gd name="connsiteX7190" fmla="*/ 8919394 w 12453219"/>
              <a:gd name="connsiteY7190" fmla="*/ 358637 h 2763135"/>
              <a:gd name="connsiteX7191" fmla="*/ 8919540 w 12453219"/>
              <a:gd name="connsiteY7191" fmla="*/ 358782 h 2763135"/>
              <a:gd name="connsiteX7192" fmla="*/ 8919394 w 12453219"/>
              <a:gd name="connsiteY7192" fmla="*/ 358928 h 2763135"/>
              <a:gd name="connsiteX7193" fmla="*/ 8919249 w 12453219"/>
              <a:gd name="connsiteY7193" fmla="*/ 358782 h 2763135"/>
              <a:gd name="connsiteX7194" fmla="*/ 8919394 w 12453219"/>
              <a:gd name="connsiteY7194" fmla="*/ 358637 h 2763135"/>
              <a:gd name="connsiteX7195" fmla="*/ 3534706 w 12453219"/>
              <a:gd name="connsiteY7195" fmla="*/ 358637 h 2763135"/>
              <a:gd name="connsiteX7196" fmla="*/ 3534851 w 12453219"/>
              <a:gd name="connsiteY7196" fmla="*/ 358782 h 2763135"/>
              <a:gd name="connsiteX7197" fmla="*/ 3534706 w 12453219"/>
              <a:gd name="connsiteY7197" fmla="*/ 358928 h 2763135"/>
              <a:gd name="connsiteX7198" fmla="*/ 3534562 w 12453219"/>
              <a:gd name="connsiteY7198" fmla="*/ 358782 h 2763135"/>
              <a:gd name="connsiteX7199" fmla="*/ 3534706 w 12453219"/>
              <a:gd name="connsiteY7199" fmla="*/ 358637 h 2763135"/>
              <a:gd name="connsiteX7200" fmla="*/ 8781324 w 12453219"/>
              <a:gd name="connsiteY7200" fmla="*/ 358617 h 2763135"/>
              <a:gd name="connsiteX7201" fmla="*/ 8781490 w 12453219"/>
              <a:gd name="connsiteY7201" fmla="*/ 358783 h 2763135"/>
              <a:gd name="connsiteX7202" fmla="*/ 8781324 w 12453219"/>
              <a:gd name="connsiteY7202" fmla="*/ 358949 h 2763135"/>
              <a:gd name="connsiteX7203" fmla="*/ 8781158 w 12453219"/>
              <a:gd name="connsiteY7203" fmla="*/ 358783 h 2763135"/>
              <a:gd name="connsiteX7204" fmla="*/ 8781324 w 12453219"/>
              <a:gd name="connsiteY7204" fmla="*/ 358617 h 2763135"/>
              <a:gd name="connsiteX7205" fmla="*/ 8643255 w 12453219"/>
              <a:gd name="connsiteY7205" fmla="*/ 358617 h 2763135"/>
              <a:gd name="connsiteX7206" fmla="*/ 8643421 w 12453219"/>
              <a:gd name="connsiteY7206" fmla="*/ 358783 h 2763135"/>
              <a:gd name="connsiteX7207" fmla="*/ 8643255 w 12453219"/>
              <a:gd name="connsiteY7207" fmla="*/ 358949 h 2763135"/>
              <a:gd name="connsiteX7208" fmla="*/ 8643089 w 12453219"/>
              <a:gd name="connsiteY7208" fmla="*/ 358783 h 2763135"/>
              <a:gd name="connsiteX7209" fmla="*/ 8643255 w 12453219"/>
              <a:gd name="connsiteY7209" fmla="*/ 358617 h 2763135"/>
              <a:gd name="connsiteX7210" fmla="*/ 8505176 w 12453219"/>
              <a:gd name="connsiteY7210" fmla="*/ 358617 h 2763135"/>
              <a:gd name="connsiteX7211" fmla="*/ 8505342 w 12453219"/>
              <a:gd name="connsiteY7211" fmla="*/ 358783 h 2763135"/>
              <a:gd name="connsiteX7212" fmla="*/ 8505176 w 12453219"/>
              <a:gd name="connsiteY7212" fmla="*/ 358949 h 2763135"/>
              <a:gd name="connsiteX7213" fmla="*/ 8505010 w 12453219"/>
              <a:gd name="connsiteY7213" fmla="*/ 358783 h 2763135"/>
              <a:gd name="connsiteX7214" fmla="*/ 8505176 w 12453219"/>
              <a:gd name="connsiteY7214" fmla="*/ 358617 h 2763135"/>
              <a:gd name="connsiteX7215" fmla="*/ 8367106 w 12453219"/>
              <a:gd name="connsiteY7215" fmla="*/ 358617 h 2763135"/>
              <a:gd name="connsiteX7216" fmla="*/ 8367272 w 12453219"/>
              <a:gd name="connsiteY7216" fmla="*/ 358783 h 2763135"/>
              <a:gd name="connsiteX7217" fmla="*/ 8367106 w 12453219"/>
              <a:gd name="connsiteY7217" fmla="*/ 358949 h 2763135"/>
              <a:gd name="connsiteX7218" fmla="*/ 8366940 w 12453219"/>
              <a:gd name="connsiteY7218" fmla="*/ 358783 h 2763135"/>
              <a:gd name="connsiteX7219" fmla="*/ 8367106 w 12453219"/>
              <a:gd name="connsiteY7219" fmla="*/ 358617 h 2763135"/>
              <a:gd name="connsiteX7220" fmla="*/ 8229027 w 12453219"/>
              <a:gd name="connsiteY7220" fmla="*/ 358617 h 2763135"/>
              <a:gd name="connsiteX7221" fmla="*/ 8229193 w 12453219"/>
              <a:gd name="connsiteY7221" fmla="*/ 358783 h 2763135"/>
              <a:gd name="connsiteX7222" fmla="*/ 8229027 w 12453219"/>
              <a:gd name="connsiteY7222" fmla="*/ 358949 h 2763135"/>
              <a:gd name="connsiteX7223" fmla="*/ 8228861 w 12453219"/>
              <a:gd name="connsiteY7223" fmla="*/ 358783 h 2763135"/>
              <a:gd name="connsiteX7224" fmla="*/ 8229027 w 12453219"/>
              <a:gd name="connsiteY7224" fmla="*/ 358617 h 2763135"/>
              <a:gd name="connsiteX7225" fmla="*/ 4225097 w 12453219"/>
              <a:gd name="connsiteY7225" fmla="*/ 358617 h 2763135"/>
              <a:gd name="connsiteX7226" fmla="*/ 4225263 w 12453219"/>
              <a:gd name="connsiteY7226" fmla="*/ 358783 h 2763135"/>
              <a:gd name="connsiteX7227" fmla="*/ 4225097 w 12453219"/>
              <a:gd name="connsiteY7227" fmla="*/ 358949 h 2763135"/>
              <a:gd name="connsiteX7228" fmla="*/ 4224929 w 12453219"/>
              <a:gd name="connsiteY7228" fmla="*/ 358783 h 2763135"/>
              <a:gd name="connsiteX7229" fmla="*/ 4225097 w 12453219"/>
              <a:gd name="connsiteY7229" fmla="*/ 358617 h 2763135"/>
              <a:gd name="connsiteX7230" fmla="*/ 4087014 w 12453219"/>
              <a:gd name="connsiteY7230" fmla="*/ 358617 h 2763135"/>
              <a:gd name="connsiteX7231" fmla="*/ 4087184 w 12453219"/>
              <a:gd name="connsiteY7231" fmla="*/ 358783 h 2763135"/>
              <a:gd name="connsiteX7232" fmla="*/ 4087014 w 12453219"/>
              <a:gd name="connsiteY7232" fmla="*/ 358949 h 2763135"/>
              <a:gd name="connsiteX7233" fmla="*/ 4086854 w 12453219"/>
              <a:gd name="connsiteY7233" fmla="*/ 358783 h 2763135"/>
              <a:gd name="connsiteX7234" fmla="*/ 4087014 w 12453219"/>
              <a:gd name="connsiteY7234" fmla="*/ 358617 h 2763135"/>
              <a:gd name="connsiteX7235" fmla="*/ 3948942 w 12453219"/>
              <a:gd name="connsiteY7235" fmla="*/ 358617 h 2763135"/>
              <a:gd name="connsiteX7236" fmla="*/ 3949109 w 12453219"/>
              <a:gd name="connsiteY7236" fmla="*/ 358783 h 2763135"/>
              <a:gd name="connsiteX7237" fmla="*/ 3948942 w 12453219"/>
              <a:gd name="connsiteY7237" fmla="*/ 358949 h 2763135"/>
              <a:gd name="connsiteX7238" fmla="*/ 3948777 w 12453219"/>
              <a:gd name="connsiteY7238" fmla="*/ 358783 h 2763135"/>
              <a:gd name="connsiteX7239" fmla="*/ 3948942 w 12453219"/>
              <a:gd name="connsiteY7239" fmla="*/ 358617 h 2763135"/>
              <a:gd name="connsiteX7240" fmla="*/ 3810856 w 12453219"/>
              <a:gd name="connsiteY7240" fmla="*/ 358617 h 2763135"/>
              <a:gd name="connsiteX7241" fmla="*/ 3811021 w 12453219"/>
              <a:gd name="connsiteY7241" fmla="*/ 358783 h 2763135"/>
              <a:gd name="connsiteX7242" fmla="*/ 3810856 w 12453219"/>
              <a:gd name="connsiteY7242" fmla="*/ 358949 h 2763135"/>
              <a:gd name="connsiteX7243" fmla="*/ 3810691 w 12453219"/>
              <a:gd name="connsiteY7243" fmla="*/ 358783 h 2763135"/>
              <a:gd name="connsiteX7244" fmla="*/ 3810856 w 12453219"/>
              <a:gd name="connsiteY7244" fmla="*/ 358617 h 2763135"/>
              <a:gd name="connsiteX7245" fmla="*/ 3672783 w 12453219"/>
              <a:gd name="connsiteY7245" fmla="*/ 358617 h 2763135"/>
              <a:gd name="connsiteX7246" fmla="*/ 3672944 w 12453219"/>
              <a:gd name="connsiteY7246" fmla="*/ 358783 h 2763135"/>
              <a:gd name="connsiteX7247" fmla="*/ 3672783 w 12453219"/>
              <a:gd name="connsiteY7247" fmla="*/ 358949 h 2763135"/>
              <a:gd name="connsiteX7248" fmla="*/ 3672614 w 12453219"/>
              <a:gd name="connsiteY7248" fmla="*/ 358783 h 2763135"/>
              <a:gd name="connsiteX7249" fmla="*/ 3672783 w 12453219"/>
              <a:gd name="connsiteY7249" fmla="*/ 358617 h 2763135"/>
              <a:gd name="connsiteX7250" fmla="*/ 8090957 w 12453219"/>
              <a:gd name="connsiteY7250" fmla="*/ 358497 h 2763135"/>
              <a:gd name="connsiteX7251" fmla="*/ 8091242 w 12453219"/>
              <a:gd name="connsiteY7251" fmla="*/ 358782 h 2763135"/>
              <a:gd name="connsiteX7252" fmla="*/ 8090957 w 12453219"/>
              <a:gd name="connsiteY7252" fmla="*/ 359067 h 2763135"/>
              <a:gd name="connsiteX7253" fmla="*/ 8090672 w 12453219"/>
              <a:gd name="connsiteY7253" fmla="*/ 358782 h 2763135"/>
              <a:gd name="connsiteX7254" fmla="*/ 8090957 w 12453219"/>
              <a:gd name="connsiteY7254" fmla="*/ 358497 h 2763135"/>
              <a:gd name="connsiteX7255" fmla="*/ 4362981 w 12453219"/>
              <a:gd name="connsiteY7255" fmla="*/ 358497 h 2763135"/>
              <a:gd name="connsiteX7256" fmla="*/ 4363269 w 12453219"/>
              <a:gd name="connsiteY7256" fmla="*/ 358782 h 2763135"/>
              <a:gd name="connsiteX7257" fmla="*/ 4362981 w 12453219"/>
              <a:gd name="connsiteY7257" fmla="*/ 359067 h 2763135"/>
              <a:gd name="connsiteX7258" fmla="*/ 4362697 w 12453219"/>
              <a:gd name="connsiteY7258" fmla="*/ 358782 h 2763135"/>
              <a:gd name="connsiteX7259" fmla="*/ 4362981 w 12453219"/>
              <a:gd name="connsiteY7259" fmla="*/ 358497 h 2763135"/>
              <a:gd name="connsiteX7260" fmla="*/ 7952878 w 12453219"/>
              <a:gd name="connsiteY7260" fmla="*/ 358472 h 2763135"/>
              <a:gd name="connsiteX7261" fmla="*/ 7953189 w 12453219"/>
              <a:gd name="connsiteY7261" fmla="*/ 358783 h 2763135"/>
              <a:gd name="connsiteX7262" fmla="*/ 7952878 w 12453219"/>
              <a:gd name="connsiteY7262" fmla="*/ 359094 h 2763135"/>
              <a:gd name="connsiteX7263" fmla="*/ 7952567 w 12453219"/>
              <a:gd name="connsiteY7263" fmla="*/ 358783 h 2763135"/>
              <a:gd name="connsiteX7264" fmla="*/ 7952878 w 12453219"/>
              <a:gd name="connsiteY7264" fmla="*/ 358472 h 2763135"/>
              <a:gd name="connsiteX7265" fmla="*/ 7814808 w 12453219"/>
              <a:gd name="connsiteY7265" fmla="*/ 358472 h 2763135"/>
              <a:gd name="connsiteX7266" fmla="*/ 7815118 w 12453219"/>
              <a:gd name="connsiteY7266" fmla="*/ 358783 h 2763135"/>
              <a:gd name="connsiteX7267" fmla="*/ 7814808 w 12453219"/>
              <a:gd name="connsiteY7267" fmla="*/ 359094 h 2763135"/>
              <a:gd name="connsiteX7268" fmla="*/ 7814497 w 12453219"/>
              <a:gd name="connsiteY7268" fmla="*/ 358783 h 2763135"/>
              <a:gd name="connsiteX7269" fmla="*/ 7814808 w 12453219"/>
              <a:gd name="connsiteY7269" fmla="*/ 358472 h 2763135"/>
              <a:gd name="connsiteX7270" fmla="*/ 7676739 w 12453219"/>
              <a:gd name="connsiteY7270" fmla="*/ 358472 h 2763135"/>
              <a:gd name="connsiteX7271" fmla="*/ 7677050 w 12453219"/>
              <a:gd name="connsiteY7271" fmla="*/ 358783 h 2763135"/>
              <a:gd name="connsiteX7272" fmla="*/ 7676739 w 12453219"/>
              <a:gd name="connsiteY7272" fmla="*/ 359094 h 2763135"/>
              <a:gd name="connsiteX7273" fmla="*/ 7676428 w 12453219"/>
              <a:gd name="connsiteY7273" fmla="*/ 358783 h 2763135"/>
              <a:gd name="connsiteX7274" fmla="*/ 7676739 w 12453219"/>
              <a:gd name="connsiteY7274" fmla="*/ 358472 h 2763135"/>
              <a:gd name="connsiteX7275" fmla="*/ 7538659 w 12453219"/>
              <a:gd name="connsiteY7275" fmla="*/ 358472 h 2763135"/>
              <a:gd name="connsiteX7276" fmla="*/ 7538969 w 12453219"/>
              <a:gd name="connsiteY7276" fmla="*/ 358783 h 2763135"/>
              <a:gd name="connsiteX7277" fmla="*/ 7538659 w 12453219"/>
              <a:gd name="connsiteY7277" fmla="*/ 359094 h 2763135"/>
              <a:gd name="connsiteX7278" fmla="*/ 7538348 w 12453219"/>
              <a:gd name="connsiteY7278" fmla="*/ 358783 h 2763135"/>
              <a:gd name="connsiteX7279" fmla="*/ 7538659 w 12453219"/>
              <a:gd name="connsiteY7279" fmla="*/ 358472 h 2763135"/>
              <a:gd name="connsiteX7280" fmla="*/ 7400590 w 12453219"/>
              <a:gd name="connsiteY7280" fmla="*/ 358472 h 2763135"/>
              <a:gd name="connsiteX7281" fmla="*/ 7400901 w 12453219"/>
              <a:gd name="connsiteY7281" fmla="*/ 358783 h 2763135"/>
              <a:gd name="connsiteX7282" fmla="*/ 7400590 w 12453219"/>
              <a:gd name="connsiteY7282" fmla="*/ 359094 h 2763135"/>
              <a:gd name="connsiteX7283" fmla="*/ 7400279 w 12453219"/>
              <a:gd name="connsiteY7283" fmla="*/ 358783 h 2763135"/>
              <a:gd name="connsiteX7284" fmla="*/ 7400590 w 12453219"/>
              <a:gd name="connsiteY7284" fmla="*/ 358472 h 2763135"/>
              <a:gd name="connsiteX7285" fmla="*/ 4915277 w 12453219"/>
              <a:gd name="connsiteY7285" fmla="*/ 358472 h 2763135"/>
              <a:gd name="connsiteX7286" fmla="*/ 4915590 w 12453219"/>
              <a:gd name="connsiteY7286" fmla="*/ 358783 h 2763135"/>
              <a:gd name="connsiteX7287" fmla="*/ 4915277 w 12453219"/>
              <a:gd name="connsiteY7287" fmla="*/ 359094 h 2763135"/>
              <a:gd name="connsiteX7288" fmla="*/ 4914973 w 12453219"/>
              <a:gd name="connsiteY7288" fmla="*/ 358783 h 2763135"/>
              <a:gd name="connsiteX7289" fmla="*/ 4915277 w 12453219"/>
              <a:gd name="connsiteY7289" fmla="*/ 358472 h 2763135"/>
              <a:gd name="connsiteX7290" fmla="*/ 4777204 w 12453219"/>
              <a:gd name="connsiteY7290" fmla="*/ 358472 h 2763135"/>
              <a:gd name="connsiteX7291" fmla="*/ 4777515 w 12453219"/>
              <a:gd name="connsiteY7291" fmla="*/ 358783 h 2763135"/>
              <a:gd name="connsiteX7292" fmla="*/ 4777204 w 12453219"/>
              <a:gd name="connsiteY7292" fmla="*/ 359094 h 2763135"/>
              <a:gd name="connsiteX7293" fmla="*/ 4776889 w 12453219"/>
              <a:gd name="connsiteY7293" fmla="*/ 358783 h 2763135"/>
              <a:gd name="connsiteX7294" fmla="*/ 4777204 w 12453219"/>
              <a:gd name="connsiteY7294" fmla="*/ 358472 h 2763135"/>
              <a:gd name="connsiteX7295" fmla="*/ 4639135 w 12453219"/>
              <a:gd name="connsiteY7295" fmla="*/ 358472 h 2763135"/>
              <a:gd name="connsiteX7296" fmla="*/ 4639446 w 12453219"/>
              <a:gd name="connsiteY7296" fmla="*/ 358783 h 2763135"/>
              <a:gd name="connsiteX7297" fmla="*/ 4639135 w 12453219"/>
              <a:gd name="connsiteY7297" fmla="*/ 359094 h 2763135"/>
              <a:gd name="connsiteX7298" fmla="*/ 4638825 w 12453219"/>
              <a:gd name="connsiteY7298" fmla="*/ 358783 h 2763135"/>
              <a:gd name="connsiteX7299" fmla="*/ 4639135 w 12453219"/>
              <a:gd name="connsiteY7299" fmla="*/ 358472 h 2763135"/>
              <a:gd name="connsiteX7300" fmla="*/ 4501064 w 12453219"/>
              <a:gd name="connsiteY7300" fmla="*/ 358472 h 2763135"/>
              <a:gd name="connsiteX7301" fmla="*/ 4501376 w 12453219"/>
              <a:gd name="connsiteY7301" fmla="*/ 358783 h 2763135"/>
              <a:gd name="connsiteX7302" fmla="*/ 4501064 w 12453219"/>
              <a:gd name="connsiteY7302" fmla="*/ 359094 h 2763135"/>
              <a:gd name="connsiteX7303" fmla="*/ 4500757 w 12453219"/>
              <a:gd name="connsiteY7303" fmla="*/ 358783 h 2763135"/>
              <a:gd name="connsiteX7304" fmla="*/ 4501064 w 12453219"/>
              <a:gd name="connsiteY7304" fmla="*/ 358472 h 2763135"/>
              <a:gd name="connsiteX7305" fmla="*/ 7262511 w 12453219"/>
              <a:gd name="connsiteY7305" fmla="*/ 358327 h 2763135"/>
              <a:gd name="connsiteX7306" fmla="*/ 7262966 w 12453219"/>
              <a:gd name="connsiteY7306" fmla="*/ 358782 h 2763135"/>
              <a:gd name="connsiteX7307" fmla="*/ 7262511 w 12453219"/>
              <a:gd name="connsiteY7307" fmla="*/ 359238 h 2763135"/>
              <a:gd name="connsiteX7308" fmla="*/ 7262055 w 12453219"/>
              <a:gd name="connsiteY7308" fmla="*/ 358782 h 2763135"/>
              <a:gd name="connsiteX7309" fmla="*/ 7262511 w 12453219"/>
              <a:gd name="connsiteY7309" fmla="*/ 358327 h 2763135"/>
              <a:gd name="connsiteX7310" fmla="*/ 5191433 w 12453219"/>
              <a:gd name="connsiteY7310" fmla="*/ 358327 h 2763135"/>
              <a:gd name="connsiteX7311" fmla="*/ 5191883 w 12453219"/>
              <a:gd name="connsiteY7311" fmla="*/ 358782 h 2763135"/>
              <a:gd name="connsiteX7312" fmla="*/ 5191433 w 12453219"/>
              <a:gd name="connsiteY7312" fmla="*/ 359238 h 2763135"/>
              <a:gd name="connsiteX7313" fmla="*/ 5190978 w 12453219"/>
              <a:gd name="connsiteY7313" fmla="*/ 358782 h 2763135"/>
              <a:gd name="connsiteX7314" fmla="*/ 5191433 w 12453219"/>
              <a:gd name="connsiteY7314" fmla="*/ 358327 h 2763135"/>
              <a:gd name="connsiteX7315" fmla="*/ 5053351 w 12453219"/>
              <a:gd name="connsiteY7315" fmla="*/ 358327 h 2763135"/>
              <a:gd name="connsiteX7316" fmla="*/ 5053807 w 12453219"/>
              <a:gd name="connsiteY7316" fmla="*/ 358782 h 2763135"/>
              <a:gd name="connsiteX7317" fmla="*/ 5053351 w 12453219"/>
              <a:gd name="connsiteY7317" fmla="*/ 359238 h 2763135"/>
              <a:gd name="connsiteX7318" fmla="*/ 5052898 w 12453219"/>
              <a:gd name="connsiteY7318" fmla="*/ 358782 h 2763135"/>
              <a:gd name="connsiteX7319" fmla="*/ 5053351 w 12453219"/>
              <a:gd name="connsiteY7319" fmla="*/ 358327 h 2763135"/>
              <a:gd name="connsiteX7320" fmla="*/ 7124440 w 12453219"/>
              <a:gd name="connsiteY7320" fmla="*/ 358297 h 2763135"/>
              <a:gd name="connsiteX7321" fmla="*/ 7124926 w 12453219"/>
              <a:gd name="connsiteY7321" fmla="*/ 358782 h 2763135"/>
              <a:gd name="connsiteX7322" fmla="*/ 7124440 w 12453219"/>
              <a:gd name="connsiteY7322" fmla="*/ 359268 h 2763135"/>
              <a:gd name="connsiteX7323" fmla="*/ 7123955 w 12453219"/>
              <a:gd name="connsiteY7323" fmla="*/ 358782 h 2763135"/>
              <a:gd name="connsiteX7324" fmla="*/ 7124440 w 12453219"/>
              <a:gd name="connsiteY7324" fmla="*/ 358297 h 2763135"/>
              <a:gd name="connsiteX7325" fmla="*/ 6986362 w 12453219"/>
              <a:gd name="connsiteY7325" fmla="*/ 358297 h 2763135"/>
              <a:gd name="connsiteX7326" fmla="*/ 6986847 w 12453219"/>
              <a:gd name="connsiteY7326" fmla="*/ 358782 h 2763135"/>
              <a:gd name="connsiteX7327" fmla="*/ 6986362 w 12453219"/>
              <a:gd name="connsiteY7327" fmla="*/ 359268 h 2763135"/>
              <a:gd name="connsiteX7328" fmla="*/ 6985876 w 12453219"/>
              <a:gd name="connsiteY7328" fmla="*/ 358782 h 2763135"/>
              <a:gd name="connsiteX7329" fmla="*/ 6986362 w 12453219"/>
              <a:gd name="connsiteY7329" fmla="*/ 358297 h 2763135"/>
              <a:gd name="connsiteX7330" fmla="*/ 6848291 w 12453219"/>
              <a:gd name="connsiteY7330" fmla="*/ 358297 h 2763135"/>
              <a:gd name="connsiteX7331" fmla="*/ 6848777 w 12453219"/>
              <a:gd name="connsiteY7331" fmla="*/ 358782 h 2763135"/>
              <a:gd name="connsiteX7332" fmla="*/ 6848291 w 12453219"/>
              <a:gd name="connsiteY7332" fmla="*/ 359268 h 2763135"/>
              <a:gd name="connsiteX7333" fmla="*/ 6847806 w 12453219"/>
              <a:gd name="connsiteY7333" fmla="*/ 358782 h 2763135"/>
              <a:gd name="connsiteX7334" fmla="*/ 6848291 w 12453219"/>
              <a:gd name="connsiteY7334" fmla="*/ 358297 h 2763135"/>
              <a:gd name="connsiteX7335" fmla="*/ 6710222 w 12453219"/>
              <a:gd name="connsiteY7335" fmla="*/ 358297 h 2763135"/>
              <a:gd name="connsiteX7336" fmla="*/ 6710708 w 12453219"/>
              <a:gd name="connsiteY7336" fmla="*/ 358782 h 2763135"/>
              <a:gd name="connsiteX7337" fmla="*/ 6710222 w 12453219"/>
              <a:gd name="connsiteY7337" fmla="*/ 359268 h 2763135"/>
              <a:gd name="connsiteX7338" fmla="*/ 6709737 w 12453219"/>
              <a:gd name="connsiteY7338" fmla="*/ 358782 h 2763135"/>
              <a:gd name="connsiteX7339" fmla="*/ 6710222 w 12453219"/>
              <a:gd name="connsiteY7339" fmla="*/ 358297 h 2763135"/>
              <a:gd name="connsiteX7340" fmla="*/ 6572144 w 12453219"/>
              <a:gd name="connsiteY7340" fmla="*/ 358297 h 2763135"/>
              <a:gd name="connsiteX7341" fmla="*/ 6572629 w 12453219"/>
              <a:gd name="connsiteY7341" fmla="*/ 358782 h 2763135"/>
              <a:gd name="connsiteX7342" fmla="*/ 6572144 w 12453219"/>
              <a:gd name="connsiteY7342" fmla="*/ 359268 h 2763135"/>
              <a:gd name="connsiteX7343" fmla="*/ 6571658 w 12453219"/>
              <a:gd name="connsiteY7343" fmla="*/ 358782 h 2763135"/>
              <a:gd name="connsiteX7344" fmla="*/ 6572144 w 12453219"/>
              <a:gd name="connsiteY7344" fmla="*/ 358297 h 2763135"/>
              <a:gd name="connsiteX7345" fmla="*/ 6434073 w 12453219"/>
              <a:gd name="connsiteY7345" fmla="*/ 358297 h 2763135"/>
              <a:gd name="connsiteX7346" fmla="*/ 6434559 w 12453219"/>
              <a:gd name="connsiteY7346" fmla="*/ 358782 h 2763135"/>
              <a:gd name="connsiteX7347" fmla="*/ 6434073 w 12453219"/>
              <a:gd name="connsiteY7347" fmla="*/ 359268 h 2763135"/>
              <a:gd name="connsiteX7348" fmla="*/ 6433588 w 12453219"/>
              <a:gd name="connsiteY7348" fmla="*/ 358782 h 2763135"/>
              <a:gd name="connsiteX7349" fmla="*/ 6434073 w 12453219"/>
              <a:gd name="connsiteY7349" fmla="*/ 358297 h 2763135"/>
              <a:gd name="connsiteX7350" fmla="*/ 6295995 w 12453219"/>
              <a:gd name="connsiteY7350" fmla="*/ 358297 h 2763135"/>
              <a:gd name="connsiteX7351" fmla="*/ 6296480 w 12453219"/>
              <a:gd name="connsiteY7351" fmla="*/ 358782 h 2763135"/>
              <a:gd name="connsiteX7352" fmla="*/ 6295995 w 12453219"/>
              <a:gd name="connsiteY7352" fmla="*/ 359268 h 2763135"/>
              <a:gd name="connsiteX7353" fmla="*/ 6295509 w 12453219"/>
              <a:gd name="connsiteY7353" fmla="*/ 358782 h 2763135"/>
              <a:gd name="connsiteX7354" fmla="*/ 6295995 w 12453219"/>
              <a:gd name="connsiteY7354" fmla="*/ 358297 h 2763135"/>
              <a:gd name="connsiteX7355" fmla="*/ 6157927 w 12453219"/>
              <a:gd name="connsiteY7355" fmla="*/ 358297 h 2763135"/>
              <a:gd name="connsiteX7356" fmla="*/ 6158414 w 12453219"/>
              <a:gd name="connsiteY7356" fmla="*/ 358782 h 2763135"/>
              <a:gd name="connsiteX7357" fmla="*/ 6157927 w 12453219"/>
              <a:gd name="connsiteY7357" fmla="*/ 359268 h 2763135"/>
              <a:gd name="connsiteX7358" fmla="*/ 6157443 w 12453219"/>
              <a:gd name="connsiteY7358" fmla="*/ 358782 h 2763135"/>
              <a:gd name="connsiteX7359" fmla="*/ 6157927 w 12453219"/>
              <a:gd name="connsiteY7359" fmla="*/ 358297 h 2763135"/>
              <a:gd name="connsiteX7360" fmla="*/ 6019853 w 12453219"/>
              <a:gd name="connsiteY7360" fmla="*/ 358297 h 2763135"/>
              <a:gd name="connsiteX7361" fmla="*/ 6020338 w 12453219"/>
              <a:gd name="connsiteY7361" fmla="*/ 358782 h 2763135"/>
              <a:gd name="connsiteX7362" fmla="*/ 6019853 w 12453219"/>
              <a:gd name="connsiteY7362" fmla="*/ 359268 h 2763135"/>
              <a:gd name="connsiteX7363" fmla="*/ 6019367 w 12453219"/>
              <a:gd name="connsiteY7363" fmla="*/ 358782 h 2763135"/>
              <a:gd name="connsiteX7364" fmla="*/ 6019853 w 12453219"/>
              <a:gd name="connsiteY7364" fmla="*/ 358297 h 2763135"/>
              <a:gd name="connsiteX7365" fmla="*/ 5881786 w 12453219"/>
              <a:gd name="connsiteY7365" fmla="*/ 358297 h 2763135"/>
              <a:gd name="connsiteX7366" fmla="*/ 5882273 w 12453219"/>
              <a:gd name="connsiteY7366" fmla="*/ 358782 h 2763135"/>
              <a:gd name="connsiteX7367" fmla="*/ 5881786 w 12453219"/>
              <a:gd name="connsiteY7367" fmla="*/ 359268 h 2763135"/>
              <a:gd name="connsiteX7368" fmla="*/ 5881300 w 12453219"/>
              <a:gd name="connsiteY7368" fmla="*/ 358782 h 2763135"/>
              <a:gd name="connsiteX7369" fmla="*/ 5881786 w 12453219"/>
              <a:gd name="connsiteY7369" fmla="*/ 358297 h 2763135"/>
              <a:gd name="connsiteX7370" fmla="*/ 5743711 w 12453219"/>
              <a:gd name="connsiteY7370" fmla="*/ 358297 h 2763135"/>
              <a:gd name="connsiteX7371" fmla="*/ 5744199 w 12453219"/>
              <a:gd name="connsiteY7371" fmla="*/ 358782 h 2763135"/>
              <a:gd name="connsiteX7372" fmla="*/ 5743711 w 12453219"/>
              <a:gd name="connsiteY7372" fmla="*/ 359268 h 2763135"/>
              <a:gd name="connsiteX7373" fmla="*/ 5743227 w 12453219"/>
              <a:gd name="connsiteY7373" fmla="*/ 358782 h 2763135"/>
              <a:gd name="connsiteX7374" fmla="*/ 5743711 w 12453219"/>
              <a:gd name="connsiteY7374" fmla="*/ 358297 h 2763135"/>
              <a:gd name="connsiteX7375" fmla="*/ 5605649 w 12453219"/>
              <a:gd name="connsiteY7375" fmla="*/ 358297 h 2763135"/>
              <a:gd name="connsiteX7376" fmla="*/ 5606137 w 12453219"/>
              <a:gd name="connsiteY7376" fmla="*/ 358782 h 2763135"/>
              <a:gd name="connsiteX7377" fmla="*/ 5605649 w 12453219"/>
              <a:gd name="connsiteY7377" fmla="*/ 359268 h 2763135"/>
              <a:gd name="connsiteX7378" fmla="*/ 5605163 w 12453219"/>
              <a:gd name="connsiteY7378" fmla="*/ 358782 h 2763135"/>
              <a:gd name="connsiteX7379" fmla="*/ 5605649 w 12453219"/>
              <a:gd name="connsiteY7379" fmla="*/ 358297 h 2763135"/>
              <a:gd name="connsiteX7380" fmla="*/ 5467587 w 12453219"/>
              <a:gd name="connsiteY7380" fmla="*/ 358297 h 2763135"/>
              <a:gd name="connsiteX7381" fmla="*/ 5468069 w 12453219"/>
              <a:gd name="connsiteY7381" fmla="*/ 358782 h 2763135"/>
              <a:gd name="connsiteX7382" fmla="*/ 5467587 w 12453219"/>
              <a:gd name="connsiteY7382" fmla="*/ 359268 h 2763135"/>
              <a:gd name="connsiteX7383" fmla="*/ 5467099 w 12453219"/>
              <a:gd name="connsiteY7383" fmla="*/ 358782 h 2763135"/>
              <a:gd name="connsiteX7384" fmla="*/ 5467587 w 12453219"/>
              <a:gd name="connsiteY7384" fmla="*/ 358297 h 2763135"/>
              <a:gd name="connsiteX7385" fmla="*/ 5329506 w 12453219"/>
              <a:gd name="connsiteY7385" fmla="*/ 358297 h 2763135"/>
              <a:gd name="connsiteX7386" fmla="*/ 5329987 w 12453219"/>
              <a:gd name="connsiteY7386" fmla="*/ 358782 h 2763135"/>
              <a:gd name="connsiteX7387" fmla="*/ 5329506 w 12453219"/>
              <a:gd name="connsiteY7387" fmla="*/ 359268 h 2763135"/>
              <a:gd name="connsiteX7388" fmla="*/ 5329023 w 12453219"/>
              <a:gd name="connsiteY7388" fmla="*/ 358782 h 2763135"/>
              <a:gd name="connsiteX7389" fmla="*/ 5329506 w 12453219"/>
              <a:gd name="connsiteY7389" fmla="*/ 358297 h 2763135"/>
              <a:gd name="connsiteX7390" fmla="*/ 9264587 w 12453219"/>
              <a:gd name="connsiteY7390" fmla="*/ 239164 h 2763135"/>
              <a:gd name="connsiteX7391" fmla="*/ 9264630 w 12453219"/>
              <a:gd name="connsiteY7391" fmla="*/ 239207 h 2763135"/>
              <a:gd name="connsiteX7392" fmla="*/ 9264587 w 12453219"/>
              <a:gd name="connsiteY7392" fmla="*/ 239250 h 2763135"/>
              <a:gd name="connsiteX7393" fmla="*/ 9264544 w 12453219"/>
              <a:gd name="connsiteY7393" fmla="*/ 239207 h 2763135"/>
              <a:gd name="connsiteX7394" fmla="*/ 9264587 w 12453219"/>
              <a:gd name="connsiteY7394" fmla="*/ 239164 h 2763135"/>
              <a:gd name="connsiteX7395" fmla="*/ 3189496 w 12453219"/>
              <a:gd name="connsiteY7395" fmla="*/ 239164 h 2763135"/>
              <a:gd name="connsiteX7396" fmla="*/ 3189541 w 12453219"/>
              <a:gd name="connsiteY7396" fmla="*/ 239207 h 2763135"/>
              <a:gd name="connsiteX7397" fmla="*/ 3189496 w 12453219"/>
              <a:gd name="connsiteY7397" fmla="*/ 239250 h 2763135"/>
              <a:gd name="connsiteX7398" fmla="*/ 3189452 w 12453219"/>
              <a:gd name="connsiteY7398" fmla="*/ 239207 h 2763135"/>
              <a:gd name="connsiteX7399" fmla="*/ 3189496 w 12453219"/>
              <a:gd name="connsiteY7399" fmla="*/ 239164 h 2763135"/>
              <a:gd name="connsiteX7400" fmla="*/ 9126508 w 12453219"/>
              <a:gd name="connsiteY7400" fmla="*/ 239150 h 2763135"/>
              <a:gd name="connsiteX7401" fmla="*/ 9126564 w 12453219"/>
              <a:gd name="connsiteY7401" fmla="*/ 239207 h 2763135"/>
              <a:gd name="connsiteX7402" fmla="*/ 9126508 w 12453219"/>
              <a:gd name="connsiteY7402" fmla="*/ 239263 h 2763135"/>
              <a:gd name="connsiteX7403" fmla="*/ 9126451 w 12453219"/>
              <a:gd name="connsiteY7403" fmla="*/ 239207 h 2763135"/>
              <a:gd name="connsiteX7404" fmla="*/ 9126508 w 12453219"/>
              <a:gd name="connsiteY7404" fmla="*/ 239150 h 2763135"/>
              <a:gd name="connsiteX7405" fmla="*/ 8988438 w 12453219"/>
              <a:gd name="connsiteY7405" fmla="*/ 239150 h 2763135"/>
              <a:gd name="connsiteX7406" fmla="*/ 8988495 w 12453219"/>
              <a:gd name="connsiteY7406" fmla="*/ 239207 h 2763135"/>
              <a:gd name="connsiteX7407" fmla="*/ 8988438 w 12453219"/>
              <a:gd name="connsiteY7407" fmla="*/ 239263 h 2763135"/>
              <a:gd name="connsiteX7408" fmla="*/ 8988382 w 12453219"/>
              <a:gd name="connsiteY7408" fmla="*/ 239207 h 2763135"/>
              <a:gd name="connsiteX7409" fmla="*/ 8988438 w 12453219"/>
              <a:gd name="connsiteY7409" fmla="*/ 239150 h 2763135"/>
              <a:gd name="connsiteX7410" fmla="*/ 8850359 w 12453219"/>
              <a:gd name="connsiteY7410" fmla="*/ 239150 h 2763135"/>
              <a:gd name="connsiteX7411" fmla="*/ 8850415 w 12453219"/>
              <a:gd name="connsiteY7411" fmla="*/ 239207 h 2763135"/>
              <a:gd name="connsiteX7412" fmla="*/ 8850359 w 12453219"/>
              <a:gd name="connsiteY7412" fmla="*/ 239263 h 2763135"/>
              <a:gd name="connsiteX7413" fmla="*/ 8850302 w 12453219"/>
              <a:gd name="connsiteY7413" fmla="*/ 239207 h 2763135"/>
              <a:gd name="connsiteX7414" fmla="*/ 8850359 w 12453219"/>
              <a:gd name="connsiteY7414" fmla="*/ 239150 h 2763135"/>
              <a:gd name="connsiteX7415" fmla="*/ 8712289 w 12453219"/>
              <a:gd name="connsiteY7415" fmla="*/ 239150 h 2763135"/>
              <a:gd name="connsiteX7416" fmla="*/ 8712346 w 12453219"/>
              <a:gd name="connsiteY7416" fmla="*/ 239207 h 2763135"/>
              <a:gd name="connsiteX7417" fmla="*/ 8712289 w 12453219"/>
              <a:gd name="connsiteY7417" fmla="*/ 239263 h 2763135"/>
              <a:gd name="connsiteX7418" fmla="*/ 8712233 w 12453219"/>
              <a:gd name="connsiteY7418" fmla="*/ 239207 h 2763135"/>
              <a:gd name="connsiteX7419" fmla="*/ 8712289 w 12453219"/>
              <a:gd name="connsiteY7419" fmla="*/ 239150 h 2763135"/>
              <a:gd name="connsiteX7420" fmla="*/ 8574211 w 12453219"/>
              <a:gd name="connsiteY7420" fmla="*/ 239150 h 2763135"/>
              <a:gd name="connsiteX7421" fmla="*/ 8574267 w 12453219"/>
              <a:gd name="connsiteY7421" fmla="*/ 239207 h 2763135"/>
              <a:gd name="connsiteX7422" fmla="*/ 8574211 w 12453219"/>
              <a:gd name="connsiteY7422" fmla="*/ 239263 h 2763135"/>
              <a:gd name="connsiteX7423" fmla="*/ 8574154 w 12453219"/>
              <a:gd name="connsiteY7423" fmla="*/ 239207 h 2763135"/>
              <a:gd name="connsiteX7424" fmla="*/ 8574211 w 12453219"/>
              <a:gd name="connsiteY7424" fmla="*/ 239150 h 2763135"/>
              <a:gd name="connsiteX7425" fmla="*/ 8436141 w 12453219"/>
              <a:gd name="connsiteY7425" fmla="*/ 239150 h 2763135"/>
              <a:gd name="connsiteX7426" fmla="*/ 8436197 w 12453219"/>
              <a:gd name="connsiteY7426" fmla="*/ 239207 h 2763135"/>
              <a:gd name="connsiteX7427" fmla="*/ 8436141 w 12453219"/>
              <a:gd name="connsiteY7427" fmla="*/ 239263 h 2763135"/>
              <a:gd name="connsiteX7428" fmla="*/ 8436084 w 12453219"/>
              <a:gd name="connsiteY7428" fmla="*/ 239207 h 2763135"/>
              <a:gd name="connsiteX7429" fmla="*/ 8436141 w 12453219"/>
              <a:gd name="connsiteY7429" fmla="*/ 239150 h 2763135"/>
              <a:gd name="connsiteX7430" fmla="*/ 8298062 w 12453219"/>
              <a:gd name="connsiteY7430" fmla="*/ 239150 h 2763135"/>
              <a:gd name="connsiteX7431" fmla="*/ 8298118 w 12453219"/>
              <a:gd name="connsiteY7431" fmla="*/ 239207 h 2763135"/>
              <a:gd name="connsiteX7432" fmla="*/ 8298062 w 12453219"/>
              <a:gd name="connsiteY7432" fmla="*/ 239263 h 2763135"/>
              <a:gd name="connsiteX7433" fmla="*/ 8298005 w 12453219"/>
              <a:gd name="connsiteY7433" fmla="*/ 239207 h 2763135"/>
              <a:gd name="connsiteX7434" fmla="*/ 8298062 w 12453219"/>
              <a:gd name="connsiteY7434" fmla="*/ 239150 h 2763135"/>
              <a:gd name="connsiteX7435" fmla="*/ 8159992 w 12453219"/>
              <a:gd name="connsiteY7435" fmla="*/ 239150 h 2763135"/>
              <a:gd name="connsiteX7436" fmla="*/ 8160048 w 12453219"/>
              <a:gd name="connsiteY7436" fmla="*/ 239207 h 2763135"/>
              <a:gd name="connsiteX7437" fmla="*/ 8159992 w 12453219"/>
              <a:gd name="connsiteY7437" fmla="*/ 239263 h 2763135"/>
              <a:gd name="connsiteX7438" fmla="*/ 8159935 w 12453219"/>
              <a:gd name="connsiteY7438" fmla="*/ 239207 h 2763135"/>
              <a:gd name="connsiteX7439" fmla="*/ 8159992 w 12453219"/>
              <a:gd name="connsiteY7439" fmla="*/ 239150 h 2763135"/>
              <a:gd name="connsiteX7440" fmla="*/ 8021921 w 12453219"/>
              <a:gd name="connsiteY7440" fmla="*/ 239150 h 2763135"/>
              <a:gd name="connsiteX7441" fmla="*/ 8021978 w 12453219"/>
              <a:gd name="connsiteY7441" fmla="*/ 239207 h 2763135"/>
              <a:gd name="connsiteX7442" fmla="*/ 8021921 w 12453219"/>
              <a:gd name="connsiteY7442" fmla="*/ 239263 h 2763135"/>
              <a:gd name="connsiteX7443" fmla="*/ 8021865 w 12453219"/>
              <a:gd name="connsiteY7443" fmla="*/ 239207 h 2763135"/>
              <a:gd name="connsiteX7444" fmla="*/ 8021921 w 12453219"/>
              <a:gd name="connsiteY7444" fmla="*/ 239150 h 2763135"/>
              <a:gd name="connsiteX7445" fmla="*/ 4432020 w 12453219"/>
              <a:gd name="connsiteY7445" fmla="*/ 239150 h 2763135"/>
              <a:gd name="connsiteX7446" fmla="*/ 4432074 w 12453219"/>
              <a:gd name="connsiteY7446" fmla="*/ 239207 h 2763135"/>
              <a:gd name="connsiteX7447" fmla="*/ 4432020 w 12453219"/>
              <a:gd name="connsiteY7447" fmla="*/ 239263 h 2763135"/>
              <a:gd name="connsiteX7448" fmla="*/ 4431964 w 12453219"/>
              <a:gd name="connsiteY7448" fmla="*/ 239207 h 2763135"/>
              <a:gd name="connsiteX7449" fmla="*/ 4432020 w 12453219"/>
              <a:gd name="connsiteY7449" fmla="*/ 239150 h 2763135"/>
              <a:gd name="connsiteX7450" fmla="*/ 4294128 w 12453219"/>
              <a:gd name="connsiteY7450" fmla="*/ 239150 h 2763135"/>
              <a:gd name="connsiteX7451" fmla="*/ 4294181 w 12453219"/>
              <a:gd name="connsiteY7451" fmla="*/ 239207 h 2763135"/>
              <a:gd name="connsiteX7452" fmla="*/ 4294128 w 12453219"/>
              <a:gd name="connsiteY7452" fmla="*/ 239263 h 2763135"/>
              <a:gd name="connsiteX7453" fmla="*/ 4294068 w 12453219"/>
              <a:gd name="connsiteY7453" fmla="*/ 239207 h 2763135"/>
              <a:gd name="connsiteX7454" fmla="*/ 4294128 w 12453219"/>
              <a:gd name="connsiteY7454" fmla="*/ 239150 h 2763135"/>
              <a:gd name="connsiteX7455" fmla="*/ 4156069 w 12453219"/>
              <a:gd name="connsiteY7455" fmla="*/ 239150 h 2763135"/>
              <a:gd name="connsiteX7456" fmla="*/ 4156124 w 12453219"/>
              <a:gd name="connsiteY7456" fmla="*/ 239207 h 2763135"/>
              <a:gd name="connsiteX7457" fmla="*/ 4156069 w 12453219"/>
              <a:gd name="connsiteY7457" fmla="*/ 239263 h 2763135"/>
              <a:gd name="connsiteX7458" fmla="*/ 4156008 w 12453219"/>
              <a:gd name="connsiteY7458" fmla="*/ 239207 h 2763135"/>
              <a:gd name="connsiteX7459" fmla="*/ 4156069 w 12453219"/>
              <a:gd name="connsiteY7459" fmla="*/ 239150 h 2763135"/>
              <a:gd name="connsiteX7460" fmla="*/ 4017985 w 12453219"/>
              <a:gd name="connsiteY7460" fmla="*/ 239150 h 2763135"/>
              <a:gd name="connsiteX7461" fmla="*/ 4018037 w 12453219"/>
              <a:gd name="connsiteY7461" fmla="*/ 239207 h 2763135"/>
              <a:gd name="connsiteX7462" fmla="*/ 4017985 w 12453219"/>
              <a:gd name="connsiteY7462" fmla="*/ 239263 h 2763135"/>
              <a:gd name="connsiteX7463" fmla="*/ 4017929 w 12453219"/>
              <a:gd name="connsiteY7463" fmla="*/ 239207 h 2763135"/>
              <a:gd name="connsiteX7464" fmla="*/ 4017985 w 12453219"/>
              <a:gd name="connsiteY7464" fmla="*/ 239150 h 2763135"/>
              <a:gd name="connsiteX7465" fmla="*/ 3879907 w 12453219"/>
              <a:gd name="connsiteY7465" fmla="*/ 239150 h 2763135"/>
              <a:gd name="connsiteX7466" fmla="*/ 3879965 w 12453219"/>
              <a:gd name="connsiteY7466" fmla="*/ 239207 h 2763135"/>
              <a:gd name="connsiteX7467" fmla="*/ 3879907 w 12453219"/>
              <a:gd name="connsiteY7467" fmla="*/ 239263 h 2763135"/>
              <a:gd name="connsiteX7468" fmla="*/ 3879853 w 12453219"/>
              <a:gd name="connsiteY7468" fmla="*/ 239207 h 2763135"/>
              <a:gd name="connsiteX7469" fmla="*/ 3879907 w 12453219"/>
              <a:gd name="connsiteY7469" fmla="*/ 239150 h 2763135"/>
              <a:gd name="connsiteX7470" fmla="*/ 3741824 w 12453219"/>
              <a:gd name="connsiteY7470" fmla="*/ 239150 h 2763135"/>
              <a:gd name="connsiteX7471" fmla="*/ 3741879 w 12453219"/>
              <a:gd name="connsiteY7471" fmla="*/ 239207 h 2763135"/>
              <a:gd name="connsiteX7472" fmla="*/ 3741824 w 12453219"/>
              <a:gd name="connsiteY7472" fmla="*/ 239263 h 2763135"/>
              <a:gd name="connsiteX7473" fmla="*/ 3741765 w 12453219"/>
              <a:gd name="connsiteY7473" fmla="*/ 239207 h 2763135"/>
              <a:gd name="connsiteX7474" fmla="*/ 3741824 w 12453219"/>
              <a:gd name="connsiteY7474" fmla="*/ 239150 h 2763135"/>
              <a:gd name="connsiteX7475" fmla="*/ 3603748 w 12453219"/>
              <a:gd name="connsiteY7475" fmla="*/ 239150 h 2763135"/>
              <a:gd name="connsiteX7476" fmla="*/ 3603802 w 12453219"/>
              <a:gd name="connsiteY7476" fmla="*/ 239207 h 2763135"/>
              <a:gd name="connsiteX7477" fmla="*/ 3603748 w 12453219"/>
              <a:gd name="connsiteY7477" fmla="*/ 239263 h 2763135"/>
              <a:gd name="connsiteX7478" fmla="*/ 3603689 w 12453219"/>
              <a:gd name="connsiteY7478" fmla="*/ 239207 h 2763135"/>
              <a:gd name="connsiteX7479" fmla="*/ 3603748 w 12453219"/>
              <a:gd name="connsiteY7479" fmla="*/ 239150 h 2763135"/>
              <a:gd name="connsiteX7480" fmla="*/ 3465660 w 12453219"/>
              <a:gd name="connsiteY7480" fmla="*/ 239150 h 2763135"/>
              <a:gd name="connsiteX7481" fmla="*/ 3465717 w 12453219"/>
              <a:gd name="connsiteY7481" fmla="*/ 239207 h 2763135"/>
              <a:gd name="connsiteX7482" fmla="*/ 3465660 w 12453219"/>
              <a:gd name="connsiteY7482" fmla="*/ 239263 h 2763135"/>
              <a:gd name="connsiteX7483" fmla="*/ 3465600 w 12453219"/>
              <a:gd name="connsiteY7483" fmla="*/ 239207 h 2763135"/>
              <a:gd name="connsiteX7484" fmla="*/ 3465660 w 12453219"/>
              <a:gd name="connsiteY7484" fmla="*/ 239150 h 2763135"/>
              <a:gd name="connsiteX7485" fmla="*/ 3327584 w 12453219"/>
              <a:gd name="connsiteY7485" fmla="*/ 239150 h 2763135"/>
              <a:gd name="connsiteX7486" fmla="*/ 3327642 w 12453219"/>
              <a:gd name="connsiteY7486" fmla="*/ 239207 h 2763135"/>
              <a:gd name="connsiteX7487" fmla="*/ 3327584 w 12453219"/>
              <a:gd name="connsiteY7487" fmla="*/ 239263 h 2763135"/>
              <a:gd name="connsiteX7488" fmla="*/ 3327528 w 12453219"/>
              <a:gd name="connsiteY7488" fmla="*/ 239207 h 2763135"/>
              <a:gd name="connsiteX7489" fmla="*/ 3327584 w 12453219"/>
              <a:gd name="connsiteY7489" fmla="*/ 239150 h 2763135"/>
              <a:gd name="connsiteX7490" fmla="*/ 7883843 w 12453219"/>
              <a:gd name="connsiteY7490" fmla="*/ 239062 h 2763135"/>
              <a:gd name="connsiteX7491" fmla="*/ 7883989 w 12453219"/>
              <a:gd name="connsiteY7491" fmla="*/ 239207 h 2763135"/>
              <a:gd name="connsiteX7492" fmla="*/ 7883843 w 12453219"/>
              <a:gd name="connsiteY7492" fmla="*/ 239353 h 2763135"/>
              <a:gd name="connsiteX7493" fmla="*/ 7883698 w 12453219"/>
              <a:gd name="connsiteY7493" fmla="*/ 239207 h 2763135"/>
              <a:gd name="connsiteX7494" fmla="*/ 7883843 w 12453219"/>
              <a:gd name="connsiteY7494" fmla="*/ 239062 h 2763135"/>
              <a:gd name="connsiteX7495" fmla="*/ 4570091 w 12453219"/>
              <a:gd name="connsiteY7495" fmla="*/ 239062 h 2763135"/>
              <a:gd name="connsiteX7496" fmla="*/ 4570246 w 12453219"/>
              <a:gd name="connsiteY7496" fmla="*/ 239207 h 2763135"/>
              <a:gd name="connsiteX7497" fmla="*/ 4570091 w 12453219"/>
              <a:gd name="connsiteY7497" fmla="*/ 239353 h 2763135"/>
              <a:gd name="connsiteX7498" fmla="*/ 4569951 w 12453219"/>
              <a:gd name="connsiteY7498" fmla="*/ 239207 h 2763135"/>
              <a:gd name="connsiteX7499" fmla="*/ 4570091 w 12453219"/>
              <a:gd name="connsiteY7499" fmla="*/ 239062 h 2763135"/>
              <a:gd name="connsiteX7500" fmla="*/ 7745772 w 12453219"/>
              <a:gd name="connsiteY7500" fmla="*/ 239041 h 2763135"/>
              <a:gd name="connsiteX7501" fmla="*/ 7745938 w 12453219"/>
              <a:gd name="connsiteY7501" fmla="*/ 239207 h 2763135"/>
              <a:gd name="connsiteX7502" fmla="*/ 7745772 w 12453219"/>
              <a:gd name="connsiteY7502" fmla="*/ 239373 h 2763135"/>
              <a:gd name="connsiteX7503" fmla="*/ 7745606 w 12453219"/>
              <a:gd name="connsiteY7503" fmla="*/ 239207 h 2763135"/>
              <a:gd name="connsiteX7504" fmla="*/ 7745772 w 12453219"/>
              <a:gd name="connsiteY7504" fmla="*/ 239041 h 2763135"/>
              <a:gd name="connsiteX7505" fmla="*/ 7607694 w 12453219"/>
              <a:gd name="connsiteY7505" fmla="*/ 239041 h 2763135"/>
              <a:gd name="connsiteX7506" fmla="*/ 7607860 w 12453219"/>
              <a:gd name="connsiteY7506" fmla="*/ 239207 h 2763135"/>
              <a:gd name="connsiteX7507" fmla="*/ 7607694 w 12453219"/>
              <a:gd name="connsiteY7507" fmla="*/ 239373 h 2763135"/>
              <a:gd name="connsiteX7508" fmla="*/ 7607528 w 12453219"/>
              <a:gd name="connsiteY7508" fmla="*/ 239207 h 2763135"/>
              <a:gd name="connsiteX7509" fmla="*/ 7607694 w 12453219"/>
              <a:gd name="connsiteY7509" fmla="*/ 239041 h 2763135"/>
              <a:gd name="connsiteX7510" fmla="*/ 7469624 w 12453219"/>
              <a:gd name="connsiteY7510" fmla="*/ 239041 h 2763135"/>
              <a:gd name="connsiteX7511" fmla="*/ 7469790 w 12453219"/>
              <a:gd name="connsiteY7511" fmla="*/ 239207 h 2763135"/>
              <a:gd name="connsiteX7512" fmla="*/ 7469624 w 12453219"/>
              <a:gd name="connsiteY7512" fmla="*/ 239373 h 2763135"/>
              <a:gd name="connsiteX7513" fmla="*/ 7469458 w 12453219"/>
              <a:gd name="connsiteY7513" fmla="*/ 239207 h 2763135"/>
              <a:gd name="connsiteX7514" fmla="*/ 7469624 w 12453219"/>
              <a:gd name="connsiteY7514" fmla="*/ 239041 h 2763135"/>
              <a:gd name="connsiteX7515" fmla="*/ 7331546 w 12453219"/>
              <a:gd name="connsiteY7515" fmla="*/ 239041 h 2763135"/>
              <a:gd name="connsiteX7516" fmla="*/ 7331712 w 12453219"/>
              <a:gd name="connsiteY7516" fmla="*/ 239207 h 2763135"/>
              <a:gd name="connsiteX7517" fmla="*/ 7331546 w 12453219"/>
              <a:gd name="connsiteY7517" fmla="*/ 239373 h 2763135"/>
              <a:gd name="connsiteX7518" fmla="*/ 7331380 w 12453219"/>
              <a:gd name="connsiteY7518" fmla="*/ 239207 h 2763135"/>
              <a:gd name="connsiteX7519" fmla="*/ 7331546 w 12453219"/>
              <a:gd name="connsiteY7519" fmla="*/ 239041 h 2763135"/>
              <a:gd name="connsiteX7520" fmla="*/ 7193476 w 12453219"/>
              <a:gd name="connsiteY7520" fmla="*/ 239041 h 2763135"/>
              <a:gd name="connsiteX7521" fmla="*/ 7193642 w 12453219"/>
              <a:gd name="connsiteY7521" fmla="*/ 239207 h 2763135"/>
              <a:gd name="connsiteX7522" fmla="*/ 7193476 w 12453219"/>
              <a:gd name="connsiteY7522" fmla="*/ 239373 h 2763135"/>
              <a:gd name="connsiteX7523" fmla="*/ 7193310 w 12453219"/>
              <a:gd name="connsiteY7523" fmla="*/ 239207 h 2763135"/>
              <a:gd name="connsiteX7524" fmla="*/ 7193476 w 12453219"/>
              <a:gd name="connsiteY7524" fmla="*/ 239041 h 2763135"/>
              <a:gd name="connsiteX7525" fmla="*/ 7055405 w 12453219"/>
              <a:gd name="connsiteY7525" fmla="*/ 239041 h 2763135"/>
              <a:gd name="connsiteX7526" fmla="*/ 7055571 w 12453219"/>
              <a:gd name="connsiteY7526" fmla="*/ 239207 h 2763135"/>
              <a:gd name="connsiteX7527" fmla="*/ 7055405 w 12453219"/>
              <a:gd name="connsiteY7527" fmla="*/ 239373 h 2763135"/>
              <a:gd name="connsiteX7528" fmla="*/ 7055239 w 12453219"/>
              <a:gd name="connsiteY7528" fmla="*/ 239207 h 2763135"/>
              <a:gd name="connsiteX7529" fmla="*/ 7055405 w 12453219"/>
              <a:gd name="connsiteY7529" fmla="*/ 239041 h 2763135"/>
              <a:gd name="connsiteX7530" fmla="*/ 6917327 w 12453219"/>
              <a:gd name="connsiteY7530" fmla="*/ 239041 h 2763135"/>
              <a:gd name="connsiteX7531" fmla="*/ 6917493 w 12453219"/>
              <a:gd name="connsiteY7531" fmla="*/ 239207 h 2763135"/>
              <a:gd name="connsiteX7532" fmla="*/ 6917327 w 12453219"/>
              <a:gd name="connsiteY7532" fmla="*/ 239373 h 2763135"/>
              <a:gd name="connsiteX7533" fmla="*/ 6917161 w 12453219"/>
              <a:gd name="connsiteY7533" fmla="*/ 239207 h 2763135"/>
              <a:gd name="connsiteX7534" fmla="*/ 6917327 w 12453219"/>
              <a:gd name="connsiteY7534" fmla="*/ 239041 h 2763135"/>
              <a:gd name="connsiteX7535" fmla="*/ 6779256 w 12453219"/>
              <a:gd name="connsiteY7535" fmla="*/ 239041 h 2763135"/>
              <a:gd name="connsiteX7536" fmla="*/ 6779422 w 12453219"/>
              <a:gd name="connsiteY7536" fmla="*/ 239207 h 2763135"/>
              <a:gd name="connsiteX7537" fmla="*/ 6779256 w 12453219"/>
              <a:gd name="connsiteY7537" fmla="*/ 239373 h 2763135"/>
              <a:gd name="connsiteX7538" fmla="*/ 6779090 w 12453219"/>
              <a:gd name="connsiteY7538" fmla="*/ 239207 h 2763135"/>
              <a:gd name="connsiteX7539" fmla="*/ 6779256 w 12453219"/>
              <a:gd name="connsiteY7539" fmla="*/ 239041 h 2763135"/>
              <a:gd name="connsiteX7540" fmla="*/ 6641178 w 12453219"/>
              <a:gd name="connsiteY7540" fmla="*/ 239041 h 2763135"/>
              <a:gd name="connsiteX7541" fmla="*/ 6641344 w 12453219"/>
              <a:gd name="connsiteY7541" fmla="*/ 239207 h 2763135"/>
              <a:gd name="connsiteX7542" fmla="*/ 6641178 w 12453219"/>
              <a:gd name="connsiteY7542" fmla="*/ 239373 h 2763135"/>
              <a:gd name="connsiteX7543" fmla="*/ 6641012 w 12453219"/>
              <a:gd name="connsiteY7543" fmla="*/ 239207 h 2763135"/>
              <a:gd name="connsiteX7544" fmla="*/ 6641178 w 12453219"/>
              <a:gd name="connsiteY7544" fmla="*/ 239041 h 2763135"/>
              <a:gd name="connsiteX7545" fmla="*/ 6503109 w 12453219"/>
              <a:gd name="connsiteY7545" fmla="*/ 239041 h 2763135"/>
              <a:gd name="connsiteX7546" fmla="*/ 6503275 w 12453219"/>
              <a:gd name="connsiteY7546" fmla="*/ 239207 h 2763135"/>
              <a:gd name="connsiteX7547" fmla="*/ 6503109 w 12453219"/>
              <a:gd name="connsiteY7547" fmla="*/ 239373 h 2763135"/>
              <a:gd name="connsiteX7548" fmla="*/ 6502943 w 12453219"/>
              <a:gd name="connsiteY7548" fmla="*/ 239207 h 2763135"/>
              <a:gd name="connsiteX7549" fmla="*/ 6503109 w 12453219"/>
              <a:gd name="connsiteY7549" fmla="*/ 239041 h 2763135"/>
              <a:gd name="connsiteX7550" fmla="*/ 6365029 w 12453219"/>
              <a:gd name="connsiteY7550" fmla="*/ 239041 h 2763135"/>
              <a:gd name="connsiteX7551" fmla="*/ 6365195 w 12453219"/>
              <a:gd name="connsiteY7551" fmla="*/ 239207 h 2763135"/>
              <a:gd name="connsiteX7552" fmla="*/ 6365029 w 12453219"/>
              <a:gd name="connsiteY7552" fmla="*/ 239373 h 2763135"/>
              <a:gd name="connsiteX7553" fmla="*/ 6364863 w 12453219"/>
              <a:gd name="connsiteY7553" fmla="*/ 239207 h 2763135"/>
              <a:gd name="connsiteX7554" fmla="*/ 6365029 w 12453219"/>
              <a:gd name="connsiteY7554" fmla="*/ 239041 h 2763135"/>
              <a:gd name="connsiteX7555" fmla="*/ 6226961 w 12453219"/>
              <a:gd name="connsiteY7555" fmla="*/ 239041 h 2763135"/>
              <a:gd name="connsiteX7556" fmla="*/ 6227127 w 12453219"/>
              <a:gd name="connsiteY7556" fmla="*/ 239207 h 2763135"/>
              <a:gd name="connsiteX7557" fmla="*/ 6226961 w 12453219"/>
              <a:gd name="connsiteY7557" fmla="*/ 239373 h 2763135"/>
              <a:gd name="connsiteX7558" fmla="*/ 6226796 w 12453219"/>
              <a:gd name="connsiteY7558" fmla="*/ 239207 h 2763135"/>
              <a:gd name="connsiteX7559" fmla="*/ 6226961 w 12453219"/>
              <a:gd name="connsiteY7559" fmla="*/ 239041 h 2763135"/>
              <a:gd name="connsiteX7560" fmla="*/ 6088895 w 12453219"/>
              <a:gd name="connsiteY7560" fmla="*/ 239041 h 2763135"/>
              <a:gd name="connsiteX7561" fmla="*/ 6089059 w 12453219"/>
              <a:gd name="connsiteY7561" fmla="*/ 239207 h 2763135"/>
              <a:gd name="connsiteX7562" fmla="*/ 6088895 w 12453219"/>
              <a:gd name="connsiteY7562" fmla="*/ 239373 h 2763135"/>
              <a:gd name="connsiteX7563" fmla="*/ 6088730 w 12453219"/>
              <a:gd name="connsiteY7563" fmla="*/ 239207 h 2763135"/>
              <a:gd name="connsiteX7564" fmla="*/ 6088895 w 12453219"/>
              <a:gd name="connsiteY7564" fmla="*/ 239041 h 2763135"/>
              <a:gd name="connsiteX7565" fmla="*/ 5950822 w 12453219"/>
              <a:gd name="connsiteY7565" fmla="*/ 239041 h 2763135"/>
              <a:gd name="connsiteX7566" fmla="*/ 5950988 w 12453219"/>
              <a:gd name="connsiteY7566" fmla="*/ 239207 h 2763135"/>
              <a:gd name="connsiteX7567" fmla="*/ 5950822 w 12453219"/>
              <a:gd name="connsiteY7567" fmla="*/ 239373 h 2763135"/>
              <a:gd name="connsiteX7568" fmla="*/ 5950653 w 12453219"/>
              <a:gd name="connsiteY7568" fmla="*/ 239207 h 2763135"/>
              <a:gd name="connsiteX7569" fmla="*/ 5950822 w 12453219"/>
              <a:gd name="connsiteY7569" fmla="*/ 239041 h 2763135"/>
              <a:gd name="connsiteX7570" fmla="*/ 5812753 w 12453219"/>
              <a:gd name="connsiteY7570" fmla="*/ 239041 h 2763135"/>
              <a:gd name="connsiteX7571" fmla="*/ 5812920 w 12453219"/>
              <a:gd name="connsiteY7571" fmla="*/ 239207 h 2763135"/>
              <a:gd name="connsiteX7572" fmla="*/ 5812753 w 12453219"/>
              <a:gd name="connsiteY7572" fmla="*/ 239373 h 2763135"/>
              <a:gd name="connsiteX7573" fmla="*/ 5812589 w 12453219"/>
              <a:gd name="connsiteY7573" fmla="*/ 239207 h 2763135"/>
              <a:gd name="connsiteX7574" fmla="*/ 5812753 w 12453219"/>
              <a:gd name="connsiteY7574" fmla="*/ 239041 h 2763135"/>
              <a:gd name="connsiteX7575" fmla="*/ 5674680 w 12453219"/>
              <a:gd name="connsiteY7575" fmla="*/ 239041 h 2763135"/>
              <a:gd name="connsiteX7576" fmla="*/ 5674847 w 12453219"/>
              <a:gd name="connsiteY7576" fmla="*/ 239207 h 2763135"/>
              <a:gd name="connsiteX7577" fmla="*/ 5674680 w 12453219"/>
              <a:gd name="connsiteY7577" fmla="*/ 239373 h 2763135"/>
              <a:gd name="connsiteX7578" fmla="*/ 5674515 w 12453219"/>
              <a:gd name="connsiteY7578" fmla="*/ 239207 h 2763135"/>
              <a:gd name="connsiteX7579" fmla="*/ 5674680 w 12453219"/>
              <a:gd name="connsiteY7579" fmla="*/ 239041 h 2763135"/>
              <a:gd name="connsiteX7580" fmla="*/ 5536618 w 12453219"/>
              <a:gd name="connsiteY7580" fmla="*/ 239041 h 2763135"/>
              <a:gd name="connsiteX7581" fmla="*/ 5536780 w 12453219"/>
              <a:gd name="connsiteY7581" fmla="*/ 239207 h 2763135"/>
              <a:gd name="connsiteX7582" fmla="*/ 5536618 w 12453219"/>
              <a:gd name="connsiteY7582" fmla="*/ 239373 h 2763135"/>
              <a:gd name="connsiteX7583" fmla="*/ 5536450 w 12453219"/>
              <a:gd name="connsiteY7583" fmla="*/ 239207 h 2763135"/>
              <a:gd name="connsiteX7584" fmla="*/ 5536618 w 12453219"/>
              <a:gd name="connsiteY7584" fmla="*/ 239041 h 2763135"/>
              <a:gd name="connsiteX7585" fmla="*/ 5398537 w 12453219"/>
              <a:gd name="connsiteY7585" fmla="*/ 239041 h 2763135"/>
              <a:gd name="connsiteX7586" fmla="*/ 5398702 w 12453219"/>
              <a:gd name="connsiteY7586" fmla="*/ 239207 h 2763135"/>
              <a:gd name="connsiteX7587" fmla="*/ 5398537 w 12453219"/>
              <a:gd name="connsiteY7587" fmla="*/ 239373 h 2763135"/>
              <a:gd name="connsiteX7588" fmla="*/ 5398370 w 12453219"/>
              <a:gd name="connsiteY7588" fmla="*/ 239207 h 2763135"/>
              <a:gd name="connsiteX7589" fmla="*/ 5398537 w 12453219"/>
              <a:gd name="connsiteY7589" fmla="*/ 239041 h 2763135"/>
              <a:gd name="connsiteX7590" fmla="*/ 5260467 w 12453219"/>
              <a:gd name="connsiteY7590" fmla="*/ 239041 h 2763135"/>
              <a:gd name="connsiteX7591" fmla="*/ 5260637 w 12453219"/>
              <a:gd name="connsiteY7591" fmla="*/ 239207 h 2763135"/>
              <a:gd name="connsiteX7592" fmla="*/ 5260467 w 12453219"/>
              <a:gd name="connsiteY7592" fmla="*/ 239373 h 2763135"/>
              <a:gd name="connsiteX7593" fmla="*/ 5260300 w 12453219"/>
              <a:gd name="connsiteY7593" fmla="*/ 239207 h 2763135"/>
              <a:gd name="connsiteX7594" fmla="*/ 5260467 w 12453219"/>
              <a:gd name="connsiteY7594" fmla="*/ 239041 h 2763135"/>
              <a:gd name="connsiteX7595" fmla="*/ 5122396 w 12453219"/>
              <a:gd name="connsiteY7595" fmla="*/ 239041 h 2763135"/>
              <a:gd name="connsiteX7596" fmla="*/ 5122561 w 12453219"/>
              <a:gd name="connsiteY7596" fmla="*/ 239207 h 2763135"/>
              <a:gd name="connsiteX7597" fmla="*/ 5122396 w 12453219"/>
              <a:gd name="connsiteY7597" fmla="*/ 239373 h 2763135"/>
              <a:gd name="connsiteX7598" fmla="*/ 5122227 w 12453219"/>
              <a:gd name="connsiteY7598" fmla="*/ 239207 h 2763135"/>
              <a:gd name="connsiteX7599" fmla="*/ 5122396 w 12453219"/>
              <a:gd name="connsiteY7599" fmla="*/ 239041 h 2763135"/>
              <a:gd name="connsiteX7600" fmla="*/ 4984315 w 12453219"/>
              <a:gd name="connsiteY7600" fmla="*/ 239041 h 2763135"/>
              <a:gd name="connsiteX7601" fmla="*/ 4984482 w 12453219"/>
              <a:gd name="connsiteY7601" fmla="*/ 239207 h 2763135"/>
              <a:gd name="connsiteX7602" fmla="*/ 4984315 w 12453219"/>
              <a:gd name="connsiteY7602" fmla="*/ 239373 h 2763135"/>
              <a:gd name="connsiteX7603" fmla="*/ 4984149 w 12453219"/>
              <a:gd name="connsiteY7603" fmla="*/ 239207 h 2763135"/>
              <a:gd name="connsiteX7604" fmla="*/ 4984315 w 12453219"/>
              <a:gd name="connsiteY7604" fmla="*/ 239041 h 2763135"/>
              <a:gd name="connsiteX7605" fmla="*/ 4846245 w 12453219"/>
              <a:gd name="connsiteY7605" fmla="*/ 239041 h 2763135"/>
              <a:gd name="connsiteX7606" fmla="*/ 4846412 w 12453219"/>
              <a:gd name="connsiteY7606" fmla="*/ 239207 h 2763135"/>
              <a:gd name="connsiteX7607" fmla="*/ 4846245 w 12453219"/>
              <a:gd name="connsiteY7607" fmla="*/ 239373 h 2763135"/>
              <a:gd name="connsiteX7608" fmla="*/ 4846077 w 12453219"/>
              <a:gd name="connsiteY7608" fmla="*/ 239207 h 2763135"/>
              <a:gd name="connsiteX7609" fmla="*/ 4846245 w 12453219"/>
              <a:gd name="connsiteY7609" fmla="*/ 239041 h 2763135"/>
              <a:gd name="connsiteX7610" fmla="*/ 4708172 w 12453219"/>
              <a:gd name="connsiteY7610" fmla="*/ 239041 h 2763135"/>
              <a:gd name="connsiteX7611" fmla="*/ 4708335 w 12453219"/>
              <a:gd name="connsiteY7611" fmla="*/ 239207 h 2763135"/>
              <a:gd name="connsiteX7612" fmla="*/ 4708172 w 12453219"/>
              <a:gd name="connsiteY7612" fmla="*/ 239373 h 2763135"/>
              <a:gd name="connsiteX7613" fmla="*/ 4708001 w 12453219"/>
              <a:gd name="connsiteY7613" fmla="*/ 239207 h 2763135"/>
              <a:gd name="connsiteX7614" fmla="*/ 4708172 w 12453219"/>
              <a:gd name="connsiteY7614" fmla="*/ 239041 h 2763135"/>
              <a:gd name="connsiteX7615" fmla="*/ 8505175 w 12453219"/>
              <a:gd name="connsiteY7615" fmla="*/ 119589 h 2763135"/>
              <a:gd name="connsiteX7616" fmla="*/ 8505218 w 12453219"/>
              <a:gd name="connsiteY7616" fmla="*/ 119632 h 2763135"/>
              <a:gd name="connsiteX7617" fmla="*/ 8505175 w 12453219"/>
              <a:gd name="connsiteY7617" fmla="*/ 119675 h 2763135"/>
              <a:gd name="connsiteX7618" fmla="*/ 8505132 w 12453219"/>
              <a:gd name="connsiteY7618" fmla="*/ 119632 h 2763135"/>
              <a:gd name="connsiteX7619" fmla="*/ 8505175 w 12453219"/>
              <a:gd name="connsiteY7619" fmla="*/ 119589 h 2763135"/>
              <a:gd name="connsiteX7620" fmla="*/ 8367106 w 12453219"/>
              <a:gd name="connsiteY7620" fmla="*/ 119589 h 2763135"/>
              <a:gd name="connsiteX7621" fmla="*/ 8367149 w 12453219"/>
              <a:gd name="connsiteY7621" fmla="*/ 119632 h 2763135"/>
              <a:gd name="connsiteX7622" fmla="*/ 8367106 w 12453219"/>
              <a:gd name="connsiteY7622" fmla="*/ 119675 h 2763135"/>
              <a:gd name="connsiteX7623" fmla="*/ 8367063 w 12453219"/>
              <a:gd name="connsiteY7623" fmla="*/ 119632 h 2763135"/>
              <a:gd name="connsiteX7624" fmla="*/ 8367106 w 12453219"/>
              <a:gd name="connsiteY7624" fmla="*/ 119589 h 2763135"/>
              <a:gd name="connsiteX7625" fmla="*/ 4087014 w 12453219"/>
              <a:gd name="connsiteY7625" fmla="*/ 119589 h 2763135"/>
              <a:gd name="connsiteX7626" fmla="*/ 4087058 w 12453219"/>
              <a:gd name="connsiteY7626" fmla="*/ 119632 h 2763135"/>
              <a:gd name="connsiteX7627" fmla="*/ 4087014 w 12453219"/>
              <a:gd name="connsiteY7627" fmla="*/ 119675 h 2763135"/>
              <a:gd name="connsiteX7628" fmla="*/ 4086973 w 12453219"/>
              <a:gd name="connsiteY7628" fmla="*/ 119632 h 2763135"/>
              <a:gd name="connsiteX7629" fmla="*/ 4087014 w 12453219"/>
              <a:gd name="connsiteY7629" fmla="*/ 119589 h 2763135"/>
              <a:gd name="connsiteX7630" fmla="*/ 3948942 w 12453219"/>
              <a:gd name="connsiteY7630" fmla="*/ 119589 h 2763135"/>
              <a:gd name="connsiteX7631" fmla="*/ 3948985 w 12453219"/>
              <a:gd name="connsiteY7631" fmla="*/ 119632 h 2763135"/>
              <a:gd name="connsiteX7632" fmla="*/ 3948942 w 12453219"/>
              <a:gd name="connsiteY7632" fmla="*/ 119675 h 2763135"/>
              <a:gd name="connsiteX7633" fmla="*/ 3948901 w 12453219"/>
              <a:gd name="connsiteY7633" fmla="*/ 119632 h 2763135"/>
              <a:gd name="connsiteX7634" fmla="*/ 3948942 w 12453219"/>
              <a:gd name="connsiteY7634" fmla="*/ 119589 h 2763135"/>
              <a:gd name="connsiteX7635" fmla="*/ 8229026 w 12453219"/>
              <a:gd name="connsiteY7635" fmla="*/ 119575 h 2763135"/>
              <a:gd name="connsiteX7636" fmla="*/ 8229083 w 12453219"/>
              <a:gd name="connsiteY7636" fmla="*/ 119632 h 2763135"/>
              <a:gd name="connsiteX7637" fmla="*/ 8229026 w 12453219"/>
              <a:gd name="connsiteY7637" fmla="*/ 119688 h 2763135"/>
              <a:gd name="connsiteX7638" fmla="*/ 8228970 w 12453219"/>
              <a:gd name="connsiteY7638" fmla="*/ 119632 h 2763135"/>
              <a:gd name="connsiteX7639" fmla="*/ 8229026 w 12453219"/>
              <a:gd name="connsiteY7639" fmla="*/ 119575 h 2763135"/>
              <a:gd name="connsiteX7640" fmla="*/ 8090957 w 12453219"/>
              <a:gd name="connsiteY7640" fmla="*/ 119575 h 2763135"/>
              <a:gd name="connsiteX7641" fmla="*/ 8091013 w 12453219"/>
              <a:gd name="connsiteY7641" fmla="*/ 119632 h 2763135"/>
              <a:gd name="connsiteX7642" fmla="*/ 8090957 w 12453219"/>
              <a:gd name="connsiteY7642" fmla="*/ 119688 h 2763135"/>
              <a:gd name="connsiteX7643" fmla="*/ 8090900 w 12453219"/>
              <a:gd name="connsiteY7643" fmla="*/ 119632 h 2763135"/>
              <a:gd name="connsiteX7644" fmla="*/ 8090957 w 12453219"/>
              <a:gd name="connsiteY7644" fmla="*/ 119575 h 2763135"/>
              <a:gd name="connsiteX7645" fmla="*/ 7952877 w 12453219"/>
              <a:gd name="connsiteY7645" fmla="*/ 119575 h 2763135"/>
              <a:gd name="connsiteX7646" fmla="*/ 7952934 w 12453219"/>
              <a:gd name="connsiteY7646" fmla="*/ 119632 h 2763135"/>
              <a:gd name="connsiteX7647" fmla="*/ 7952877 w 12453219"/>
              <a:gd name="connsiteY7647" fmla="*/ 119688 h 2763135"/>
              <a:gd name="connsiteX7648" fmla="*/ 7952821 w 12453219"/>
              <a:gd name="connsiteY7648" fmla="*/ 119632 h 2763135"/>
              <a:gd name="connsiteX7649" fmla="*/ 7952877 w 12453219"/>
              <a:gd name="connsiteY7649" fmla="*/ 119575 h 2763135"/>
              <a:gd name="connsiteX7650" fmla="*/ 7814807 w 12453219"/>
              <a:gd name="connsiteY7650" fmla="*/ 119575 h 2763135"/>
              <a:gd name="connsiteX7651" fmla="*/ 7814864 w 12453219"/>
              <a:gd name="connsiteY7651" fmla="*/ 119632 h 2763135"/>
              <a:gd name="connsiteX7652" fmla="*/ 7814807 w 12453219"/>
              <a:gd name="connsiteY7652" fmla="*/ 119688 h 2763135"/>
              <a:gd name="connsiteX7653" fmla="*/ 7814751 w 12453219"/>
              <a:gd name="connsiteY7653" fmla="*/ 119632 h 2763135"/>
              <a:gd name="connsiteX7654" fmla="*/ 7814807 w 12453219"/>
              <a:gd name="connsiteY7654" fmla="*/ 119575 h 2763135"/>
              <a:gd name="connsiteX7655" fmla="*/ 7676739 w 12453219"/>
              <a:gd name="connsiteY7655" fmla="*/ 119575 h 2763135"/>
              <a:gd name="connsiteX7656" fmla="*/ 7676795 w 12453219"/>
              <a:gd name="connsiteY7656" fmla="*/ 119632 h 2763135"/>
              <a:gd name="connsiteX7657" fmla="*/ 7676739 w 12453219"/>
              <a:gd name="connsiteY7657" fmla="*/ 119688 h 2763135"/>
              <a:gd name="connsiteX7658" fmla="*/ 7676682 w 12453219"/>
              <a:gd name="connsiteY7658" fmla="*/ 119632 h 2763135"/>
              <a:gd name="connsiteX7659" fmla="*/ 7676739 w 12453219"/>
              <a:gd name="connsiteY7659" fmla="*/ 119575 h 2763135"/>
              <a:gd name="connsiteX7660" fmla="*/ 7538659 w 12453219"/>
              <a:gd name="connsiteY7660" fmla="*/ 119575 h 2763135"/>
              <a:gd name="connsiteX7661" fmla="*/ 7538716 w 12453219"/>
              <a:gd name="connsiteY7661" fmla="*/ 119632 h 2763135"/>
              <a:gd name="connsiteX7662" fmla="*/ 7538659 w 12453219"/>
              <a:gd name="connsiteY7662" fmla="*/ 119688 h 2763135"/>
              <a:gd name="connsiteX7663" fmla="*/ 7538603 w 12453219"/>
              <a:gd name="connsiteY7663" fmla="*/ 119632 h 2763135"/>
              <a:gd name="connsiteX7664" fmla="*/ 7538659 w 12453219"/>
              <a:gd name="connsiteY7664" fmla="*/ 119575 h 2763135"/>
              <a:gd name="connsiteX7665" fmla="*/ 7400590 w 12453219"/>
              <a:gd name="connsiteY7665" fmla="*/ 119575 h 2763135"/>
              <a:gd name="connsiteX7666" fmla="*/ 7400646 w 12453219"/>
              <a:gd name="connsiteY7666" fmla="*/ 119632 h 2763135"/>
              <a:gd name="connsiteX7667" fmla="*/ 7400590 w 12453219"/>
              <a:gd name="connsiteY7667" fmla="*/ 119688 h 2763135"/>
              <a:gd name="connsiteX7668" fmla="*/ 7400533 w 12453219"/>
              <a:gd name="connsiteY7668" fmla="*/ 119632 h 2763135"/>
              <a:gd name="connsiteX7669" fmla="*/ 7400590 w 12453219"/>
              <a:gd name="connsiteY7669" fmla="*/ 119575 h 2763135"/>
              <a:gd name="connsiteX7670" fmla="*/ 7262510 w 12453219"/>
              <a:gd name="connsiteY7670" fmla="*/ 119575 h 2763135"/>
              <a:gd name="connsiteX7671" fmla="*/ 7262567 w 12453219"/>
              <a:gd name="connsiteY7671" fmla="*/ 119632 h 2763135"/>
              <a:gd name="connsiteX7672" fmla="*/ 7262510 w 12453219"/>
              <a:gd name="connsiteY7672" fmla="*/ 119688 h 2763135"/>
              <a:gd name="connsiteX7673" fmla="*/ 7262454 w 12453219"/>
              <a:gd name="connsiteY7673" fmla="*/ 119632 h 2763135"/>
              <a:gd name="connsiteX7674" fmla="*/ 7262510 w 12453219"/>
              <a:gd name="connsiteY7674" fmla="*/ 119575 h 2763135"/>
              <a:gd name="connsiteX7675" fmla="*/ 7124440 w 12453219"/>
              <a:gd name="connsiteY7675" fmla="*/ 119575 h 2763135"/>
              <a:gd name="connsiteX7676" fmla="*/ 7124497 w 12453219"/>
              <a:gd name="connsiteY7676" fmla="*/ 119632 h 2763135"/>
              <a:gd name="connsiteX7677" fmla="*/ 7124440 w 12453219"/>
              <a:gd name="connsiteY7677" fmla="*/ 119688 h 2763135"/>
              <a:gd name="connsiteX7678" fmla="*/ 7124384 w 12453219"/>
              <a:gd name="connsiteY7678" fmla="*/ 119632 h 2763135"/>
              <a:gd name="connsiteX7679" fmla="*/ 7124440 w 12453219"/>
              <a:gd name="connsiteY7679" fmla="*/ 119575 h 2763135"/>
              <a:gd name="connsiteX7680" fmla="*/ 6986362 w 12453219"/>
              <a:gd name="connsiteY7680" fmla="*/ 119575 h 2763135"/>
              <a:gd name="connsiteX7681" fmla="*/ 6986418 w 12453219"/>
              <a:gd name="connsiteY7681" fmla="*/ 119632 h 2763135"/>
              <a:gd name="connsiteX7682" fmla="*/ 6986362 w 12453219"/>
              <a:gd name="connsiteY7682" fmla="*/ 119688 h 2763135"/>
              <a:gd name="connsiteX7683" fmla="*/ 6986305 w 12453219"/>
              <a:gd name="connsiteY7683" fmla="*/ 119632 h 2763135"/>
              <a:gd name="connsiteX7684" fmla="*/ 6986362 w 12453219"/>
              <a:gd name="connsiteY7684" fmla="*/ 119575 h 2763135"/>
              <a:gd name="connsiteX7685" fmla="*/ 6848291 w 12453219"/>
              <a:gd name="connsiteY7685" fmla="*/ 119575 h 2763135"/>
              <a:gd name="connsiteX7686" fmla="*/ 6848348 w 12453219"/>
              <a:gd name="connsiteY7686" fmla="*/ 119632 h 2763135"/>
              <a:gd name="connsiteX7687" fmla="*/ 6848291 w 12453219"/>
              <a:gd name="connsiteY7687" fmla="*/ 119688 h 2763135"/>
              <a:gd name="connsiteX7688" fmla="*/ 6848235 w 12453219"/>
              <a:gd name="connsiteY7688" fmla="*/ 119632 h 2763135"/>
              <a:gd name="connsiteX7689" fmla="*/ 6848291 w 12453219"/>
              <a:gd name="connsiteY7689" fmla="*/ 119575 h 2763135"/>
              <a:gd name="connsiteX7690" fmla="*/ 6710223 w 12453219"/>
              <a:gd name="connsiteY7690" fmla="*/ 119575 h 2763135"/>
              <a:gd name="connsiteX7691" fmla="*/ 6710279 w 12453219"/>
              <a:gd name="connsiteY7691" fmla="*/ 119632 h 2763135"/>
              <a:gd name="connsiteX7692" fmla="*/ 6710223 w 12453219"/>
              <a:gd name="connsiteY7692" fmla="*/ 119688 h 2763135"/>
              <a:gd name="connsiteX7693" fmla="*/ 6710166 w 12453219"/>
              <a:gd name="connsiteY7693" fmla="*/ 119632 h 2763135"/>
              <a:gd name="connsiteX7694" fmla="*/ 6710223 w 12453219"/>
              <a:gd name="connsiteY7694" fmla="*/ 119575 h 2763135"/>
              <a:gd name="connsiteX7695" fmla="*/ 6572143 w 12453219"/>
              <a:gd name="connsiteY7695" fmla="*/ 119575 h 2763135"/>
              <a:gd name="connsiteX7696" fmla="*/ 6572200 w 12453219"/>
              <a:gd name="connsiteY7696" fmla="*/ 119632 h 2763135"/>
              <a:gd name="connsiteX7697" fmla="*/ 6572143 w 12453219"/>
              <a:gd name="connsiteY7697" fmla="*/ 119688 h 2763135"/>
              <a:gd name="connsiteX7698" fmla="*/ 6572087 w 12453219"/>
              <a:gd name="connsiteY7698" fmla="*/ 119632 h 2763135"/>
              <a:gd name="connsiteX7699" fmla="*/ 6572143 w 12453219"/>
              <a:gd name="connsiteY7699" fmla="*/ 119575 h 2763135"/>
              <a:gd name="connsiteX7700" fmla="*/ 6434073 w 12453219"/>
              <a:gd name="connsiteY7700" fmla="*/ 119575 h 2763135"/>
              <a:gd name="connsiteX7701" fmla="*/ 6434130 w 12453219"/>
              <a:gd name="connsiteY7701" fmla="*/ 119632 h 2763135"/>
              <a:gd name="connsiteX7702" fmla="*/ 6434073 w 12453219"/>
              <a:gd name="connsiteY7702" fmla="*/ 119688 h 2763135"/>
              <a:gd name="connsiteX7703" fmla="*/ 6434017 w 12453219"/>
              <a:gd name="connsiteY7703" fmla="*/ 119632 h 2763135"/>
              <a:gd name="connsiteX7704" fmla="*/ 6434073 w 12453219"/>
              <a:gd name="connsiteY7704" fmla="*/ 119575 h 2763135"/>
              <a:gd name="connsiteX7705" fmla="*/ 6295995 w 12453219"/>
              <a:gd name="connsiteY7705" fmla="*/ 119575 h 2763135"/>
              <a:gd name="connsiteX7706" fmla="*/ 6296052 w 12453219"/>
              <a:gd name="connsiteY7706" fmla="*/ 119632 h 2763135"/>
              <a:gd name="connsiteX7707" fmla="*/ 6295995 w 12453219"/>
              <a:gd name="connsiteY7707" fmla="*/ 119688 h 2763135"/>
              <a:gd name="connsiteX7708" fmla="*/ 6295938 w 12453219"/>
              <a:gd name="connsiteY7708" fmla="*/ 119632 h 2763135"/>
              <a:gd name="connsiteX7709" fmla="*/ 6295995 w 12453219"/>
              <a:gd name="connsiteY7709" fmla="*/ 119575 h 2763135"/>
              <a:gd name="connsiteX7710" fmla="*/ 6157927 w 12453219"/>
              <a:gd name="connsiteY7710" fmla="*/ 119575 h 2763135"/>
              <a:gd name="connsiteX7711" fmla="*/ 6157985 w 12453219"/>
              <a:gd name="connsiteY7711" fmla="*/ 119632 h 2763135"/>
              <a:gd name="connsiteX7712" fmla="*/ 6157927 w 12453219"/>
              <a:gd name="connsiteY7712" fmla="*/ 119688 h 2763135"/>
              <a:gd name="connsiteX7713" fmla="*/ 6157870 w 12453219"/>
              <a:gd name="connsiteY7713" fmla="*/ 119632 h 2763135"/>
              <a:gd name="connsiteX7714" fmla="*/ 6157927 w 12453219"/>
              <a:gd name="connsiteY7714" fmla="*/ 119575 h 2763135"/>
              <a:gd name="connsiteX7715" fmla="*/ 6019853 w 12453219"/>
              <a:gd name="connsiteY7715" fmla="*/ 119575 h 2763135"/>
              <a:gd name="connsiteX7716" fmla="*/ 6019910 w 12453219"/>
              <a:gd name="connsiteY7716" fmla="*/ 119632 h 2763135"/>
              <a:gd name="connsiteX7717" fmla="*/ 6019853 w 12453219"/>
              <a:gd name="connsiteY7717" fmla="*/ 119688 h 2763135"/>
              <a:gd name="connsiteX7718" fmla="*/ 6019795 w 12453219"/>
              <a:gd name="connsiteY7718" fmla="*/ 119632 h 2763135"/>
              <a:gd name="connsiteX7719" fmla="*/ 6019853 w 12453219"/>
              <a:gd name="connsiteY7719" fmla="*/ 119575 h 2763135"/>
              <a:gd name="connsiteX7720" fmla="*/ 5881786 w 12453219"/>
              <a:gd name="connsiteY7720" fmla="*/ 119575 h 2763135"/>
              <a:gd name="connsiteX7721" fmla="*/ 5881842 w 12453219"/>
              <a:gd name="connsiteY7721" fmla="*/ 119632 h 2763135"/>
              <a:gd name="connsiteX7722" fmla="*/ 5881786 w 12453219"/>
              <a:gd name="connsiteY7722" fmla="*/ 119688 h 2763135"/>
              <a:gd name="connsiteX7723" fmla="*/ 5881731 w 12453219"/>
              <a:gd name="connsiteY7723" fmla="*/ 119632 h 2763135"/>
              <a:gd name="connsiteX7724" fmla="*/ 5881786 w 12453219"/>
              <a:gd name="connsiteY7724" fmla="*/ 119575 h 2763135"/>
              <a:gd name="connsiteX7725" fmla="*/ 5743711 w 12453219"/>
              <a:gd name="connsiteY7725" fmla="*/ 119575 h 2763135"/>
              <a:gd name="connsiteX7726" fmla="*/ 5743771 w 12453219"/>
              <a:gd name="connsiteY7726" fmla="*/ 119632 h 2763135"/>
              <a:gd name="connsiteX7727" fmla="*/ 5743711 w 12453219"/>
              <a:gd name="connsiteY7727" fmla="*/ 119688 h 2763135"/>
              <a:gd name="connsiteX7728" fmla="*/ 5743657 w 12453219"/>
              <a:gd name="connsiteY7728" fmla="*/ 119632 h 2763135"/>
              <a:gd name="connsiteX7729" fmla="*/ 5743711 w 12453219"/>
              <a:gd name="connsiteY7729" fmla="*/ 119575 h 2763135"/>
              <a:gd name="connsiteX7730" fmla="*/ 5605649 w 12453219"/>
              <a:gd name="connsiteY7730" fmla="*/ 119575 h 2763135"/>
              <a:gd name="connsiteX7731" fmla="*/ 5605706 w 12453219"/>
              <a:gd name="connsiteY7731" fmla="*/ 119632 h 2763135"/>
              <a:gd name="connsiteX7732" fmla="*/ 5605649 w 12453219"/>
              <a:gd name="connsiteY7732" fmla="*/ 119688 h 2763135"/>
              <a:gd name="connsiteX7733" fmla="*/ 5605593 w 12453219"/>
              <a:gd name="connsiteY7733" fmla="*/ 119632 h 2763135"/>
              <a:gd name="connsiteX7734" fmla="*/ 5605649 w 12453219"/>
              <a:gd name="connsiteY7734" fmla="*/ 119575 h 2763135"/>
              <a:gd name="connsiteX7735" fmla="*/ 5467587 w 12453219"/>
              <a:gd name="connsiteY7735" fmla="*/ 119575 h 2763135"/>
              <a:gd name="connsiteX7736" fmla="*/ 5467641 w 12453219"/>
              <a:gd name="connsiteY7736" fmla="*/ 119632 h 2763135"/>
              <a:gd name="connsiteX7737" fmla="*/ 5467587 w 12453219"/>
              <a:gd name="connsiteY7737" fmla="*/ 119688 h 2763135"/>
              <a:gd name="connsiteX7738" fmla="*/ 5467526 w 12453219"/>
              <a:gd name="connsiteY7738" fmla="*/ 119632 h 2763135"/>
              <a:gd name="connsiteX7739" fmla="*/ 5467587 w 12453219"/>
              <a:gd name="connsiteY7739" fmla="*/ 119575 h 2763135"/>
              <a:gd name="connsiteX7740" fmla="*/ 5329506 w 12453219"/>
              <a:gd name="connsiteY7740" fmla="*/ 119575 h 2763135"/>
              <a:gd name="connsiteX7741" fmla="*/ 5329562 w 12453219"/>
              <a:gd name="connsiteY7741" fmla="*/ 119632 h 2763135"/>
              <a:gd name="connsiteX7742" fmla="*/ 5329506 w 12453219"/>
              <a:gd name="connsiteY7742" fmla="*/ 119688 h 2763135"/>
              <a:gd name="connsiteX7743" fmla="*/ 5329449 w 12453219"/>
              <a:gd name="connsiteY7743" fmla="*/ 119632 h 2763135"/>
              <a:gd name="connsiteX7744" fmla="*/ 5329506 w 12453219"/>
              <a:gd name="connsiteY7744" fmla="*/ 119575 h 2763135"/>
              <a:gd name="connsiteX7745" fmla="*/ 5191430 w 12453219"/>
              <a:gd name="connsiteY7745" fmla="*/ 119575 h 2763135"/>
              <a:gd name="connsiteX7746" fmla="*/ 5191490 w 12453219"/>
              <a:gd name="connsiteY7746" fmla="*/ 119632 h 2763135"/>
              <a:gd name="connsiteX7747" fmla="*/ 5191430 w 12453219"/>
              <a:gd name="connsiteY7747" fmla="*/ 119688 h 2763135"/>
              <a:gd name="connsiteX7748" fmla="*/ 5191375 w 12453219"/>
              <a:gd name="connsiteY7748" fmla="*/ 119632 h 2763135"/>
              <a:gd name="connsiteX7749" fmla="*/ 5191430 w 12453219"/>
              <a:gd name="connsiteY7749" fmla="*/ 119575 h 2763135"/>
              <a:gd name="connsiteX7750" fmla="*/ 5053351 w 12453219"/>
              <a:gd name="connsiteY7750" fmla="*/ 119575 h 2763135"/>
              <a:gd name="connsiteX7751" fmla="*/ 5053404 w 12453219"/>
              <a:gd name="connsiteY7751" fmla="*/ 119632 h 2763135"/>
              <a:gd name="connsiteX7752" fmla="*/ 5053351 w 12453219"/>
              <a:gd name="connsiteY7752" fmla="*/ 119688 h 2763135"/>
              <a:gd name="connsiteX7753" fmla="*/ 5053296 w 12453219"/>
              <a:gd name="connsiteY7753" fmla="*/ 119632 h 2763135"/>
              <a:gd name="connsiteX7754" fmla="*/ 5053351 w 12453219"/>
              <a:gd name="connsiteY7754" fmla="*/ 119575 h 2763135"/>
              <a:gd name="connsiteX7755" fmla="*/ 4915277 w 12453219"/>
              <a:gd name="connsiteY7755" fmla="*/ 119575 h 2763135"/>
              <a:gd name="connsiteX7756" fmla="*/ 4915336 w 12453219"/>
              <a:gd name="connsiteY7756" fmla="*/ 119632 h 2763135"/>
              <a:gd name="connsiteX7757" fmla="*/ 4915277 w 12453219"/>
              <a:gd name="connsiteY7757" fmla="*/ 119688 h 2763135"/>
              <a:gd name="connsiteX7758" fmla="*/ 4915220 w 12453219"/>
              <a:gd name="connsiteY7758" fmla="*/ 119632 h 2763135"/>
              <a:gd name="connsiteX7759" fmla="*/ 4915277 w 12453219"/>
              <a:gd name="connsiteY7759" fmla="*/ 119575 h 2763135"/>
              <a:gd name="connsiteX7760" fmla="*/ 4777204 w 12453219"/>
              <a:gd name="connsiteY7760" fmla="*/ 119575 h 2763135"/>
              <a:gd name="connsiteX7761" fmla="*/ 4777259 w 12453219"/>
              <a:gd name="connsiteY7761" fmla="*/ 119632 h 2763135"/>
              <a:gd name="connsiteX7762" fmla="*/ 4777204 w 12453219"/>
              <a:gd name="connsiteY7762" fmla="*/ 119688 h 2763135"/>
              <a:gd name="connsiteX7763" fmla="*/ 4777143 w 12453219"/>
              <a:gd name="connsiteY7763" fmla="*/ 119632 h 2763135"/>
              <a:gd name="connsiteX7764" fmla="*/ 4777204 w 12453219"/>
              <a:gd name="connsiteY7764" fmla="*/ 119575 h 2763135"/>
              <a:gd name="connsiteX7765" fmla="*/ 4639131 w 12453219"/>
              <a:gd name="connsiteY7765" fmla="*/ 119575 h 2763135"/>
              <a:gd name="connsiteX7766" fmla="*/ 4639192 w 12453219"/>
              <a:gd name="connsiteY7766" fmla="*/ 119632 h 2763135"/>
              <a:gd name="connsiteX7767" fmla="*/ 4639131 w 12453219"/>
              <a:gd name="connsiteY7767" fmla="*/ 119688 h 2763135"/>
              <a:gd name="connsiteX7768" fmla="*/ 4639078 w 12453219"/>
              <a:gd name="connsiteY7768" fmla="*/ 119632 h 2763135"/>
              <a:gd name="connsiteX7769" fmla="*/ 4639131 w 12453219"/>
              <a:gd name="connsiteY7769" fmla="*/ 119575 h 2763135"/>
              <a:gd name="connsiteX7770" fmla="*/ 4501064 w 12453219"/>
              <a:gd name="connsiteY7770" fmla="*/ 119575 h 2763135"/>
              <a:gd name="connsiteX7771" fmla="*/ 4501117 w 12453219"/>
              <a:gd name="connsiteY7771" fmla="*/ 119632 h 2763135"/>
              <a:gd name="connsiteX7772" fmla="*/ 4501064 w 12453219"/>
              <a:gd name="connsiteY7772" fmla="*/ 119688 h 2763135"/>
              <a:gd name="connsiteX7773" fmla="*/ 4501005 w 12453219"/>
              <a:gd name="connsiteY7773" fmla="*/ 119632 h 2763135"/>
              <a:gd name="connsiteX7774" fmla="*/ 4501064 w 12453219"/>
              <a:gd name="connsiteY7774" fmla="*/ 119575 h 2763135"/>
              <a:gd name="connsiteX7775" fmla="*/ 4362981 w 12453219"/>
              <a:gd name="connsiteY7775" fmla="*/ 119575 h 2763135"/>
              <a:gd name="connsiteX7776" fmla="*/ 4363037 w 12453219"/>
              <a:gd name="connsiteY7776" fmla="*/ 119632 h 2763135"/>
              <a:gd name="connsiteX7777" fmla="*/ 4362981 w 12453219"/>
              <a:gd name="connsiteY7777" fmla="*/ 119688 h 2763135"/>
              <a:gd name="connsiteX7778" fmla="*/ 4362925 w 12453219"/>
              <a:gd name="connsiteY7778" fmla="*/ 119632 h 2763135"/>
              <a:gd name="connsiteX7779" fmla="*/ 4362981 w 12453219"/>
              <a:gd name="connsiteY7779" fmla="*/ 119575 h 2763135"/>
              <a:gd name="connsiteX7780" fmla="*/ 4225097 w 12453219"/>
              <a:gd name="connsiteY7780" fmla="*/ 119575 h 2763135"/>
              <a:gd name="connsiteX7781" fmla="*/ 4225152 w 12453219"/>
              <a:gd name="connsiteY7781" fmla="*/ 119632 h 2763135"/>
              <a:gd name="connsiteX7782" fmla="*/ 4225097 w 12453219"/>
              <a:gd name="connsiteY7782" fmla="*/ 119688 h 2763135"/>
              <a:gd name="connsiteX7783" fmla="*/ 4225043 w 12453219"/>
              <a:gd name="connsiteY7783" fmla="*/ 119632 h 2763135"/>
              <a:gd name="connsiteX7784" fmla="*/ 4225097 w 12453219"/>
              <a:gd name="connsiteY7784" fmla="*/ 119575 h 2763135"/>
              <a:gd name="connsiteX7785" fmla="*/ 7331545 w 12453219"/>
              <a:gd name="connsiteY7785" fmla="*/ 13 h 2763135"/>
              <a:gd name="connsiteX7786" fmla="*/ 7331588 w 12453219"/>
              <a:gd name="connsiteY7786" fmla="*/ 56 h 2763135"/>
              <a:gd name="connsiteX7787" fmla="*/ 7331545 w 12453219"/>
              <a:gd name="connsiteY7787" fmla="*/ 99 h 2763135"/>
              <a:gd name="connsiteX7788" fmla="*/ 7331502 w 12453219"/>
              <a:gd name="connsiteY7788" fmla="*/ 56 h 2763135"/>
              <a:gd name="connsiteX7789" fmla="*/ 7331545 w 12453219"/>
              <a:gd name="connsiteY7789" fmla="*/ 13 h 2763135"/>
              <a:gd name="connsiteX7790" fmla="*/ 7193476 w 12453219"/>
              <a:gd name="connsiteY7790" fmla="*/ 13 h 2763135"/>
              <a:gd name="connsiteX7791" fmla="*/ 7193519 w 12453219"/>
              <a:gd name="connsiteY7791" fmla="*/ 56 h 2763135"/>
              <a:gd name="connsiteX7792" fmla="*/ 7193476 w 12453219"/>
              <a:gd name="connsiteY7792" fmla="*/ 99 h 2763135"/>
              <a:gd name="connsiteX7793" fmla="*/ 7193433 w 12453219"/>
              <a:gd name="connsiteY7793" fmla="*/ 56 h 2763135"/>
              <a:gd name="connsiteX7794" fmla="*/ 7193476 w 12453219"/>
              <a:gd name="connsiteY7794" fmla="*/ 13 h 2763135"/>
              <a:gd name="connsiteX7795" fmla="*/ 7055406 w 12453219"/>
              <a:gd name="connsiteY7795" fmla="*/ 13 h 2763135"/>
              <a:gd name="connsiteX7796" fmla="*/ 7055449 w 12453219"/>
              <a:gd name="connsiteY7796" fmla="*/ 56 h 2763135"/>
              <a:gd name="connsiteX7797" fmla="*/ 7055406 w 12453219"/>
              <a:gd name="connsiteY7797" fmla="*/ 99 h 2763135"/>
              <a:gd name="connsiteX7798" fmla="*/ 7055363 w 12453219"/>
              <a:gd name="connsiteY7798" fmla="*/ 56 h 2763135"/>
              <a:gd name="connsiteX7799" fmla="*/ 7055406 w 12453219"/>
              <a:gd name="connsiteY7799" fmla="*/ 13 h 2763135"/>
              <a:gd name="connsiteX7800" fmla="*/ 6917327 w 12453219"/>
              <a:gd name="connsiteY7800" fmla="*/ 13 h 2763135"/>
              <a:gd name="connsiteX7801" fmla="*/ 6917370 w 12453219"/>
              <a:gd name="connsiteY7801" fmla="*/ 56 h 2763135"/>
              <a:gd name="connsiteX7802" fmla="*/ 6917327 w 12453219"/>
              <a:gd name="connsiteY7802" fmla="*/ 99 h 2763135"/>
              <a:gd name="connsiteX7803" fmla="*/ 6917284 w 12453219"/>
              <a:gd name="connsiteY7803" fmla="*/ 56 h 2763135"/>
              <a:gd name="connsiteX7804" fmla="*/ 6917327 w 12453219"/>
              <a:gd name="connsiteY7804" fmla="*/ 13 h 2763135"/>
              <a:gd name="connsiteX7805" fmla="*/ 5536618 w 12453219"/>
              <a:gd name="connsiteY7805" fmla="*/ 13 h 2763135"/>
              <a:gd name="connsiteX7806" fmla="*/ 5536660 w 12453219"/>
              <a:gd name="connsiteY7806" fmla="*/ 56 h 2763135"/>
              <a:gd name="connsiteX7807" fmla="*/ 5536618 w 12453219"/>
              <a:gd name="connsiteY7807" fmla="*/ 99 h 2763135"/>
              <a:gd name="connsiteX7808" fmla="*/ 5536573 w 12453219"/>
              <a:gd name="connsiteY7808" fmla="*/ 56 h 2763135"/>
              <a:gd name="connsiteX7809" fmla="*/ 5536618 w 12453219"/>
              <a:gd name="connsiteY7809" fmla="*/ 13 h 2763135"/>
              <a:gd name="connsiteX7810" fmla="*/ 5398537 w 12453219"/>
              <a:gd name="connsiteY7810" fmla="*/ 13 h 2763135"/>
              <a:gd name="connsiteX7811" fmla="*/ 5398586 w 12453219"/>
              <a:gd name="connsiteY7811" fmla="*/ 56 h 2763135"/>
              <a:gd name="connsiteX7812" fmla="*/ 5398537 w 12453219"/>
              <a:gd name="connsiteY7812" fmla="*/ 99 h 2763135"/>
              <a:gd name="connsiteX7813" fmla="*/ 5398495 w 12453219"/>
              <a:gd name="connsiteY7813" fmla="*/ 56 h 2763135"/>
              <a:gd name="connsiteX7814" fmla="*/ 5398537 w 12453219"/>
              <a:gd name="connsiteY7814" fmla="*/ 13 h 2763135"/>
              <a:gd name="connsiteX7815" fmla="*/ 5260467 w 12453219"/>
              <a:gd name="connsiteY7815" fmla="*/ 13 h 2763135"/>
              <a:gd name="connsiteX7816" fmla="*/ 5260511 w 12453219"/>
              <a:gd name="connsiteY7816" fmla="*/ 56 h 2763135"/>
              <a:gd name="connsiteX7817" fmla="*/ 5260467 w 12453219"/>
              <a:gd name="connsiteY7817" fmla="*/ 99 h 2763135"/>
              <a:gd name="connsiteX7818" fmla="*/ 5260427 w 12453219"/>
              <a:gd name="connsiteY7818" fmla="*/ 56 h 2763135"/>
              <a:gd name="connsiteX7819" fmla="*/ 5260467 w 12453219"/>
              <a:gd name="connsiteY7819" fmla="*/ 13 h 2763135"/>
              <a:gd name="connsiteX7820" fmla="*/ 5122396 w 12453219"/>
              <a:gd name="connsiteY7820" fmla="*/ 13 h 2763135"/>
              <a:gd name="connsiteX7821" fmla="*/ 5122440 w 12453219"/>
              <a:gd name="connsiteY7821" fmla="*/ 56 h 2763135"/>
              <a:gd name="connsiteX7822" fmla="*/ 5122396 w 12453219"/>
              <a:gd name="connsiteY7822" fmla="*/ 99 h 2763135"/>
              <a:gd name="connsiteX7823" fmla="*/ 5122350 w 12453219"/>
              <a:gd name="connsiteY7823" fmla="*/ 56 h 2763135"/>
              <a:gd name="connsiteX7824" fmla="*/ 5122396 w 12453219"/>
              <a:gd name="connsiteY7824" fmla="*/ 13 h 2763135"/>
              <a:gd name="connsiteX7825" fmla="*/ 6779257 w 12453219"/>
              <a:gd name="connsiteY7825" fmla="*/ 0 h 2763135"/>
              <a:gd name="connsiteX7826" fmla="*/ 6779313 w 12453219"/>
              <a:gd name="connsiteY7826" fmla="*/ 57 h 2763135"/>
              <a:gd name="connsiteX7827" fmla="*/ 6779257 w 12453219"/>
              <a:gd name="connsiteY7827" fmla="*/ 113 h 2763135"/>
              <a:gd name="connsiteX7828" fmla="*/ 6779200 w 12453219"/>
              <a:gd name="connsiteY7828" fmla="*/ 57 h 2763135"/>
              <a:gd name="connsiteX7829" fmla="*/ 6779257 w 12453219"/>
              <a:gd name="connsiteY7829" fmla="*/ 0 h 2763135"/>
              <a:gd name="connsiteX7830" fmla="*/ 6641178 w 12453219"/>
              <a:gd name="connsiteY7830" fmla="*/ 0 h 2763135"/>
              <a:gd name="connsiteX7831" fmla="*/ 6641234 w 12453219"/>
              <a:gd name="connsiteY7831" fmla="*/ 57 h 2763135"/>
              <a:gd name="connsiteX7832" fmla="*/ 6641178 w 12453219"/>
              <a:gd name="connsiteY7832" fmla="*/ 113 h 2763135"/>
              <a:gd name="connsiteX7833" fmla="*/ 6641121 w 12453219"/>
              <a:gd name="connsiteY7833" fmla="*/ 57 h 2763135"/>
              <a:gd name="connsiteX7834" fmla="*/ 6641178 w 12453219"/>
              <a:gd name="connsiteY7834" fmla="*/ 0 h 2763135"/>
              <a:gd name="connsiteX7835" fmla="*/ 6503109 w 12453219"/>
              <a:gd name="connsiteY7835" fmla="*/ 0 h 2763135"/>
              <a:gd name="connsiteX7836" fmla="*/ 6503165 w 12453219"/>
              <a:gd name="connsiteY7836" fmla="*/ 57 h 2763135"/>
              <a:gd name="connsiteX7837" fmla="*/ 6503109 w 12453219"/>
              <a:gd name="connsiteY7837" fmla="*/ 113 h 2763135"/>
              <a:gd name="connsiteX7838" fmla="*/ 6503052 w 12453219"/>
              <a:gd name="connsiteY7838" fmla="*/ 57 h 2763135"/>
              <a:gd name="connsiteX7839" fmla="*/ 6503109 w 12453219"/>
              <a:gd name="connsiteY7839" fmla="*/ 0 h 2763135"/>
              <a:gd name="connsiteX7840" fmla="*/ 6365029 w 12453219"/>
              <a:gd name="connsiteY7840" fmla="*/ 0 h 2763135"/>
              <a:gd name="connsiteX7841" fmla="*/ 6365086 w 12453219"/>
              <a:gd name="connsiteY7841" fmla="*/ 57 h 2763135"/>
              <a:gd name="connsiteX7842" fmla="*/ 6365029 w 12453219"/>
              <a:gd name="connsiteY7842" fmla="*/ 113 h 2763135"/>
              <a:gd name="connsiteX7843" fmla="*/ 6364973 w 12453219"/>
              <a:gd name="connsiteY7843" fmla="*/ 57 h 2763135"/>
              <a:gd name="connsiteX7844" fmla="*/ 6365029 w 12453219"/>
              <a:gd name="connsiteY7844" fmla="*/ 0 h 2763135"/>
              <a:gd name="connsiteX7845" fmla="*/ 6226961 w 12453219"/>
              <a:gd name="connsiteY7845" fmla="*/ 0 h 2763135"/>
              <a:gd name="connsiteX7846" fmla="*/ 6227017 w 12453219"/>
              <a:gd name="connsiteY7846" fmla="*/ 57 h 2763135"/>
              <a:gd name="connsiteX7847" fmla="*/ 6226961 w 12453219"/>
              <a:gd name="connsiteY7847" fmla="*/ 113 h 2763135"/>
              <a:gd name="connsiteX7848" fmla="*/ 6226903 w 12453219"/>
              <a:gd name="connsiteY7848" fmla="*/ 57 h 2763135"/>
              <a:gd name="connsiteX7849" fmla="*/ 6226961 w 12453219"/>
              <a:gd name="connsiteY7849" fmla="*/ 0 h 2763135"/>
              <a:gd name="connsiteX7850" fmla="*/ 6088895 w 12453219"/>
              <a:gd name="connsiteY7850" fmla="*/ 0 h 2763135"/>
              <a:gd name="connsiteX7851" fmla="*/ 6088949 w 12453219"/>
              <a:gd name="connsiteY7851" fmla="*/ 57 h 2763135"/>
              <a:gd name="connsiteX7852" fmla="*/ 6088895 w 12453219"/>
              <a:gd name="connsiteY7852" fmla="*/ 113 h 2763135"/>
              <a:gd name="connsiteX7853" fmla="*/ 6088838 w 12453219"/>
              <a:gd name="connsiteY7853" fmla="*/ 57 h 2763135"/>
              <a:gd name="connsiteX7854" fmla="*/ 6088895 w 12453219"/>
              <a:gd name="connsiteY7854" fmla="*/ 0 h 2763135"/>
              <a:gd name="connsiteX7855" fmla="*/ 5950822 w 12453219"/>
              <a:gd name="connsiteY7855" fmla="*/ 0 h 2763135"/>
              <a:gd name="connsiteX7856" fmla="*/ 5950875 w 12453219"/>
              <a:gd name="connsiteY7856" fmla="*/ 57 h 2763135"/>
              <a:gd name="connsiteX7857" fmla="*/ 5950822 w 12453219"/>
              <a:gd name="connsiteY7857" fmla="*/ 113 h 2763135"/>
              <a:gd name="connsiteX7858" fmla="*/ 5950763 w 12453219"/>
              <a:gd name="connsiteY7858" fmla="*/ 57 h 2763135"/>
              <a:gd name="connsiteX7859" fmla="*/ 5950822 w 12453219"/>
              <a:gd name="connsiteY7859" fmla="*/ 0 h 2763135"/>
              <a:gd name="connsiteX7860" fmla="*/ 5812753 w 12453219"/>
              <a:gd name="connsiteY7860" fmla="*/ 0 h 2763135"/>
              <a:gd name="connsiteX7861" fmla="*/ 5812810 w 12453219"/>
              <a:gd name="connsiteY7861" fmla="*/ 57 h 2763135"/>
              <a:gd name="connsiteX7862" fmla="*/ 5812753 w 12453219"/>
              <a:gd name="connsiteY7862" fmla="*/ 113 h 2763135"/>
              <a:gd name="connsiteX7863" fmla="*/ 5812697 w 12453219"/>
              <a:gd name="connsiteY7863" fmla="*/ 57 h 2763135"/>
              <a:gd name="connsiteX7864" fmla="*/ 5812753 w 12453219"/>
              <a:gd name="connsiteY7864" fmla="*/ 0 h 2763135"/>
              <a:gd name="connsiteX7865" fmla="*/ 5674680 w 12453219"/>
              <a:gd name="connsiteY7865" fmla="*/ 0 h 2763135"/>
              <a:gd name="connsiteX7866" fmla="*/ 5674739 w 12453219"/>
              <a:gd name="connsiteY7866" fmla="*/ 57 h 2763135"/>
              <a:gd name="connsiteX7867" fmla="*/ 5674680 w 12453219"/>
              <a:gd name="connsiteY7867" fmla="*/ 113 h 2763135"/>
              <a:gd name="connsiteX7868" fmla="*/ 5674623 w 12453219"/>
              <a:gd name="connsiteY7868" fmla="*/ 57 h 2763135"/>
              <a:gd name="connsiteX7869" fmla="*/ 5674680 w 12453219"/>
              <a:gd name="connsiteY7869" fmla="*/ 0 h 276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</a:cxnLst>
            <a:rect l="l" t="t" r="r" b="b"/>
            <a:pathLst>
              <a:path w="12453219" h="2763135">
                <a:moveTo>
                  <a:pt x="11542764" y="2738865"/>
                </a:moveTo>
                <a:cubicBezTo>
                  <a:pt x="11549075" y="2738865"/>
                  <a:pt x="11554190" y="2743980"/>
                  <a:pt x="11554190" y="2750290"/>
                </a:cubicBezTo>
                <a:cubicBezTo>
                  <a:pt x="11554190" y="2756600"/>
                  <a:pt x="11549075" y="2761715"/>
                  <a:pt x="11542764" y="2761715"/>
                </a:cubicBezTo>
                <a:cubicBezTo>
                  <a:pt x="11536454" y="2761715"/>
                  <a:pt x="11531339" y="2756600"/>
                  <a:pt x="11531339" y="2750290"/>
                </a:cubicBezTo>
                <a:cubicBezTo>
                  <a:pt x="11531339" y="2743980"/>
                  <a:pt x="11536454" y="2738865"/>
                  <a:pt x="11542764" y="2738865"/>
                </a:cubicBezTo>
                <a:close/>
                <a:moveTo>
                  <a:pt x="12371259" y="2738780"/>
                </a:moveTo>
                <a:cubicBezTo>
                  <a:pt x="12377616" y="2738780"/>
                  <a:pt x="12382769" y="2743933"/>
                  <a:pt x="12382769" y="2750290"/>
                </a:cubicBezTo>
                <a:cubicBezTo>
                  <a:pt x="12382769" y="2756647"/>
                  <a:pt x="12377616" y="2761800"/>
                  <a:pt x="12371259" y="2761800"/>
                </a:cubicBezTo>
                <a:cubicBezTo>
                  <a:pt x="12364902" y="2761800"/>
                  <a:pt x="12359749" y="2756647"/>
                  <a:pt x="12359749" y="2750290"/>
                </a:cubicBezTo>
                <a:cubicBezTo>
                  <a:pt x="12359749" y="2743933"/>
                  <a:pt x="12364902" y="2738780"/>
                  <a:pt x="12371259" y="2738780"/>
                </a:cubicBezTo>
                <a:close/>
                <a:moveTo>
                  <a:pt x="11680910" y="2738378"/>
                </a:moveTo>
                <a:cubicBezTo>
                  <a:pt x="11687488" y="2738378"/>
                  <a:pt x="11692822" y="2743711"/>
                  <a:pt x="11692822" y="2750290"/>
                </a:cubicBezTo>
                <a:cubicBezTo>
                  <a:pt x="11692822" y="2756869"/>
                  <a:pt x="11687489" y="2762202"/>
                  <a:pt x="11680910" y="2762202"/>
                </a:cubicBezTo>
                <a:cubicBezTo>
                  <a:pt x="11674332" y="2762202"/>
                  <a:pt x="11668998" y="2756869"/>
                  <a:pt x="11668998" y="2750290"/>
                </a:cubicBezTo>
                <a:cubicBezTo>
                  <a:pt x="11668998" y="2743711"/>
                  <a:pt x="11674331" y="2738378"/>
                  <a:pt x="11680910" y="2738378"/>
                </a:cubicBezTo>
                <a:close/>
                <a:moveTo>
                  <a:pt x="12233208" y="2738292"/>
                </a:moveTo>
                <a:cubicBezTo>
                  <a:pt x="12239835" y="2738292"/>
                  <a:pt x="12245206" y="2743664"/>
                  <a:pt x="12245206" y="2750290"/>
                </a:cubicBezTo>
                <a:cubicBezTo>
                  <a:pt x="12245206" y="2756916"/>
                  <a:pt x="12239835" y="2762288"/>
                  <a:pt x="12233208" y="2762288"/>
                </a:cubicBezTo>
                <a:cubicBezTo>
                  <a:pt x="12226582" y="2762288"/>
                  <a:pt x="12221211" y="2756916"/>
                  <a:pt x="12221211" y="2750290"/>
                </a:cubicBezTo>
                <a:cubicBezTo>
                  <a:pt x="12221211" y="2743664"/>
                  <a:pt x="12226582" y="2738292"/>
                  <a:pt x="12233208" y="2738292"/>
                </a:cubicBezTo>
                <a:close/>
                <a:moveTo>
                  <a:pt x="11818961" y="2738283"/>
                </a:moveTo>
                <a:cubicBezTo>
                  <a:pt x="11825592" y="2738283"/>
                  <a:pt x="11830968" y="2743659"/>
                  <a:pt x="11830968" y="2750290"/>
                </a:cubicBezTo>
                <a:cubicBezTo>
                  <a:pt x="11830968" y="2756921"/>
                  <a:pt x="11825592" y="2762297"/>
                  <a:pt x="11818961" y="2762297"/>
                </a:cubicBezTo>
                <a:cubicBezTo>
                  <a:pt x="11812330" y="2762297"/>
                  <a:pt x="11806954" y="2756921"/>
                  <a:pt x="11806954" y="2750290"/>
                </a:cubicBezTo>
                <a:cubicBezTo>
                  <a:pt x="11806954" y="2743659"/>
                  <a:pt x="11812330" y="2738283"/>
                  <a:pt x="11818961" y="2738283"/>
                </a:cubicBezTo>
                <a:close/>
                <a:moveTo>
                  <a:pt x="12095063" y="2738041"/>
                </a:moveTo>
                <a:cubicBezTo>
                  <a:pt x="12101828" y="2738041"/>
                  <a:pt x="12107312" y="2743525"/>
                  <a:pt x="12107312" y="2750290"/>
                </a:cubicBezTo>
                <a:cubicBezTo>
                  <a:pt x="12107312" y="2757055"/>
                  <a:pt x="12101829" y="2762539"/>
                  <a:pt x="12095063" y="2762539"/>
                </a:cubicBezTo>
                <a:cubicBezTo>
                  <a:pt x="12088298" y="2762539"/>
                  <a:pt x="12082813" y="2757055"/>
                  <a:pt x="12082813" y="2750290"/>
                </a:cubicBezTo>
                <a:cubicBezTo>
                  <a:pt x="12082813" y="2743525"/>
                  <a:pt x="12088297" y="2738041"/>
                  <a:pt x="12095063" y="2738041"/>
                </a:cubicBezTo>
                <a:close/>
                <a:moveTo>
                  <a:pt x="11957012" y="2738041"/>
                </a:moveTo>
                <a:cubicBezTo>
                  <a:pt x="11963777" y="2738041"/>
                  <a:pt x="11969262" y="2743525"/>
                  <a:pt x="11969262" y="2750290"/>
                </a:cubicBezTo>
                <a:cubicBezTo>
                  <a:pt x="11969262" y="2757055"/>
                  <a:pt x="11963778" y="2762539"/>
                  <a:pt x="11957012" y="2762539"/>
                </a:cubicBezTo>
                <a:cubicBezTo>
                  <a:pt x="11950247" y="2762539"/>
                  <a:pt x="11944762" y="2757055"/>
                  <a:pt x="11944762" y="2750290"/>
                </a:cubicBezTo>
                <a:cubicBezTo>
                  <a:pt x="11944762" y="2743525"/>
                  <a:pt x="11950246" y="2738041"/>
                  <a:pt x="11957012" y="2738041"/>
                </a:cubicBezTo>
                <a:close/>
                <a:moveTo>
                  <a:pt x="82903" y="2737700"/>
                </a:moveTo>
                <a:cubicBezTo>
                  <a:pt x="89855" y="2737700"/>
                  <a:pt x="95493" y="2743336"/>
                  <a:pt x="95493" y="2750290"/>
                </a:cubicBezTo>
                <a:cubicBezTo>
                  <a:pt x="95493" y="2757243"/>
                  <a:pt x="89855" y="2762880"/>
                  <a:pt x="82903" y="2762880"/>
                </a:cubicBezTo>
                <a:cubicBezTo>
                  <a:pt x="75950" y="2762880"/>
                  <a:pt x="70313" y="2757244"/>
                  <a:pt x="70313" y="2750290"/>
                </a:cubicBezTo>
                <a:cubicBezTo>
                  <a:pt x="70313" y="2743337"/>
                  <a:pt x="75950" y="2737700"/>
                  <a:pt x="82903" y="2737700"/>
                </a:cubicBezTo>
                <a:close/>
                <a:moveTo>
                  <a:pt x="496903" y="2737444"/>
                </a:moveTo>
                <a:cubicBezTo>
                  <a:pt x="503997" y="2737444"/>
                  <a:pt x="509748" y="2743195"/>
                  <a:pt x="509748" y="2750290"/>
                </a:cubicBezTo>
                <a:cubicBezTo>
                  <a:pt x="509748" y="2757384"/>
                  <a:pt x="503997" y="2763135"/>
                  <a:pt x="496903" y="2763135"/>
                </a:cubicBezTo>
                <a:cubicBezTo>
                  <a:pt x="489808" y="2763135"/>
                  <a:pt x="484058" y="2757384"/>
                  <a:pt x="484058" y="2750290"/>
                </a:cubicBezTo>
                <a:cubicBezTo>
                  <a:pt x="484058" y="2743195"/>
                  <a:pt x="489808" y="2737444"/>
                  <a:pt x="496903" y="2737444"/>
                </a:cubicBezTo>
                <a:close/>
                <a:moveTo>
                  <a:pt x="358827" y="2737444"/>
                </a:moveTo>
                <a:cubicBezTo>
                  <a:pt x="365921" y="2737444"/>
                  <a:pt x="371672" y="2743195"/>
                  <a:pt x="371672" y="2750290"/>
                </a:cubicBezTo>
                <a:cubicBezTo>
                  <a:pt x="371672" y="2757384"/>
                  <a:pt x="365921" y="2763135"/>
                  <a:pt x="358827" y="2763135"/>
                </a:cubicBezTo>
                <a:cubicBezTo>
                  <a:pt x="351732" y="2763135"/>
                  <a:pt x="345981" y="2757384"/>
                  <a:pt x="345981" y="2750290"/>
                </a:cubicBezTo>
                <a:cubicBezTo>
                  <a:pt x="345981" y="2743195"/>
                  <a:pt x="351732" y="2737444"/>
                  <a:pt x="358827" y="2737444"/>
                </a:cubicBezTo>
                <a:close/>
                <a:moveTo>
                  <a:pt x="220752" y="2737444"/>
                </a:moveTo>
                <a:cubicBezTo>
                  <a:pt x="227846" y="2737444"/>
                  <a:pt x="233597" y="2743195"/>
                  <a:pt x="233597" y="2750290"/>
                </a:cubicBezTo>
                <a:cubicBezTo>
                  <a:pt x="233597" y="2757384"/>
                  <a:pt x="227846" y="2763135"/>
                  <a:pt x="220752" y="2763135"/>
                </a:cubicBezTo>
                <a:cubicBezTo>
                  <a:pt x="213657" y="2763135"/>
                  <a:pt x="207906" y="2757384"/>
                  <a:pt x="207906" y="2750290"/>
                </a:cubicBezTo>
                <a:cubicBezTo>
                  <a:pt x="207906" y="2743195"/>
                  <a:pt x="213657" y="2737444"/>
                  <a:pt x="220752" y="2737444"/>
                </a:cubicBezTo>
                <a:close/>
                <a:moveTo>
                  <a:pt x="12440284" y="2617780"/>
                </a:moveTo>
                <a:cubicBezTo>
                  <a:pt x="12447428" y="2617780"/>
                  <a:pt x="12453219" y="2623570"/>
                  <a:pt x="12453219" y="2630714"/>
                </a:cubicBezTo>
                <a:cubicBezTo>
                  <a:pt x="12453219" y="2637857"/>
                  <a:pt x="12447428" y="2643649"/>
                  <a:pt x="12440284" y="2643649"/>
                </a:cubicBezTo>
                <a:cubicBezTo>
                  <a:pt x="12433141" y="2643649"/>
                  <a:pt x="12427350" y="2637858"/>
                  <a:pt x="12427350" y="2630714"/>
                </a:cubicBezTo>
                <a:cubicBezTo>
                  <a:pt x="12427350" y="2623571"/>
                  <a:pt x="12433141" y="2617780"/>
                  <a:pt x="12440284" y="2617780"/>
                </a:cubicBezTo>
                <a:close/>
                <a:moveTo>
                  <a:pt x="12302234" y="2617780"/>
                </a:moveTo>
                <a:cubicBezTo>
                  <a:pt x="12309377" y="2617780"/>
                  <a:pt x="12315168" y="2623570"/>
                  <a:pt x="12315168" y="2630714"/>
                </a:cubicBezTo>
                <a:cubicBezTo>
                  <a:pt x="12315168" y="2637857"/>
                  <a:pt x="12309377" y="2643649"/>
                  <a:pt x="12302234" y="2643649"/>
                </a:cubicBezTo>
                <a:cubicBezTo>
                  <a:pt x="12295090" y="2643649"/>
                  <a:pt x="12289299" y="2637858"/>
                  <a:pt x="12289299" y="2630714"/>
                </a:cubicBezTo>
                <a:cubicBezTo>
                  <a:pt x="12289299" y="2623571"/>
                  <a:pt x="12295090" y="2617780"/>
                  <a:pt x="12302234" y="2617780"/>
                </a:cubicBezTo>
                <a:close/>
                <a:moveTo>
                  <a:pt x="12164089" y="2617522"/>
                </a:moveTo>
                <a:cubicBezTo>
                  <a:pt x="12171375" y="2617522"/>
                  <a:pt x="12177281" y="2623428"/>
                  <a:pt x="12177281" y="2630714"/>
                </a:cubicBezTo>
                <a:cubicBezTo>
                  <a:pt x="12177281" y="2638000"/>
                  <a:pt x="12171375" y="2643907"/>
                  <a:pt x="12164089" y="2643907"/>
                </a:cubicBezTo>
                <a:cubicBezTo>
                  <a:pt x="12156803" y="2643907"/>
                  <a:pt x="12150897" y="2638001"/>
                  <a:pt x="12150897" y="2630714"/>
                </a:cubicBezTo>
                <a:cubicBezTo>
                  <a:pt x="12150897" y="2623429"/>
                  <a:pt x="12156803" y="2617522"/>
                  <a:pt x="12164089" y="2617522"/>
                </a:cubicBezTo>
                <a:close/>
                <a:moveTo>
                  <a:pt x="11473739" y="2617513"/>
                </a:moveTo>
                <a:cubicBezTo>
                  <a:pt x="11481031" y="2617513"/>
                  <a:pt x="11486942" y="2623424"/>
                  <a:pt x="11486942" y="2630715"/>
                </a:cubicBezTo>
                <a:cubicBezTo>
                  <a:pt x="11486942" y="2638006"/>
                  <a:pt x="11481031" y="2643916"/>
                  <a:pt x="11473739" y="2643916"/>
                </a:cubicBezTo>
                <a:cubicBezTo>
                  <a:pt x="11466448" y="2643916"/>
                  <a:pt x="11460537" y="2638006"/>
                  <a:pt x="11460537" y="2630715"/>
                </a:cubicBezTo>
                <a:cubicBezTo>
                  <a:pt x="11460537" y="2623424"/>
                  <a:pt x="11466448" y="2617513"/>
                  <a:pt x="11473739" y="2617513"/>
                </a:cubicBezTo>
                <a:close/>
                <a:moveTo>
                  <a:pt x="11611792" y="2617262"/>
                </a:moveTo>
                <a:cubicBezTo>
                  <a:pt x="11619222" y="2617262"/>
                  <a:pt x="11625243" y="2623285"/>
                  <a:pt x="11625243" y="2630714"/>
                </a:cubicBezTo>
                <a:cubicBezTo>
                  <a:pt x="11625243" y="2638144"/>
                  <a:pt x="11619220" y="2644167"/>
                  <a:pt x="11611792" y="2644167"/>
                </a:cubicBezTo>
                <a:cubicBezTo>
                  <a:pt x="11604362" y="2644167"/>
                  <a:pt x="11598340" y="2638144"/>
                  <a:pt x="11598340" y="2630714"/>
                </a:cubicBezTo>
                <a:cubicBezTo>
                  <a:pt x="11598340" y="2623285"/>
                  <a:pt x="11604363" y="2617262"/>
                  <a:pt x="11611792" y="2617262"/>
                </a:cubicBezTo>
                <a:close/>
                <a:moveTo>
                  <a:pt x="13642" y="2617073"/>
                </a:moveTo>
                <a:cubicBezTo>
                  <a:pt x="21176" y="2617073"/>
                  <a:pt x="27284" y="2623181"/>
                  <a:pt x="27284" y="2630715"/>
                </a:cubicBezTo>
                <a:cubicBezTo>
                  <a:pt x="27284" y="2638249"/>
                  <a:pt x="21176" y="2644357"/>
                  <a:pt x="13642" y="2644357"/>
                </a:cubicBezTo>
                <a:cubicBezTo>
                  <a:pt x="6108" y="2644357"/>
                  <a:pt x="0" y="2638249"/>
                  <a:pt x="0" y="2630715"/>
                </a:cubicBezTo>
                <a:cubicBezTo>
                  <a:pt x="0" y="2623181"/>
                  <a:pt x="6108" y="2617073"/>
                  <a:pt x="13642" y="2617073"/>
                </a:cubicBezTo>
                <a:close/>
                <a:moveTo>
                  <a:pt x="12026037" y="2616910"/>
                </a:moveTo>
                <a:cubicBezTo>
                  <a:pt x="12033661" y="2616910"/>
                  <a:pt x="12039842" y="2623090"/>
                  <a:pt x="12039842" y="2630714"/>
                </a:cubicBezTo>
                <a:cubicBezTo>
                  <a:pt x="12039842" y="2638338"/>
                  <a:pt x="12033661" y="2644519"/>
                  <a:pt x="12026037" y="2644519"/>
                </a:cubicBezTo>
                <a:cubicBezTo>
                  <a:pt x="12018414" y="2644519"/>
                  <a:pt x="12012233" y="2638338"/>
                  <a:pt x="12012233" y="2630714"/>
                </a:cubicBezTo>
                <a:cubicBezTo>
                  <a:pt x="12012233" y="2623090"/>
                  <a:pt x="12018414" y="2616910"/>
                  <a:pt x="12026037" y="2616910"/>
                </a:cubicBezTo>
                <a:close/>
                <a:moveTo>
                  <a:pt x="11887986" y="2616910"/>
                </a:moveTo>
                <a:cubicBezTo>
                  <a:pt x="11895610" y="2616910"/>
                  <a:pt x="11901791" y="2623090"/>
                  <a:pt x="11901791" y="2630714"/>
                </a:cubicBezTo>
                <a:cubicBezTo>
                  <a:pt x="11901791" y="2638338"/>
                  <a:pt x="11895610" y="2644519"/>
                  <a:pt x="11887986" y="2644519"/>
                </a:cubicBezTo>
                <a:cubicBezTo>
                  <a:pt x="11880363" y="2644519"/>
                  <a:pt x="11874182" y="2638338"/>
                  <a:pt x="11874182" y="2630714"/>
                </a:cubicBezTo>
                <a:cubicBezTo>
                  <a:pt x="11874182" y="2623090"/>
                  <a:pt x="11880363" y="2616910"/>
                  <a:pt x="11887986" y="2616910"/>
                </a:cubicBezTo>
                <a:close/>
                <a:moveTo>
                  <a:pt x="11749935" y="2616646"/>
                </a:moveTo>
                <a:cubicBezTo>
                  <a:pt x="11757705" y="2616646"/>
                  <a:pt x="11764003" y="2622945"/>
                  <a:pt x="11764003" y="2630714"/>
                </a:cubicBezTo>
                <a:cubicBezTo>
                  <a:pt x="11764003" y="2638484"/>
                  <a:pt x="11757705" y="2644783"/>
                  <a:pt x="11749935" y="2644783"/>
                </a:cubicBezTo>
                <a:cubicBezTo>
                  <a:pt x="11742165" y="2644783"/>
                  <a:pt x="11735866" y="2638484"/>
                  <a:pt x="11735866" y="2630714"/>
                </a:cubicBezTo>
                <a:cubicBezTo>
                  <a:pt x="11735866" y="2622944"/>
                  <a:pt x="11742165" y="2616646"/>
                  <a:pt x="11749935" y="2616646"/>
                </a:cubicBezTo>
                <a:close/>
                <a:moveTo>
                  <a:pt x="151715" y="2616555"/>
                </a:moveTo>
                <a:cubicBezTo>
                  <a:pt x="159535" y="2616555"/>
                  <a:pt x="165875" y="2622895"/>
                  <a:pt x="165875" y="2630715"/>
                </a:cubicBezTo>
                <a:cubicBezTo>
                  <a:pt x="165875" y="2638535"/>
                  <a:pt x="159535" y="2644875"/>
                  <a:pt x="151715" y="2644875"/>
                </a:cubicBezTo>
                <a:cubicBezTo>
                  <a:pt x="143895" y="2644875"/>
                  <a:pt x="137555" y="2638535"/>
                  <a:pt x="137555" y="2630715"/>
                </a:cubicBezTo>
                <a:cubicBezTo>
                  <a:pt x="137555" y="2622895"/>
                  <a:pt x="143895" y="2616555"/>
                  <a:pt x="151715" y="2616555"/>
                </a:cubicBezTo>
                <a:close/>
                <a:moveTo>
                  <a:pt x="427866" y="2616288"/>
                </a:moveTo>
                <a:cubicBezTo>
                  <a:pt x="435835" y="2616288"/>
                  <a:pt x="442294" y="2622747"/>
                  <a:pt x="442294" y="2630714"/>
                </a:cubicBezTo>
                <a:cubicBezTo>
                  <a:pt x="442294" y="2638682"/>
                  <a:pt x="435835" y="2645141"/>
                  <a:pt x="427866" y="2645141"/>
                </a:cubicBezTo>
                <a:cubicBezTo>
                  <a:pt x="419900" y="2645141"/>
                  <a:pt x="413441" y="2638682"/>
                  <a:pt x="413441" y="2630714"/>
                </a:cubicBezTo>
                <a:cubicBezTo>
                  <a:pt x="413441" y="2622747"/>
                  <a:pt x="419900" y="2616288"/>
                  <a:pt x="427866" y="2616288"/>
                </a:cubicBezTo>
                <a:close/>
                <a:moveTo>
                  <a:pt x="289789" y="2616288"/>
                </a:moveTo>
                <a:cubicBezTo>
                  <a:pt x="297757" y="2616288"/>
                  <a:pt x="304216" y="2622747"/>
                  <a:pt x="304216" y="2630714"/>
                </a:cubicBezTo>
                <a:cubicBezTo>
                  <a:pt x="304216" y="2638682"/>
                  <a:pt x="297757" y="2645141"/>
                  <a:pt x="289789" y="2645141"/>
                </a:cubicBezTo>
                <a:cubicBezTo>
                  <a:pt x="281822" y="2645141"/>
                  <a:pt x="275363" y="2638682"/>
                  <a:pt x="275363" y="2630714"/>
                </a:cubicBezTo>
                <a:cubicBezTo>
                  <a:pt x="275363" y="2622747"/>
                  <a:pt x="281822" y="2616288"/>
                  <a:pt x="289789" y="2616288"/>
                </a:cubicBezTo>
                <a:close/>
                <a:moveTo>
                  <a:pt x="12371259" y="2497858"/>
                </a:moveTo>
                <a:cubicBezTo>
                  <a:pt x="12378594" y="2497858"/>
                  <a:pt x="12384540" y="2503804"/>
                  <a:pt x="12384540" y="2511140"/>
                </a:cubicBezTo>
                <a:cubicBezTo>
                  <a:pt x="12384540" y="2518475"/>
                  <a:pt x="12378594" y="2524421"/>
                  <a:pt x="12371259" y="2524421"/>
                </a:cubicBezTo>
                <a:cubicBezTo>
                  <a:pt x="12363924" y="2524421"/>
                  <a:pt x="12357978" y="2518475"/>
                  <a:pt x="12357978" y="2511140"/>
                </a:cubicBezTo>
                <a:cubicBezTo>
                  <a:pt x="12357978" y="2503805"/>
                  <a:pt x="12363924" y="2497858"/>
                  <a:pt x="12371259" y="2497858"/>
                </a:cubicBezTo>
                <a:close/>
                <a:moveTo>
                  <a:pt x="12233208" y="2497858"/>
                </a:moveTo>
                <a:cubicBezTo>
                  <a:pt x="12240543" y="2497858"/>
                  <a:pt x="12246489" y="2503804"/>
                  <a:pt x="12246489" y="2511140"/>
                </a:cubicBezTo>
                <a:cubicBezTo>
                  <a:pt x="12246489" y="2518475"/>
                  <a:pt x="12240543" y="2524421"/>
                  <a:pt x="12233208" y="2524421"/>
                </a:cubicBezTo>
                <a:cubicBezTo>
                  <a:pt x="12225873" y="2524421"/>
                  <a:pt x="12219927" y="2518475"/>
                  <a:pt x="12219927" y="2511140"/>
                </a:cubicBezTo>
                <a:cubicBezTo>
                  <a:pt x="12219927" y="2503805"/>
                  <a:pt x="12225873" y="2497858"/>
                  <a:pt x="12233208" y="2497858"/>
                </a:cubicBezTo>
                <a:close/>
                <a:moveTo>
                  <a:pt x="12095064" y="2497244"/>
                </a:moveTo>
                <a:cubicBezTo>
                  <a:pt x="12102738" y="2497244"/>
                  <a:pt x="12108959" y="2503465"/>
                  <a:pt x="12108959" y="2511139"/>
                </a:cubicBezTo>
                <a:cubicBezTo>
                  <a:pt x="12108959" y="2518813"/>
                  <a:pt x="12102738" y="2525035"/>
                  <a:pt x="12095064" y="2525035"/>
                </a:cubicBezTo>
                <a:cubicBezTo>
                  <a:pt x="12087390" y="2525035"/>
                  <a:pt x="12081169" y="2518814"/>
                  <a:pt x="12081169" y="2511139"/>
                </a:cubicBezTo>
                <a:cubicBezTo>
                  <a:pt x="12081169" y="2503465"/>
                  <a:pt x="12087390" y="2497244"/>
                  <a:pt x="12095064" y="2497244"/>
                </a:cubicBezTo>
                <a:close/>
                <a:moveTo>
                  <a:pt x="82679" y="2497143"/>
                </a:moveTo>
                <a:cubicBezTo>
                  <a:pt x="90409" y="2497143"/>
                  <a:pt x="96675" y="2503410"/>
                  <a:pt x="96675" y="2511139"/>
                </a:cubicBezTo>
                <a:cubicBezTo>
                  <a:pt x="96675" y="2518869"/>
                  <a:pt x="90409" y="2525134"/>
                  <a:pt x="82679" y="2525134"/>
                </a:cubicBezTo>
                <a:cubicBezTo>
                  <a:pt x="74949" y="2525134"/>
                  <a:pt x="68683" y="2518868"/>
                  <a:pt x="68683" y="2511139"/>
                </a:cubicBezTo>
                <a:cubicBezTo>
                  <a:pt x="68683" y="2503409"/>
                  <a:pt x="74949" y="2497143"/>
                  <a:pt x="82679" y="2497143"/>
                </a:cubicBezTo>
                <a:close/>
                <a:moveTo>
                  <a:pt x="220754" y="2496621"/>
                </a:moveTo>
                <a:cubicBezTo>
                  <a:pt x="228772" y="2496621"/>
                  <a:pt x="235272" y="2503121"/>
                  <a:pt x="235272" y="2511140"/>
                </a:cubicBezTo>
                <a:cubicBezTo>
                  <a:pt x="235272" y="2519158"/>
                  <a:pt x="228772" y="2525658"/>
                  <a:pt x="220754" y="2525658"/>
                </a:cubicBezTo>
                <a:cubicBezTo>
                  <a:pt x="212735" y="2525658"/>
                  <a:pt x="206235" y="2519158"/>
                  <a:pt x="206235" y="2511140"/>
                </a:cubicBezTo>
                <a:cubicBezTo>
                  <a:pt x="206235" y="2503121"/>
                  <a:pt x="212735" y="2496621"/>
                  <a:pt x="220754" y="2496621"/>
                </a:cubicBezTo>
                <a:close/>
                <a:moveTo>
                  <a:pt x="11957012" y="2496352"/>
                </a:moveTo>
                <a:cubicBezTo>
                  <a:pt x="11965179" y="2496352"/>
                  <a:pt x="11971800" y="2502973"/>
                  <a:pt x="11971800" y="2511139"/>
                </a:cubicBezTo>
                <a:cubicBezTo>
                  <a:pt x="11971800" y="2519306"/>
                  <a:pt x="11965179" y="2525927"/>
                  <a:pt x="11957012" y="2525927"/>
                </a:cubicBezTo>
                <a:cubicBezTo>
                  <a:pt x="11948845" y="2525927"/>
                  <a:pt x="11942224" y="2519306"/>
                  <a:pt x="11942224" y="2511139"/>
                </a:cubicBezTo>
                <a:cubicBezTo>
                  <a:pt x="11942224" y="2502973"/>
                  <a:pt x="11948845" y="2496352"/>
                  <a:pt x="11957012" y="2496352"/>
                </a:cubicBezTo>
                <a:close/>
                <a:moveTo>
                  <a:pt x="11818961" y="2496081"/>
                </a:moveTo>
                <a:cubicBezTo>
                  <a:pt x="11827277" y="2496081"/>
                  <a:pt x="11834019" y="2502823"/>
                  <a:pt x="11834019" y="2511139"/>
                </a:cubicBezTo>
                <a:cubicBezTo>
                  <a:pt x="11834019" y="2519455"/>
                  <a:pt x="11827277" y="2526197"/>
                  <a:pt x="11818961" y="2526197"/>
                </a:cubicBezTo>
                <a:cubicBezTo>
                  <a:pt x="11810645" y="2526197"/>
                  <a:pt x="11803903" y="2519455"/>
                  <a:pt x="11803903" y="2511139"/>
                </a:cubicBezTo>
                <a:cubicBezTo>
                  <a:pt x="11803903" y="2502823"/>
                  <a:pt x="11810645" y="2496081"/>
                  <a:pt x="11818961" y="2496081"/>
                </a:cubicBezTo>
                <a:close/>
                <a:moveTo>
                  <a:pt x="11680910" y="2496081"/>
                </a:moveTo>
                <a:cubicBezTo>
                  <a:pt x="11689226" y="2496081"/>
                  <a:pt x="11695968" y="2502823"/>
                  <a:pt x="11695968" y="2511139"/>
                </a:cubicBezTo>
                <a:cubicBezTo>
                  <a:pt x="11695968" y="2519455"/>
                  <a:pt x="11689226" y="2526197"/>
                  <a:pt x="11680910" y="2526197"/>
                </a:cubicBezTo>
                <a:cubicBezTo>
                  <a:pt x="11672594" y="2526197"/>
                  <a:pt x="11665852" y="2519455"/>
                  <a:pt x="11665852" y="2511139"/>
                </a:cubicBezTo>
                <a:cubicBezTo>
                  <a:pt x="11665852" y="2502823"/>
                  <a:pt x="11672594" y="2496081"/>
                  <a:pt x="11680910" y="2496081"/>
                </a:cubicBezTo>
                <a:close/>
                <a:moveTo>
                  <a:pt x="11542765" y="2495809"/>
                </a:moveTo>
                <a:cubicBezTo>
                  <a:pt x="11551232" y="2495809"/>
                  <a:pt x="11558095" y="2502673"/>
                  <a:pt x="11558095" y="2511139"/>
                </a:cubicBezTo>
                <a:cubicBezTo>
                  <a:pt x="11558095" y="2519606"/>
                  <a:pt x="11551232" y="2526470"/>
                  <a:pt x="11542765" y="2526470"/>
                </a:cubicBezTo>
                <a:cubicBezTo>
                  <a:pt x="11534297" y="2526470"/>
                  <a:pt x="11527434" y="2519606"/>
                  <a:pt x="11527434" y="2511139"/>
                </a:cubicBezTo>
                <a:cubicBezTo>
                  <a:pt x="11527434" y="2502673"/>
                  <a:pt x="11534297" y="2495809"/>
                  <a:pt x="11542765" y="2495809"/>
                </a:cubicBezTo>
                <a:close/>
                <a:moveTo>
                  <a:pt x="358829" y="2495715"/>
                </a:moveTo>
                <a:cubicBezTo>
                  <a:pt x="367348" y="2495715"/>
                  <a:pt x="374254" y="2502621"/>
                  <a:pt x="374254" y="2511139"/>
                </a:cubicBezTo>
                <a:cubicBezTo>
                  <a:pt x="374254" y="2519658"/>
                  <a:pt x="367348" y="2526564"/>
                  <a:pt x="358829" y="2526564"/>
                </a:cubicBezTo>
                <a:cubicBezTo>
                  <a:pt x="350311" y="2526564"/>
                  <a:pt x="343405" y="2519658"/>
                  <a:pt x="343405" y="2511139"/>
                </a:cubicBezTo>
                <a:cubicBezTo>
                  <a:pt x="343405" y="2502621"/>
                  <a:pt x="350311" y="2495715"/>
                  <a:pt x="358829" y="2495715"/>
                </a:cubicBezTo>
                <a:close/>
                <a:moveTo>
                  <a:pt x="496906" y="2495068"/>
                </a:moveTo>
                <a:cubicBezTo>
                  <a:pt x="505782" y="2495068"/>
                  <a:pt x="512977" y="2502263"/>
                  <a:pt x="512977" y="2511139"/>
                </a:cubicBezTo>
                <a:cubicBezTo>
                  <a:pt x="512977" y="2520015"/>
                  <a:pt x="505782" y="2527210"/>
                  <a:pt x="496906" y="2527210"/>
                </a:cubicBezTo>
                <a:cubicBezTo>
                  <a:pt x="488030" y="2527210"/>
                  <a:pt x="480835" y="2520015"/>
                  <a:pt x="480835" y="2511139"/>
                </a:cubicBezTo>
                <a:cubicBezTo>
                  <a:pt x="480835" y="2502263"/>
                  <a:pt x="488030" y="2495068"/>
                  <a:pt x="496906" y="2495068"/>
                </a:cubicBezTo>
                <a:close/>
                <a:moveTo>
                  <a:pt x="12440285" y="2379140"/>
                </a:moveTo>
                <a:cubicBezTo>
                  <a:pt x="12447146" y="2379140"/>
                  <a:pt x="12452708" y="2384702"/>
                  <a:pt x="12452708" y="2391563"/>
                </a:cubicBezTo>
                <a:cubicBezTo>
                  <a:pt x="12452708" y="2398425"/>
                  <a:pt x="12447146" y="2403987"/>
                  <a:pt x="12440285" y="2403987"/>
                </a:cubicBezTo>
                <a:cubicBezTo>
                  <a:pt x="12433424" y="2403987"/>
                  <a:pt x="12427861" y="2398425"/>
                  <a:pt x="12427861" y="2391563"/>
                </a:cubicBezTo>
                <a:cubicBezTo>
                  <a:pt x="12427861" y="2384702"/>
                  <a:pt x="12433424" y="2379140"/>
                  <a:pt x="12440285" y="2379140"/>
                </a:cubicBezTo>
                <a:close/>
                <a:moveTo>
                  <a:pt x="12302233" y="2379140"/>
                </a:moveTo>
                <a:cubicBezTo>
                  <a:pt x="12309094" y="2379140"/>
                  <a:pt x="12314656" y="2384702"/>
                  <a:pt x="12314656" y="2391563"/>
                </a:cubicBezTo>
                <a:cubicBezTo>
                  <a:pt x="12314656" y="2398425"/>
                  <a:pt x="12309094" y="2403987"/>
                  <a:pt x="12302233" y="2403987"/>
                </a:cubicBezTo>
                <a:cubicBezTo>
                  <a:pt x="12295372" y="2403987"/>
                  <a:pt x="12289809" y="2398425"/>
                  <a:pt x="12289809" y="2391563"/>
                </a:cubicBezTo>
                <a:cubicBezTo>
                  <a:pt x="12289809" y="2384702"/>
                  <a:pt x="12295372" y="2379140"/>
                  <a:pt x="12302233" y="2379140"/>
                </a:cubicBezTo>
                <a:close/>
                <a:moveTo>
                  <a:pt x="12164089" y="2378541"/>
                </a:moveTo>
                <a:cubicBezTo>
                  <a:pt x="12171281" y="2378541"/>
                  <a:pt x="12177112" y="2384371"/>
                  <a:pt x="12177112" y="2391564"/>
                </a:cubicBezTo>
                <a:cubicBezTo>
                  <a:pt x="12177112" y="2398756"/>
                  <a:pt x="12171281" y="2404587"/>
                  <a:pt x="12164089" y="2404587"/>
                </a:cubicBezTo>
                <a:cubicBezTo>
                  <a:pt x="12156898" y="2404587"/>
                  <a:pt x="12151067" y="2398756"/>
                  <a:pt x="12151067" y="2391564"/>
                </a:cubicBezTo>
                <a:cubicBezTo>
                  <a:pt x="12151067" y="2384371"/>
                  <a:pt x="12156898" y="2378541"/>
                  <a:pt x="12164089" y="2378541"/>
                </a:cubicBezTo>
                <a:close/>
                <a:moveTo>
                  <a:pt x="151717" y="2377932"/>
                </a:moveTo>
                <a:cubicBezTo>
                  <a:pt x="159246" y="2377932"/>
                  <a:pt x="165350" y="2384035"/>
                  <a:pt x="165350" y="2391564"/>
                </a:cubicBezTo>
                <a:cubicBezTo>
                  <a:pt x="165350" y="2399093"/>
                  <a:pt x="159246" y="2405196"/>
                  <a:pt x="151717" y="2405196"/>
                </a:cubicBezTo>
                <a:cubicBezTo>
                  <a:pt x="144188" y="2405196"/>
                  <a:pt x="138085" y="2399093"/>
                  <a:pt x="138085" y="2391564"/>
                </a:cubicBezTo>
                <a:cubicBezTo>
                  <a:pt x="138085" y="2384035"/>
                  <a:pt x="144188" y="2377932"/>
                  <a:pt x="151717" y="2377932"/>
                </a:cubicBezTo>
                <a:close/>
                <a:moveTo>
                  <a:pt x="13642" y="2377932"/>
                </a:moveTo>
                <a:cubicBezTo>
                  <a:pt x="21171" y="2377932"/>
                  <a:pt x="27275" y="2384035"/>
                  <a:pt x="27275" y="2391564"/>
                </a:cubicBezTo>
                <a:cubicBezTo>
                  <a:pt x="27275" y="2399093"/>
                  <a:pt x="21171" y="2405196"/>
                  <a:pt x="13642" y="2405196"/>
                </a:cubicBezTo>
                <a:cubicBezTo>
                  <a:pt x="6113" y="2405196"/>
                  <a:pt x="10" y="2399093"/>
                  <a:pt x="10" y="2391564"/>
                </a:cubicBezTo>
                <a:cubicBezTo>
                  <a:pt x="10" y="2384035"/>
                  <a:pt x="6113" y="2377932"/>
                  <a:pt x="13642" y="2377932"/>
                </a:cubicBezTo>
                <a:close/>
                <a:moveTo>
                  <a:pt x="289792" y="2377312"/>
                </a:moveTo>
                <a:cubicBezTo>
                  <a:pt x="297663" y="2377312"/>
                  <a:pt x="304044" y="2383693"/>
                  <a:pt x="304044" y="2391563"/>
                </a:cubicBezTo>
                <a:cubicBezTo>
                  <a:pt x="304044" y="2399434"/>
                  <a:pt x="297663" y="2405815"/>
                  <a:pt x="289792" y="2405815"/>
                </a:cubicBezTo>
                <a:cubicBezTo>
                  <a:pt x="281922" y="2405815"/>
                  <a:pt x="275541" y="2399434"/>
                  <a:pt x="275541" y="2391563"/>
                </a:cubicBezTo>
                <a:cubicBezTo>
                  <a:pt x="275541" y="2383693"/>
                  <a:pt x="281922" y="2377312"/>
                  <a:pt x="289792" y="2377312"/>
                </a:cubicBezTo>
                <a:close/>
                <a:moveTo>
                  <a:pt x="12026037" y="2377045"/>
                </a:moveTo>
                <a:cubicBezTo>
                  <a:pt x="12034056" y="2377045"/>
                  <a:pt x="12040556" y="2383545"/>
                  <a:pt x="12040556" y="2391564"/>
                </a:cubicBezTo>
                <a:cubicBezTo>
                  <a:pt x="12040556" y="2399582"/>
                  <a:pt x="12034056" y="2406082"/>
                  <a:pt x="12026037" y="2406082"/>
                </a:cubicBezTo>
                <a:cubicBezTo>
                  <a:pt x="12018019" y="2406082"/>
                  <a:pt x="12011518" y="2399582"/>
                  <a:pt x="12011518" y="2391564"/>
                </a:cubicBezTo>
                <a:cubicBezTo>
                  <a:pt x="12011518" y="2383545"/>
                  <a:pt x="12018019" y="2377045"/>
                  <a:pt x="12026037" y="2377045"/>
                </a:cubicBezTo>
                <a:close/>
                <a:moveTo>
                  <a:pt x="10921442" y="2376869"/>
                </a:moveTo>
                <a:cubicBezTo>
                  <a:pt x="10929558" y="2376869"/>
                  <a:pt x="10936137" y="2383448"/>
                  <a:pt x="10936137" y="2391564"/>
                </a:cubicBezTo>
                <a:cubicBezTo>
                  <a:pt x="10936137" y="2399679"/>
                  <a:pt x="10929558" y="2406258"/>
                  <a:pt x="10921442" y="2406258"/>
                </a:cubicBezTo>
                <a:cubicBezTo>
                  <a:pt x="10913326" y="2406258"/>
                  <a:pt x="10906747" y="2399679"/>
                  <a:pt x="10906747" y="2391564"/>
                </a:cubicBezTo>
                <a:cubicBezTo>
                  <a:pt x="10906747" y="2383448"/>
                  <a:pt x="10913326" y="2376869"/>
                  <a:pt x="10921442" y="2376869"/>
                </a:cubicBezTo>
                <a:close/>
                <a:moveTo>
                  <a:pt x="11887986" y="2376412"/>
                </a:moveTo>
                <a:cubicBezTo>
                  <a:pt x="11896354" y="2376412"/>
                  <a:pt x="11903138" y="2383196"/>
                  <a:pt x="11903138" y="2391563"/>
                </a:cubicBezTo>
                <a:cubicBezTo>
                  <a:pt x="11903138" y="2399932"/>
                  <a:pt x="11896355" y="2406715"/>
                  <a:pt x="11887986" y="2406715"/>
                </a:cubicBezTo>
                <a:cubicBezTo>
                  <a:pt x="11879619" y="2406715"/>
                  <a:pt x="11872835" y="2399931"/>
                  <a:pt x="11872835" y="2391563"/>
                </a:cubicBezTo>
                <a:cubicBezTo>
                  <a:pt x="11872835" y="2383195"/>
                  <a:pt x="11879618" y="2376412"/>
                  <a:pt x="11887986" y="2376412"/>
                </a:cubicBezTo>
                <a:close/>
                <a:moveTo>
                  <a:pt x="11059586" y="2376234"/>
                </a:moveTo>
                <a:cubicBezTo>
                  <a:pt x="11068054" y="2376234"/>
                  <a:pt x="11074917" y="2383098"/>
                  <a:pt x="11074917" y="2391564"/>
                </a:cubicBezTo>
                <a:cubicBezTo>
                  <a:pt x="11074917" y="2400031"/>
                  <a:pt x="11068054" y="2406895"/>
                  <a:pt x="11059586" y="2406895"/>
                </a:cubicBezTo>
                <a:cubicBezTo>
                  <a:pt x="11051119" y="2406895"/>
                  <a:pt x="11044256" y="2400031"/>
                  <a:pt x="11044256" y="2391564"/>
                </a:cubicBezTo>
                <a:cubicBezTo>
                  <a:pt x="11044256" y="2383098"/>
                  <a:pt x="11051119" y="2376234"/>
                  <a:pt x="11059586" y="2376234"/>
                </a:cubicBezTo>
                <a:close/>
                <a:moveTo>
                  <a:pt x="1532485" y="2376234"/>
                </a:moveTo>
                <a:cubicBezTo>
                  <a:pt x="1540953" y="2376234"/>
                  <a:pt x="1547816" y="2383098"/>
                  <a:pt x="1547816" y="2391564"/>
                </a:cubicBezTo>
                <a:cubicBezTo>
                  <a:pt x="1547816" y="2400031"/>
                  <a:pt x="1540953" y="2406895"/>
                  <a:pt x="1532485" y="2406895"/>
                </a:cubicBezTo>
                <a:cubicBezTo>
                  <a:pt x="1524020" y="2406895"/>
                  <a:pt x="1517156" y="2400031"/>
                  <a:pt x="1517156" y="2391564"/>
                </a:cubicBezTo>
                <a:cubicBezTo>
                  <a:pt x="1517156" y="2383098"/>
                  <a:pt x="1524020" y="2376234"/>
                  <a:pt x="1532485" y="2376234"/>
                </a:cubicBezTo>
                <a:close/>
                <a:moveTo>
                  <a:pt x="427869" y="2375770"/>
                </a:moveTo>
                <a:cubicBezTo>
                  <a:pt x="436592" y="2375770"/>
                  <a:pt x="443663" y="2382841"/>
                  <a:pt x="443663" y="2391564"/>
                </a:cubicBezTo>
                <a:cubicBezTo>
                  <a:pt x="443663" y="2400287"/>
                  <a:pt x="436592" y="2407358"/>
                  <a:pt x="427869" y="2407358"/>
                </a:cubicBezTo>
                <a:cubicBezTo>
                  <a:pt x="419147" y="2407358"/>
                  <a:pt x="412076" y="2400287"/>
                  <a:pt x="412076" y="2391564"/>
                </a:cubicBezTo>
                <a:cubicBezTo>
                  <a:pt x="412076" y="2382841"/>
                  <a:pt x="419147" y="2375770"/>
                  <a:pt x="427869" y="2375770"/>
                </a:cubicBezTo>
                <a:close/>
                <a:moveTo>
                  <a:pt x="11197638" y="2375588"/>
                </a:moveTo>
                <a:cubicBezTo>
                  <a:pt x="11206462" y="2375588"/>
                  <a:pt x="11213613" y="2382740"/>
                  <a:pt x="11213613" y="2391563"/>
                </a:cubicBezTo>
                <a:cubicBezTo>
                  <a:pt x="11213613" y="2400387"/>
                  <a:pt x="11206461" y="2407539"/>
                  <a:pt x="11197638" y="2407539"/>
                </a:cubicBezTo>
                <a:cubicBezTo>
                  <a:pt x="11188815" y="2407539"/>
                  <a:pt x="11181663" y="2400387"/>
                  <a:pt x="11181663" y="2391563"/>
                </a:cubicBezTo>
                <a:cubicBezTo>
                  <a:pt x="11181663" y="2382740"/>
                  <a:pt x="11188816" y="2375588"/>
                  <a:pt x="11197638" y="2375588"/>
                </a:cubicBezTo>
                <a:close/>
                <a:moveTo>
                  <a:pt x="1394414" y="2375588"/>
                </a:moveTo>
                <a:cubicBezTo>
                  <a:pt x="1403236" y="2375588"/>
                  <a:pt x="1410389" y="2382740"/>
                  <a:pt x="1410389" y="2391563"/>
                </a:cubicBezTo>
                <a:cubicBezTo>
                  <a:pt x="1410389" y="2400387"/>
                  <a:pt x="1403236" y="2407539"/>
                  <a:pt x="1394414" y="2407539"/>
                </a:cubicBezTo>
                <a:cubicBezTo>
                  <a:pt x="1385591" y="2407539"/>
                  <a:pt x="1378438" y="2400387"/>
                  <a:pt x="1378438" y="2391563"/>
                </a:cubicBezTo>
                <a:cubicBezTo>
                  <a:pt x="1378438" y="2382740"/>
                  <a:pt x="1385591" y="2375588"/>
                  <a:pt x="1394414" y="2375588"/>
                </a:cubicBezTo>
                <a:close/>
                <a:moveTo>
                  <a:pt x="11749936" y="2375493"/>
                </a:moveTo>
                <a:cubicBezTo>
                  <a:pt x="11758812" y="2375493"/>
                  <a:pt x="11766007" y="2382688"/>
                  <a:pt x="11766007" y="2391564"/>
                </a:cubicBezTo>
                <a:cubicBezTo>
                  <a:pt x="11766007" y="2400440"/>
                  <a:pt x="11758812" y="2407635"/>
                  <a:pt x="11749936" y="2407635"/>
                </a:cubicBezTo>
                <a:cubicBezTo>
                  <a:pt x="11741060" y="2407635"/>
                  <a:pt x="11733865" y="2400440"/>
                  <a:pt x="11733865" y="2391564"/>
                </a:cubicBezTo>
                <a:cubicBezTo>
                  <a:pt x="11733865" y="2382688"/>
                  <a:pt x="11741060" y="2375493"/>
                  <a:pt x="11749936" y="2375493"/>
                </a:cubicBezTo>
                <a:close/>
                <a:moveTo>
                  <a:pt x="11335688" y="2375214"/>
                </a:moveTo>
                <a:cubicBezTo>
                  <a:pt x="11344718" y="2375214"/>
                  <a:pt x="11352038" y="2382534"/>
                  <a:pt x="11352038" y="2391564"/>
                </a:cubicBezTo>
                <a:cubicBezTo>
                  <a:pt x="11352038" y="2400593"/>
                  <a:pt x="11344718" y="2407913"/>
                  <a:pt x="11335688" y="2407913"/>
                </a:cubicBezTo>
                <a:cubicBezTo>
                  <a:pt x="11326659" y="2407913"/>
                  <a:pt x="11319339" y="2400593"/>
                  <a:pt x="11319339" y="2391564"/>
                </a:cubicBezTo>
                <a:cubicBezTo>
                  <a:pt x="11319339" y="2382534"/>
                  <a:pt x="11326659" y="2375214"/>
                  <a:pt x="11335688" y="2375214"/>
                </a:cubicBezTo>
                <a:close/>
                <a:moveTo>
                  <a:pt x="565945" y="2375118"/>
                </a:moveTo>
                <a:cubicBezTo>
                  <a:pt x="575029" y="2375118"/>
                  <a:pt x="582391" y="2382481"/>
                  <a:pt x="582391" y="2391564"/>
                </a:cubicBezTo>
                <a:cubicBezTo>
                  <a:pt x="582391" y="2400647"/>
                  <a:pt x="575029" y="2408010"/>
                  <a:pt x="565945" y="2408010"/>
                </a:cubicBezTo>
                <a:cubicBezTo>
                  <a:pt x="556863" y="2408010"/>
                  <a:pt x="549499" y="2400647"/>
                  <a:pt x="549499" y="2391564"/>
                </a:cubicBezTo>
                <a:cubicBezTo>
                  <a:pt x="549499" y="2382481"/>
                  <a:pt x="556863" y="2375118"/>
                  <a:pt x="565945" y="2375118"/>
                </a:cubicBezTo>
                <a:close/>
                <a:moveTo>
                  <a:pt x="11611791" y="2374944"/>
                </a:moveTo>
                <a:cubicBezTo>
                  <a:pt x="11620970" y="2374944"/>
                  <a:pt x="11628411" y="2382385"/>
                  <a:pt x="11628411" y="2391564"/>
                </a:cubicBezTo>
                <a:cubicBezTo>
                  <a:pt x="11628411" y="2400742"/>
                  <a:pt x="11620969" y="2408183"/>
                  <a:pt x="11611791" y="2408183"/>
                </a:cubicBezTo>
                <a:cubicBezTo>
                  <a:pt x="11602612" y="2408183"/>
                  <a:pt x="11595171" y="2400742"/>
                  <a:pt x="11595171" y="2391564"/>
                </a:cubicBezTo>
                <a:cubicBezTo>
                  <a:pt x="11595171" y="2382385"/>
                  <a:pt x="11602613" y="2374944"/>
                  <a:pt x="11611791" y="2374944"/>
                </a:cubicBezTo>
                <a:close/>
                <a:moveTo>
                  <a:pt x="1256331" y="2374934"/>
                </a:moveTo>
                <a:cubicBezTo>
                  <a:pt x="1265514" y="2374934"/>
                  <a:pt x="1272960" y="2382379"/>
                  <a:pt x="1272960" y="2391564"/>
                </a:cubicBezTo>
                <a:cubicBezTo>
                  <a:pt x="1272960" y="2400748"/>
                  <a:pt x="1265514" y="2408194"/>
                  <a:pt x="1256331" y="2408194"/>
                </a:cubicBezTo>
                <a:cubicBezTo>
                  <a:pt x="1247145" y="2408194"/>
                  <a:pt x="1239700" y="2400748"/>
                  <a:pt x="1239700" y="2391564"/>
                </a:cubicBezTo>
                <a:cubicBezTo>
                  <a:pt x="1239700" y="2382379"/>
                  <a:pt x="1247145" y="2374934"/>
                  <a:pt x="1256331" y="2374934"/>
                </a:cubicBezTo>
                <a:close/>
                <a:moveTo>
                  <a:pt x="11473739" y="2374554"/>
                </a:moveTo>
                <a:cubicBezTo>
                  <a:pt x="11483133" y="2374554"/>
                  <a:pt x="11490749" y="2382170"/>
                  <a:pt x="11490749" y="2391563"/>
                </a:cubicBezTo>
                <a:cubicBezTo>
                  <a:pt x="11490749" y="2400957"/>
                  <a:pt x="11483133" y="2408573"/>
                  <a:pt x="11473739" y="2408573"/>
                </a:cubicBezTo>
                <a:cubicBezTo>
                  <a:pt x="11464344" y="2408573"/>
                  <a:pt x="11456729" y="2400957"/>
                  <a:pt x="11456729" y="2391563"/>
                </a:cubicBezTo>
                <a:cubicBezTo>
                  <a:pt x="11456729" y="2382170"/>
                  <a:pt x="11464344" y="2374554"/>
                  <a:pt x="11473739" y="2374554"/>
                </a:cubicBezTo>
                <a:close/>
                <a:moveTo>
                  <a:pt x="1118256" y="2374554"/>
                </a:moveTo>
                <a:cubicBezTo>
                  <a:pt x="1127651" y="2374554"/>
                  <a:pt x="1135266" y="2382170"/>
                  <a:pt x="1135266" y="2391563"/>
                </a:cubicBezTo>
                <a:cubicBezTo>
                  <a:pt x="1135266" y="2400957"/>
                  <a:pt x="1127651" y="2408573"/>
                  <a:pt x="1118256" y="2408573"/>
                </a:cubicBezTo>
                <a:cubicBezTo>
                  <a:pt x="1108862" y="2408573"/>
                  <a:pt x="1101247" y="2400957"/>
                  <a:pt x="1101247" y="2391563"/>
                </a:cubicBezTo>
                <a:cubicBezTo>
                  <a:pt x="1101247" y="2382170"/>
                  <a:pt x="1108862" y="2374554"/>
                  <a:pt x="1118256" y="2374554"/>
                </a:cubicBezTo>
                <a:close/>
                <a:moveTo>
                  <a:pt x="704023" y="2374281"/>
                </a:moveTo>
                <a:cubicBezTo>
                  <a:pt x="713568" y="2374281"/>
                  <a:pt x="721306" y="2382019"/>
                  <a:pt x="721306" y="2391564"/>
                </a:cubicBezTo>
                <a:cubicBezTo>
                  <a:pt x="721306" y="2401109"/>
                  <a:pt x="713568" y="2408847"/>
                  <a:pt x="704023" y="2408847"/>
                </a:cubicBezTo>
                <a:cubicBezTo>
                  <a:pt x="694478" y="2408847"/>
                  <a:pt x="686740" y="2401109"/>
                  <a:pt x="686740" y="2391564"/>
                </a:cubicBezTo>
                <a:cubicBezTo>
                  <a:pt x="686740" y="2382019"/>
                  <a:pt x="694478" y="2374281"/>
                  <a:pt x="704023" y="2374281"/>
                </a:cubicBezTo>
                <a:close/>
                <a:moveTo>
                  <a:pt x="842102" y="2374172"/>
                </a:moveTo>
                <a:cubicBezTo>
                  <a:pt x="851706" y="2374172"/>
                  <a:pt x="859493" y="2381959"/>
                  <a:pt x="859493" y="2391564"/>
                </a:cubicBezTo>
                <a:cubicBezTo>
                  <a:pt x="859493" y="2401169"/>
                  <a:pt x="851706" y="2408956"/>
                  <a:pt x="842102" y="2408956"/>
                </a:cubicBezTo>
                <a:cubicBezTo>
                  <a:pt x="832496" y="2408956"/>
                  <a:pt x="824709" y="2401169"/>
                  <a:pt x="824709" y="2391564"/>
                </a:cubicBezTo>
                <a:cubicBezTo>
                  <a:pt x="824709" y="2381959"/>
                  <a:pt x="832496" y="2374172"/>
                  <a:pt x="842102" y="2374172"/>
                </a:cubicBezTo>
                <a:close/>
                <a:moveTo>
                  <a:pt x="980178" y="2373885"/>
                </a:moveTo>
                <a:cubicBezTo>
                  <a:pt x="989943" y="2373885"/>
                  <a:pt x="997858" y="2381800"/>
                  <a:pt x="997858" y="2391563"/>
                </a:cubicBezTo>
                <a:cubicBezTo>
                  <a:pt x="997858" y="2401327"/>
                  <a:pt x="989943" y="2409242"/>
                  <a:pt x="980178" y="2409242"/>
                </a:cubicBezTo>
                <a:cubicBezTo>
                  <a:pt x="970416" y="2409242"/>
                  <a:pt x="962501" y="2401327"/>
                  <a:pt x="962501" y="2391563"/>
                </a:cubicBezTo>
                <a:cubicBezTo>
                  <a:pt x="962501" y="2381800"/>
                  <a:pt x="970416" y="2373885"/>
                  <a:pt x="980178" y="2373885"/>
                </a:cubicBezTo>
                <a:close/>
                <a:moveTo>
                  <a:pt x="7262511" y="2265387"/>
                </a:moveTo>
                <a:cubicBezTo>
                  <a:pt x="7266157" y="2265387"/>
                  <a:pt x="7269113" y="2268343"/>
                  <a:pt x="7269113" y="2271989"/>
                </a:cubicBezTo>
                <a:cubicBezTo>
                  <a:pt x="7269113" y="2275635"/>
                  <a:pt x="7266157" y="2278590"/>
                  <a:pt x="7262511" y="2278590"/>
                </a:cubicBezTo>
                <a:cubicBezTo>
                  <a:pt x="7258865" y="2278590"/>
                  <a:pt x="7255909" y="2275634"/>
                  <a:pt x="7255909" y="2271989"/>
                </a:cubicBezTo>
                <a:cubicBezTo>
                  <a:pt x="7255909" y="2268342"/>
                  <a:pt x="7258865" y="2265387"/>
                  <a:pt x="7262511" y="2265387"/>
                </a:cubicBezTo>
                <a:close/>
                <a:moveTo>
                  <a:pt x="7124441" y="2265387"/>
                </a:moveTo>
                <a:cubicBezTo>
                  <a:pt x="7128087" y="2265387"/>
                  <a:pt x="7131042" y="2268343"/>
                  <a:pt x="7131042" y="2271989"/>
                </a:cubicBezTo>
                <a:cubicBezTo>
                  <a:pt x="7131042" y="2275635"/>
                  <a:pt x="7128086" y="2278590"/>
                  <a:pt x="7124441" y="2278590"/>
                </a:cubicBezTo>
                <a:cubicBezTo>
                  <a:pt x="7120794" y="2278590"/>
                  <a:pt x="7117839" y="2275634"/>
                  <a:pt x="7117839" y="2271989"/>
                </a:cubicBezTo>
                <a:cubicBezTo>
                  <a:pt x="7117839" y="2268342"/>
                  <a:pt x="7120795" y="2265387"/>
                  <a:pt x="7124441" y="2265387"/>
                </a:cubicBezTo>
                <a:close/>
                <a:moveTo>
                  <a:pt x="6986362" y="2265387"/>
                </a:moveTo>
                <a:cubicBezTo>
                  <a:pt x="6990008" y="2265387"/>
                  <a:pt x="6992964" y="2268343"/>
                  <a:pt x="6992964" y="2271989"/>
                </a:cubicBezTo>
                <a:cubicBezTo>
                  <a:pt x="6992964" y="2275635"/>
                  <a:pt x="6990008" y="2278590"/>
                  <a:pt x="6986362" y="2278590"/>
                </a:cubicBezTo>
                <a:cubicBezTo>
                  <a:pt x="6982716" y="2278590"/>
                  <a:pt x="6979760" y="2275634"/>
                  <a:pt x="6979760" y="2271989"/>
                </a:cubicBezTo>
                <a:cubicBezTo>
                  <a:pt x="6979760" y="2268342"/>
                  <a:pt x="6982716" y="2265387"/>
                  <a:pt x="6986362" y="2265387"/>
                </a:cubicBezTo>
                <a:close/>
                <a:moveTo>
                  <a:pt x="6848291" y="2265387"/>
                </a:moveTo>
                <a:cubicBezTo>
                  <a:pt x="6851938" y="2265387"/>
                  <a:pt x="6854893" y="2268343"/>
                  <a:pt x="6854893" y="2271989"/>
                </a:cubicBezTo>
                <a:cubicBezTo>
                  <a:pt x="6854893" y="2275635"/>
                  <a:pt x="6851937" y="2278590"/>
                  <a:pt x="6848291" y="2278590"/>
                </a:cubicBezTo>
                <a:cubicBezTo>
                  <a:pt x="6844645" y="2278590"/>
                  <a:pt x="6841690" y="2275634"/>
                  <a:pt x="6841690" y="2271989"/>
                </a:cubicBezTo>
                <a:cubicBezTo>
                  <a:pt x="6841690" y="2268342"/>
                  <a:pt x="6844646" y="2265387"/>
                  <a:pt x="6848291" y="2265387"/>
                </a:cubicBezTo>
                <a:close/>
                <a:moveTo>
                  <a:pt x="6710223" y="2265387"/>
                </a:moveTo>
                <a:cubicBezTo>
                  <a:pt x="6713869" y="2265387"/>
                  <a:pt x="6716824" y="2268343"/>
                  <a:pt x="6716824" y="2271989"/>
                </a:cubicBezTo>
                <a:cubicBezTo>
                  <a:pt x="6716824" y="2275635"/>
                  <a:pt x="6713868" y="2278590"/>
                  <a:pt x="6710223" y="2278590"/>
                </a:cubicBezTo>
                <a:cubicBezTo>
                  <a:pt x="6706576" y="2278590"/>
                  <a:pt x="6703621" y="2275634"/>
                  <a:pt x="6703621" y="2271989"/>
                </a:cubicBezTo>
                <a:cubicBezTo>
                  <a:pt x="6703621" y="2268342"/>
                  <a:pt x="6706577" y="2265387"/>
                  <a:pt x="6710223" y="2265387"/>
                </a:cubicBezTo>
                <a:close/>
                <a:moveTo>
                  <a:pt x="6572143" y="2265387"/>
                </a:moveTo>
                <a:cubicBezTo>
                  <a:pt x="6575789" y="2265387"/>
                  <a:pt x="6578745" y="2268343"/>
                  <a:pt x="6578745" y="2271989"/>
                </a:cubicBezTo>
                <a:cubicBezTo>
                  <a:pt x="6578745" y="2275635"/>
                  <a:pt x="6575789" y="2278590"/>
                  <a:pt x="6572143" y="2278590"/>
                </a:cubicBezTo>
                <a:cubicBezTo>
                  <a:pt x="6568497" y="2278590"/>
                  <a:pt x="6565541" y="2275634"/>
                  <a:pt x="6565541" y="2271989"/>
                </a:cubicBezTo>
                <a:cubicBezTo>
                  <a:pt x="6565541" y="2268342"/>
                  <a:pt x="6568497" y="2265387"/>
                  <a:pt x="6572143" y="2265387"/>
                </a:cubicBezTo>
                <a:close/>
                <a:moveTo>
                  <a:pt x="6434074" y="2265387"/>
                </a:moveTo>
                <a:cubicBezTo>
                  <a:pt x="6437720" y="2265387"/>
                  <a:pt x="6440675" y="2268343"/>
                  <a:pt x="6440675" y="2271989"/>
                </a:cubicBezTo>
                <a:cubicBezTo>
                  <a:pt x="6440675" y="2275635"/>
                  <a:pt x="6437719" y="2278590"/>
                  <a:pt x="6434074" y="2278590"/>
                </a:cubicBezTo>
                <a:cubicBezTo>
                  <a:pt x="6430427" y="2278590"/>
                  <a:pt x="6427472" y="2275634"/>
                  <a:pt x="6427472" y="2271989"/>
                </a:cubicBezTo>
                <a:cubicBezTo>
                  <a:pt x="6427472" y="2268342"/>
                  <a:pt x="6430428" y="2265387"/>
                  <a:pt x="6434074" y="2265387"/>
                </a:cubicBezTo>
                <a:close/>
                <a:moveTo>
                  <a:pt x="6295995" y="2265387"/>
                </a:moveTo>
                <a:cubicBezTo>
                  <a:pt x="6299641" y="2265387"/>
                  <a:pt x="6302597" y="2268343"/>
                  <a:pt x="6302597" y="2271989"/>
                </a:cubicBezTo>
                <a:cubicBezTo>
                  <a:pt x="6302597" y="2275635"/>
                  <a:pt x="6299641" y="2278590"/>
                  <a:pt x="6295995" y="2278590"/>
                </a:cubicBezTo>
                <a:cubicBezTo>
                  <a:pt x="6292349" y="2278590"/>
                  <a:pt x="6289393" y="2275634"/>
                  <a:pt x="6289393" y="2271989"/>
                </a:cubicBezTo>
                <a:cubicBezTo>
                  <a:pt x="6289393" y="2268342"/>
                  <a:pt x="6292349" y="2265387"/>
                  <a:pt x="6295995" y="2265387"/>
                </a:cubicBezTo>
                <a:close/>
                <a:moveTo>
                  <a:pt x="6157927" y="2265387"/>
                </a:moveTo>
                <a:cubicBezTo>
                  <a:pt x="6161575" y="2265387"/>
                  <a:pt x="6164530" y="2268343"/>
                  <a:pt x="6164530" y="2271989"/>
                </a:cubicBezTo>
                <a:cubicBezTo>
                  <a:pt x="6164530" y="2275635"/>
                  <a:pt x="6161574" y="2278590"/>
                  <a:pt x="6157927" y="2278590"/>
                </a:cubicBezTo>
                <a:cubicBezTo>
                  <a:pt x="6154280" y="2278590"/>
                  <a:pt x="6151328" y="2275634"/>
                  <a:pt x="6151328" y="2271989"/>
                </a:cubicBezTo>
                <a:cubicBezTo>
                  <a:pt x="6151328" y="2268342"/>
                  <a:pt x="6154280" y="2265387"/>
                  <a:pt x="6157927" y="2265387"/>
                </a:cubicBezTo>
                <a:close/>
                <a:moveTo>
                  <a:pt x="6019853" y="2265387"/>
                </a:moveTo>
                <a:cubicBezTo>
                  <a:pt x="6023501" y="2265387"/>
                  <a:pt x="6026453" y="2268343"/>
                  <a:pt x="6026453" y="2271989"/>
                </a:cubicBezTo>
                <a:cubicBezTo>
                  <a:pt x="6026453" y="2275635"/>
                  <a:pt x="6023501" y="2278590"/>
                  <a:pt x="6019853" y="2278590"/>
                </a:cubicBezTo>
                <a:cubicBezTo>
                  <a:pt x="6016206" y="2278590"/>
                  <a:pt x="6013251" y="2275634"/>
                  <a:pt x="6013251" y="2271989"/>
                </a:cubicBezTo>
                <a:cubicBezTo>
                  <a:pt x="6013251" y="2268342"/>
                  <a:pt x="6016206" y="2265387"/>
                  <a:pt x="6019853" y="2265387"/>
                </a:cubicBezTo>
                <a:close/>
                <a:moveTo>
                  <a:pt x="5881786" y="2265387"/>
                </a:moveTo>
                <a:cubicBezTo>
                  <a:pt x="5885434" y="2265387"/>
                  <a:pt x="5888390" y="2268343"/>
                  <a:pt x="5888390" y="2271989"/>
                </a:cubicBezTo>
                <a:cubicBezTo>
                  <a:pt x="5888390" y="2275635"/>
                  <a:pt x="5885434" y="2278590"/>
                  <a:pt x="5881786" y="2278590"/>
                </a:cubicBezTo>
                <a:cubicBezTo>
                  <a:pt x="5878140" y="2278590"/>
                  <a:pt x="5875189" y="2275634"/>
                  <a:pt x="5875189" y="2271989"/>
                </a:cubicBezTo>
                <a:cubicBezTo>
                  <a:pt x="5875189" y="2268342"/>
                  <a:pt x="5878140" y="2265387"/>
                  <a:pt x="5881786" y="2265387"/>
                </a:cubicBezTo>
                <a:close/>
                <a:moveTo>
                  <a:pt x="5743711" y="2265387"/>
                </a:moveTo>
                <a:cubicBezTo>
                  <a:pt x="5747357" y="2265387"/>
                  <a:pt x="5750313" y="2268343"/>
                  <a:pt x="5750313" y="2271989"/>
                </a:cubicBezTo>
                <a:cubicBezTo>
                  <a:pt x="5750313" y="2275635"/>
                  <a:pt x="5747357" y="2278590"/>
                  <a:pt x="5743711" y="2278590"/>
                </a:cubicBezTo>
                <a:cubicBezTo>
                  <a:pt x="5740067" y="2278590"/>
                  <a:pt x="5737112" y="2275634"/>
                  <a:pt x="5737112" y="2271989"/>
                </a:cubicBezTo>
                <a:cubicBezTo>
                  <a:pt x="5737112" y="2268342"/>
                  <a:pt x="5740067" y="2265387"/>
                  <a:pt x="5743711" y="2265387"/>
                </a:cubicBezTo>
                <a:close/>
                <a:moveTo>
                  <a:pt x="5605649" y="2265387"/>
                </a:moveTo>
                <a:cubicBezTo>
                  <a:pt x="5609298" y="2265387"/>
                  <a:pt x="5612250" y="2268343"/>
                  <a:pt x="5612250" y="2271989"/>
                </a:cubicBezTo>
                <a:cubicBezTo>
                  <a:pt x="5612250" y="2275635"/>
                  <a:pt x="5609298" y="2278590"/>
                  <a:pt x="5605649" y="2278590"/>
                </a:cubicBezTo>
                <a:cubicBezTo>
                  <a:pt x="5602002" y="2278590"/>
                  <a:pt x="5599048" y="2275634"/>
                  <a:pt x="5599048" y="2271989"/>
                </a:cubicBezTo>
                <a:cubicBezTo>
                  <a:pt x="5599048" y="2268342"/>
                  <a:pt x="5602002" y="2265387"/>
                  <a:pt x="5605649" y="2265387"/>
                </a:cubicBezTo>
                <a:close/>
                <a:moveTo>
                  <a:pt x="5467587" y="2265387"/>
                </a:moveTo>
                <a:cubicBezTo>
                  <a:pt x="5471228" y="2265387"/>
                  <a:pt x="5474186" y="2268343"/>
                  <a:pt x="5474186" y="2271989"/>
                </a:cubicBezTo>
                <a:cubicBezTo>
                  <a:pt x="5474186" y="2275635"/>
                  <a:pt x="5471228" y="2278590"/>
                  <a:pt x="5467587" y="2278590"/>
                </a:cubicBezTo>
                <a:cubicBezTo>
                  <a:pt x="5463934" y="2278590"/>
                  <a:pt x="5460976" y="2275634"/>
                  <a:pt x="5460976" y="2271989"/>
                </a:cubicBezTo>
                <a:cubicBezTo>
                  <a:pt x="5460976" y="2268342"/>
                  <a:pt x="5463938" y="2265387"/>
                  <a:pt x="5467587" y="2265387"/>
                </a:cubicBezTo>
                <a:close/>
                <a:moveTo>
                  <a:pt x="5329506" y="2265387"/>
                </a:moveTo>
                <a:cubicBezTo>
                  <a:pt x="5333151" y="2265387"/>
                  <a:pt x="5336106" y="2268343"/>
                  <a:pt x="5336106" y="2271989"/>
                </a:cubicBezTo>
                <a:cubicBezTo>
                  <a:pt x="5336106" y="2275635"/>
                  <a:pt x="5333151" y="2278590"/>
                  <a:pt x="5329506" y="2278590"/>
                </a:cubicBezTo>
                <a:cubicBezTo>
                  <a:pt x="5325856" y="2278590"/>
                  <a:pt x="5322906" y="2275634"/>
                  <a:pt x="5322906" y="2271989"/>
                </a:cubicBezTo>
                <a:cubicBezTo>
                  <a:pt x="5322906" y="2268342"/>
                  <a:pt x="5325856" y="2265387"/>
                  <a:pt x="5329506" y="2265387"/>
                </a:cubicBezTo>
                <a:close/>
                <a:moveTo>
                  <a:pt x="5191430" y="2265387"/>
                </a:moveTo>
                <a:cubicBezTo>
                  <a:pt x="5195079" y="2265387"/>
                  <a:pt x="5198030" y="2268343"/>
                  <a:pt x="5198030" y="2271989"/>
                </a:cubicBezTo>
                <a:cubicBezTo>
                  <a:pt x="5198030" y="2275635"/>
                  <a:pt x="5195073" y="2278590"/>
                  <a:pt x="5191430" y="2278590"/>
                </a:cubicBezTo>
                <a:cubicBezTo>
                  <a:pt x="5187786" y="2278590"/>
                  <a:pt x="5184827" y="2275634"/>
                  <a:pt x="5184827" y="2271989"/>
                </a:cubicBezTo>
                <a:cubicBezTo>
                  <a:pt x="5184827" y="2268342"/>
                  <a:pt x="5187786" y="2265387"/>
                  <a:pt x="5191430" y="2265387"/>
                </a:cubicBezTo>
                <a:close/>
                <a:moveTo>
                  <a:pt x="7400590" y="2264985"/>
                </a:moveTo>
                <a:cubicBezTo>
                  <a:pt x="7404457" y="2264985"/>
                  <a:pt x="7407593" y="2268121"/>
                  <a:pt x="7407593" y="2271989"/>
                </a:cubicBezTo>
                <a:cubicBezTo>
                  <a:pt x="7407593" y="2275856"/>
                  <a:pt x="7404457" y="2278992"/>
                  <a:pt x="7400590" y="2278992"/>
                </a:cubicBezTo>
                <a:cubicBezTo>
                  <a:pt x="7396722" y="2278992"/>
                  <a:pt x="7393586" y="2275856"/>
                  <a:pt x="7393586" y="2271989"/>
                </a:cubicBezTo>
                <a:cubicBezTo>
                  <a:pt x="7393586" y="2268121"/>
                  <a:pt x="7396722" y="2264985"/>
                  <a:pt x="7400590" y="2264985"/>
                </a:cubicBezTo>
                <a:close/>
                <a:moveTo>
                  <a:pt x="5053351" y="2264985"/>
                </a:moveTo>
                <a:cubicBezTo>
                  <a:pt x="5057218" y="2264985"/>
                  <a:pt x="5060348" y="2268121"/>
                  <a:pt x="5060348" y="2271989"/>
                </a:cubicBezTo>
                <a:cubicBezTo>
                  <a:pt x="5060348" y="2275856"/>
                  <a:pt x="5057218" y="2278992"/>
                  <a:pt x="5053351" y="2278992"/>
                </a:cubicBezTo>
                <a:cubicBezTo>
                  <a:pt x="5049493" y="2278992"/>
                  <a:pt x="5046353" y="2275856"/>
                  <a:pt x="5046353" y="2271989"/>
                </a:cubicBezTo>
                <a:cubicBezTo>
                  <a:pt x="5046353" y="2268121"/>
                  <a:pt x="5049493" y="2264985"/>
                  <a:pt x="5053351" y="2264985"/>
                </a:cubicBezTo>
                <a:close/>
                <a:moveTo>
                  <a:pt x="7814808" y="2264906"/>
                </a:moveTo>
                <a:cubicBezTo>
                  <a:pt x="7818720" y="2264906"/>
                  <a:pt x="7821891" y="2268077"/>
                  <a:pt x="7821891" y="2271989"/>
                </a:cubicBezTo>
                <a:cubicBezTo>
                  <a:pt x="7821891" y="2275901"/>
                  <a:pt x="7818719" y="2279071"/>
                  <a:pt x="7814808" y="2279071"/>
                </a:cubicBezTo>
                <a:cubicBezTo>
                  <a:pt x="7810896" y="2279071"/>
                  <a:pt x="7807726" y="2275900"/>
                  <a:pt x="7807726" y="2271989"/>
                </a:cubicBezTo>
                <a:cubicBezTo>
                  <a:pt x="7807726" y="2268077"/>
                  <a:pt x="7810897" y="2264906"/>
                  <a:pt x="7814808" y="2264906"/>
                </a:cubicBezTo>
                <a:close/>
                <a:moveTo>
                  <a:pt x="7676739" y="2264906"/>
                </a:moveTo>
                <a:cubicBezTo>
                  <a:pt x="7680651" y="2264906"/>
                  <a:pt x="7683821" y="2268077"/>
                  <a:pt x="7683821" y="2271989"/>
                </a:cubicBezTo>
                <a:cubicBezTo>
                  <a:pt x="7683821" y="2275901"/>
                  <a:pt x="7680650" y="2279071"/>
                  <a:pt x="7676739" y="2279071"/>
                </a:cubicBezTo>
                <a:cubicBezTo>
                  <a:pt x="7672827" y="2279071"/>
                  <a:pt x="7669656" y="2275900"/>
                  <a:pt x="7669656" y="2271989"/>
                </a:cubicBezTo>
                <a:cubicBezTo>
                  <a:pt x="7669656" y="2268077"/>
                  <a:pt x="7672827" y="2264906"/>
                  <a:pt x="7676739" y="2264906"/>
                </a:cubicBezTo>
                <a:close/>
                <a:moveTo>
                  <a:pt x="7538660" y="2264906"/>
                </a:moveTo>
                <a:cubicBezTo>
                  <a:pt x="7542572" y="2264906"/>
                  <a:pt x="7545742" y="2268077"/>
                  <a:pt x="7545742" y="2271989"/>
                </a:cubicBezTo>
                <a:cubicBezTo>
                  <a:pt x="7545742" y="2275901"/>
                  <a:pt x="7542571" y="2279071"/>
                  <a:pt x="7538660" y="2279071"/>
                </a:cubicBezTo>
                <a:cubicBezTo>
                  <a:pt x="7534748" y="2279071"/>
                  <a:pt x="7531577" y="2275900"/>
                  <a:pt x="7531577" y="2271989"/>
                </a:cubicBezTo>
                <a:cubicBezTo>
                  <a:pt x="7531577" y="2268077"/>
                  <a:pt x="7534749" y="2264906"/>
                  <a:pt x="7538660" y="2264906"/>
                </a:cubicBezTo>
                <a:close/>
                <a:moveTo>
                  <a:pt x="4915277" y="2264906"/>
                </a:moveTo>
                <a:cubicBezTo>
                  <a:pt x="4919195" y="2264906"/>
                  <a:pt x="4922366" y="2268077"/>
                  <a:pt x="4922366" y="2271989"/>
                </a:cubicBezTo>
                <a:cubicBezTo>
                  <a:pt x="4922366" y="2275901"/>
                  <a:pt x="4919195" y="2279071"/>
                  <a:pt x="4915277" y="2279071"/>
                </a:cubicBezTo>
                <a:cubicBezTo>
                  <a:pt x="4911368" y="2279071"/>
                  <a:pt x="4908197" y="2275900"/>
                  <a:pt x="4908197" y="2271989"/>
                </a:cubicBezTo>
                <a:cubicBezTo>
                  <a:pt x="4908197" y="2268077"/>
                  <a:pt x="4911368" y="2264906"/>
                  <a:pt x="4915277" y="2264906"/>
                </a:cubicBezTo>
                <a:close/>
                <a:moveTo>
                  <a:pt x="4777204" y="2264906"/>
                </a:moveTo>
                <a:cubicBezTo>
                  <a:pt x="4781111" y="2264906"/>
                  <a:pt x="4784286" y="2268077"/>
                  <a:pt x="4784286" y="2271989"/>
                </a:cubicBezTo>
                <a:cubicBezTo>
                  <a:pt x="4784286" y="2275901"/>
                  <a:pt x="4781111" y="2279071"/>
                  <a:pt x="4777204" y="2279071"/>
                </a:cubicBezTo>
                <a:cubicBezTo>
                  <a:pt x="4773288" y="2279071"/>
                  <a:pt x="4770118" y="2275900"/>
                  <a:pt x="4770118" y="2271989"/>
                </a:cubicBezTo>
                <a:cubicBezTo>
                  <a:pt x="4770118" y="2268077"/>
                  <a:pt x="4773288" y="2264906"/>
                  <a:pt x="4777204" y="2264906"/>
                </a:cubicBezTo>
                <a:close/>
                <a:moveTo>
                  <a:pt x="4639135" y="2264906"/>
                </a:moveTo>
                <a:cubicBezTo>
                  <a:pt x="4643047" y="2264906"/>
                  <a:pt x="4646219" y="2268077"/>
                  <a:pt x="4646219" y="2271989"/>
                </a:cubicBezTo>
                <a:cubicBezTo>
                  <a:pt x="4646219" y="2275901"/>
                  <a:pt x="4643047" y="2279071"/>
                  <a:pt x="4639135" y="2279071"/>
                </a:cubicBezTo>
                <a:cubicBezTo>
                  <a:pt x="4635223" y="2279071"/>
                  <a:pt x="4632051" y="2275900"/>
                  <a:pt x="4632051" y="2271989"/>
                </a:cubicBezTo>
                <a:cubicBezTo>
                  <a:pt x="4632051" y="2268077"/>
                  <a:pt x="4635223" y="2264906"/>
                  <a:pt x="4639135" y="2264906"/>
                </a:cubicBezTo>
                <a:close/>
                <a:moveTo>
                  <a:pt x="8090956" y="2264413"/>
                </a:moveTo>
                <a:cubicBezTo>
                  <a:pt x="8095140" y="2264413"/>
                  <a:pt x="8098532" y="2267805"/>
                  <a:pt x="8098532" y="2271988"/>
                </a:cubicBezTo>
                <a:cubicBezTo>
                  <a:pt x="8098532" y="2276172"/>
                  <a:pt x="8095140" y="2279564"/>
                  <a:pt x="8090956" y="2279564"/>
                </a:cubicBezTo>
                <a:cubicBezTo>
                  <a:pt x="8086773" y="2279564"/>
                  <a:pt x="8083381" y="2276172"/>
                  <a:pt x="8083381" y="2271988"/>
                </a:cubicBezTo>
                <a:cubicBezTo>
                  <a:pt x="8083381" y="2267805"/>
                  <a:pt x="8086773" y="2264413"/>
                  <a:pt x="8090956" y="2264413"/>
                </a:cubicBezTo>
                <a:close/>
                <a:moveTo>
                  <a:pt x="7952878" y="2264413"/>
                </a:moveTo>
                <a:cubicBezTo>
                  <a:pt x="7957062" y="2264413"/>
                  <a:pt x="7960453" y="2267805"/>
                  <a:pt x="7960453" y="2271988"/>
                </a:cubicBezTo>
                <a:cubicBezTo>
                  <a:pt x="7960453" y="2276172"/>
                  <a:pt x="7957062" y="2279564"/>
                  <a:pt x="7952878" y="2279564"/>
                </a:cubicBezTo>
                <a:cubicBezTo>
                  <a:pt x="7948694" y="2279564"/>
                  <a:pt x="7945302" y="2276172"/>
                  <a:pt x="7945302" y="2271988"/>
                </a:cubicBezTo>
                <a:cubicBezTo>
                  <a:pt x="7945302" y="2267805"/>
                  <a:pt x="7948694" y="2264413"/>
                  <a:pt x="7952878" y="2264413"/>
                </a:cubicBezTo>
                <a:close/>
                <a:moveTo>
                  <a:pt x="4501064" y="2264413"/>
                </a:moveTo>
                <a:cubicBezTo>
                  <a:pt x="4505244" y="2264413"/>
                  <a:pt x="4508639" y="2267805"/>
                  <a:pt x="4508639" y="2271988"/>
                </a:cubicBezTo>
                <a:cubicBezTo>
                  <a:pt x="4508639" y="2276172"/>
                  <a:pt x="4505244" y="2279564"/>
                  <a:pt x="4501064" y="2279564"/>
                </a:cubicBezTo>
                <a:cubicBezTo>
                  <a:pt x="4496877" y="2279564"/>
                  <a:pt x="4493486" y="2276172"/>
                  <a:pt x="4493486" y="2271988"/>
                </a:cubicBezTo>
                <a:cubicBezTo>
                  <a:pt x="4493486" y="2267805"/>
                  <a:pt x="4496877" y="2264413"/>
                  <a:pt x="4501064" y="2264413"/>
                </a:cubicBezTo>
                <a:close/>
                <a:moveTo>
                  <a:pt x="4362981" y="2264413"/>
                </a:moveTo>
                <a:cubicBezTo>
                  <a:pt x="4367167" y="2264413"/>
                  <a:pt x="4370558" y="2267805"/>
                  <a:pt x="4370558" y="2271988"/>
                </a:cubicBezTo>
                <a:cubicBezTo>
                  <a:pt x="4370558" y="2276172"/>
                  <a:pt x="4367167" y="2279564"/>
                  <a:pt x="4362981" y="2279564"/>
                </a:cubicBezTo>
                <a:cubicBezTo>
                  <a:pt x="4358794" y="2279564"/>
                  <a:pt x="4355400" y="2276172"/>
                  <a:pt x="4355400" y="2271988"/>
                </a:cubicBezTo>
                <a:cubicBezTo>
                  <a:pt x="4355400" y="2267805"/>
                  <a:pt x="4358794" y="2264413"/>
                  <a:pt x="4362981" y="2264413"/>
                </a:cubicBezTo>
                <a:close/>
                <a:moveTo>
                  <a:pt x="8229026" y="2263991"/>
                </a:moveTo>
                <a:cubicBezTo>
                  <a:pt x="8233443" y="2263991"/>
                  <a:pt x="8237023" y="2267571"/>
                  <a:pt x="8237023" y="2271988"/>
                </a:cubicBezTo>
                <a:cubicBezTo>
                  <a:pt x="8237023" y="2276405"/>
                  <a:pt x="8233443" y="2279985"/>
                  <a:pt x="8229026" y="2279985"/>
                </a:cubicBezTo>
                <a:cubicBezTo>
                  <a:pt x="8224609" y="2279985"/>
                  <a:pt x="8221029" y="2276405"/>
                  <a:pt x="8221029" y="2271988"/>
                </a:cubicBezTo>
                <a:cubicBezTo>
                  <a:pt x="8221029" y="2267571"/>
                  <a:pt x="8224609" y="2263991"/>
                  <a:pt x="8229026" y="2263991"/>
                </a:cubicBezTo>
                <a:close/>
                <a:moveTo>
                  <a:pt x="4225052" y="2263991"/>
                </a:moveTo>
                <a:cubicBezTo>
                  <a:pt x="4229473" y="2263991"/>
                  <a:pt x="4233055" y="2267571"/>
                  <a:pt x="4233055" y="2271988"/>
                </a:cubicBezTo>
                <a:cubicBezTo>
                  <a:pt x="4233055" y="2276405"/>
                  <a:pt x="4229473" y="2279985"/>
                  <a:pt x="4225052" y="2279985"/>
                </a:cubicBezTo>
                <a:cubicBezTo>
                  <a:pt x="4220637" y="2279985"/>
                  <a:pt x="4217055" y="2276405"/>
                  <a:pt x="4217055" y="2271988"/>
                </a:cubicBezTo>
                <a:cubicBezTo>
                  <a:pt x="4217055" y="2267571"/>
                  <a:pt x="4220637" y="2263991"/>
                  <a:pt x="4225052" y="2263991"/>
                </a:cubicBezTo>
                <a:close/>
                <a:moveTo>
                  <a:pt x="8367106" y="2263908"/>
                </a:moveTo>
                <a:cubicBezTo>
                  <a:pt x="8371569" y="2263908"/>
                  <a:pt x="8375186" y="2267525"/>
                  <a:pt x="8375186" y="2271988"/>
                </a:cubicBezTo>
                <a:cubicBezTo>
                  <a:pt x="8375186" y="2276451"/>
                  <a:pt x="8371569" y="2280068"/>
                  <a:pt x="8367106" y="2280068"/>
                </a:cubicBezTo>
                <a:cubicBezTo>
                  <a:pt x="8362643" y="2280068"/>
                  <a:pt x="8359026" y="2276451"/>
                  <a:pt x="8359026" y="2271988"/>
                </a:cubicBezTo>
                <a:cubicBezTo>
                  <a:pt x="8359026" y="2267525"/>
                  <a:pt x="8362643" y="2263908"/>
                  <a:pt x="8367106" y="2263908"/>
                </a:cubicBezTo>
                <a:close/>
                <a:moveTo>
                  <a:pt x="4086973" y="2263908"/>
                </a:moveTo>
                <a:cubicBezTo>
                  <a:pt x="4091435" y="2263908"/>
                  <a:pt x="4095049" y="2267525"/>
                  <a:pt x="4095049" y="2271988"/>
                </a:cubicBezTo>
                <a:cubicBezTo>
                  <a:pt x="4095049" y="2276451"/>
                  <a:pt x="4091435" y="2280068"/>
                  <a:pt x="4086973" y="2280068"/>
                </a:cubicBezTo>
                <a:cubicBezTo>
                  <a:pt x="4082509" y="2280068"/>
                  <a:pt x="4078890" y="2276451"/>
                  <a:pt x="4078890" y="2271988"/>
                </a:cubicBezTo>
                <a:cubicBezTo>
                  <a:pt x="4078890" y="2267525"/>
                  <a:pt x="4082509" y="2263908"/>
                  <a:pt x="4086973" y="2263908"/>
                </a:cubicBezTo>
                <a:close/>
                <a:moveTo>
                  <a:pt x="8643255" y="2263614"/>
                </a:moveTo>
                <a:cubicBezTo>
                  <a:pt x="8647880" y="2263614"/>
                  <a:pt x="8651629" y="2267363"/>
                  <a:pt x="8651629" y="2271988"/>
                </a:cubicBezTo>
                <a:cubicBezTo>
                  <a:pt x="8651629" y="2276614"/>
                  <a:pt x="8647880" y="2280363"/>
                  <a:pt x="8643255" y="2280363"/>
                </a:cubicBezTo>
                <a:cubicBezTo>
                  <a:pt x="8638629" y="2280363"/>
                  <a:pt x="8634880" y="2276614"/>
                  <a:pt x="8634880" y="2271988"/>
                </a:cubicBezTo>
                <a:cubicBezTo>
                  <a:pt x="8634880" y="2267363"/>
                  <a:pt x="8638629" y="2263614"/>
                  <a:pt x="8643255" y="2263614"/>
                </a:cubicBezTo>
                <a:close/>
                <a:moveTo>
                  <a:pt x="8505175" y="2263477"/>
                </a:moveTo>
                <a:cubicBezTo>
                  <a:pt x="8509876" y="2263477"/>
                  <a:pt x="8513686" y="2267288"/>
                  <a:pt x="8513686" y="2271988"/>
                </a:cubicBezTo>
                <a:cubicBezTo>
                  <a:pt x="8513686" y="2276689"/>
                  <a:pt x="8509876" y="2280499"/>
                  <a:pt x="8505175" y="2280499"/>
                </a:cubicBezTo>
                <a:cubicBezTo>
                  <a:pt x="8500474" y="2280499"/>
                  <a:pt x="8496664" y="2276689"/>
                  <a:pt x="8496664" y="2271988"/>
                </a:cubicBezTo>
                <a:cubicBezTo>
                  <a:pt x="8496664" y="2267288"/>
                  <a:pt x="8500474" y="2263477"/>
                  <a:pt x="8505175" y="2263477"/>
                </a:cubicBezTo>
                <a:close/>
                <a:moveTo>
                  <a:pt x="3948893" y="2263477"/>
                </a:moveTo>
                <a:cubicBezTo>
                  <a:pt x="3953596" y="2263477"/>
                  <a:pt x="3957402" y="2267288"/>
                  <a:pt x="3957402" y="2271988"/>
                </a:cubicBezTo>
                <a:cubicBezTo>
                  <a:pt x="3957402" y="2276689"/>
                  <a:pt x="3953596" y="2280499"/>
                  <a:pt x="3948893" y="2280499"/>
                </a:cubicBezTo>
                <a:cubicBezTo>
                  <a:pt x="3944195" y="2280499"/>
                  <a:pt x="3940384" y="2276689"/>
                  <a:pt x="3940384" y="2271988"/>
                </a:cubicBezTo>
                <a:cubicBezTo>
                  <a:pt x="3940384" y="2267288"/>
                  <a:pt x="3944195" y="2263477"/>
                  <a:pt x="3948893" y="2263477"/>
                </a:cubicBezTo>
                <a:close/>
                <a:moveTo>
                  <a:pt x="3810806" y="2263393"/>
                </a:moveTo>
                <a:cubicBezTo>
                  <a:pt x="3815553" y="2263393"/>
                  <a:pt x="3819408" y="2267241"/>
                  <a:pt x="3819408" y="2271989"/>
                </a:cubicBezTo>
                <a:cubicBezTo>
                  <a:pt x="3819408" y="2276737"/>
                  <a:pt x="3815553" y="2280585"/>
                  <a:pt x="3810806" y="2280585"/>
                </a:cubicBezTo>
                <a:cubicBezTo>
                  <a:pt x="3806059" y="2280585"/>
                  <a:pt x="3802214" y="2276737"/>
                  <a:pt x="3802214" y="2271989"/>
                </a:cubicBezTo>
                <a:cubicBezTo>
                  <a:pt x="3802214" y="2267241"/>
                  <a:pt x="3806059" y="2263393"/>
                  <a:pt x="3810806" y="2263393"/>
                </a:cubicBezTo>
                <a:close/>
                <a:moveTo>
                  <a:pt x="8781324" y="2263177"/>
                </a:moveTo>
                <a:cubicBezTo>
                  <a:pt x="8786190" y="2263177"/>
                  <a:pt x="8790135" y="2267122"/>
                  <a:pt x="8790135" y="2271988"/>
                </a:cubicBezTo>
                <a:cubicBezTo>
                  <a:pt x="8790135" y="2276854"/>
                  <a:pt x="8786190" y="2280799"/>
                  <a:pt x="8781324" y="2280799"/>
                </a:cubicBezTo>
                <a:cubicBezTo>
                  <a:pt x="8776458" y="2280799"/>
                  <a:pt x="8772513" y="2276854"/>
                  <a:pt x="8772513" y="2271988"/>
                </a:cubicBezTo>
                <a:cubicBezTo>
                  <a:pt x="8772513" y="2267122"/>
                  <a:pt x="8776458" y="2263177"/>
                  <a:pt x="8781324" y="2263177"/>
                </a:cubicBezTo>
                <a:close/>
                <a:moveTo>
                  <a:pt x="8919394" y="2263092"/>
                </a:moveTo>
                <a:cubicBezTo>
                  <a:pt x="8924307" y="2263092"/>
                  <a:pt x="8928291" y="2267075"/>
                  <a:pt x="8928291" y="2271989"/>
                </a:cubicBezTo>
                <a:cubicBezTo>
                  <a:pt x="8928291" y="2276902"/>
                  <a:pt x="8924307" y="2280886"/>
                  <a:pt x="8919394" y="2280886"/>
                </a:cubicBezTo>
                <a:cubicBezTo>
                  <a:pt x="8914480" y="2280886"/>
                  <a:pt x="8910497" y="2276902"/>
                  <a:pt x="8910497" y="2271989"/>
                </a:cubicBezTo>
                <a:cubicBezTo>
                  <a:pt x="8910497" y="2267075"/>
                  <a:pt x="8914480" y="2263092"/>
                  <a:pt x="8919394" y="2263092"/>
                </a:cubicBezTo>
                <a:close/>
                <a:moveTo>
                  <a:pt x="3672730" y="2263092"/>
                </a:moveTo>
                <a:cubicBezTo>
                  <a:pt x="3677643" y="2263092"/>
                  <a:pt x="3681628" y="2267075"/>
                  <a:pt x="3681628" y="2271989"/>
                </a:cubicBezTo>
                <a:cubicBezTo>
                  <a:pt x="3681628" y="2276902"/>
                  <a:pt x="3677643" y="2280886"/>
                  <a:pt x="3672730" y="2280886"/>
                </a:cubicBezTo>
                <a:cubicBezTo>
                  <a:pt x="3667817" y="2280886"/>
                  <a:pt x="3663835" y="2276902"/>
                  <a:pt x="3663835" y="2271989"/>
                </a:cubicBezTo>
                <a:cubicBezTo>
                  <a:pt x="3663835" y="2267075"/>
                  <a:pt x="3667817" y="2263092"/>
                  <a:pt x="3672730" y="2263092"/>
                </a:cubicBezTo>
                <a:close/>
                <a:moveTo>
                  <a:pt x="3534651" y="2262646"/>
                </a:moveTo>
                <a:cubicBezTo>
                  <a:pt x="3539810" y="2262646"/>
                  <a:pt x="3543995" y="2266829"/>
                  <a:pt x="3543995" y="2271989"/>
                </a:cubicBezTo>
                <a:cubicBezTo>
                  <a:pt x="3543995" y="2277149"/>
                  <a:pt x="3539810" y="2281332"/>
                  <a:pt x="3534651" y="2281332"/>
                </a:cubicBezTo>
                <a:cubicBezTo>
                  <a:pt x="3529490" y="2281332"/>
                  <a:pt x="3525307" y="2277149"/>
                  <a:pt x="3525307" y="2271989"/>
                </a:cubicBezTo>
                <a:cubicBezTo>
                  <a:pt x="3525307" y="2266829"/>
                  <a:pt x="3529490" y="2262646"/>
                  <a:pt x="3534651" y="2262646"/>
                </a:cubicBezTo>
                <a:close/>
                <a:moveTo>
                  <a:pt x="9057473" y="2262558"/>
                </a:moveTo>
                <a:cubicBezTo>
                  <a:pt x="9062682" y="2262558"/>
                  <a:pt x="9066904" y="2266780"/>
                  <a:pt x="9066904" y="2271988"/>
                </a:cubicBezTo>
                <a:cubicBezTo>
                  <a:pt x="9066904" y="2277197"/>
                  <a:pt x="9062682" y="2281419"/>
                  <a:pt x="9057473" y="2281419"/>
                </a:cubicBezTo>
                <a:cubicBezTo>
                  <a:pt x="9052265" y="2281419"/>
                  <a:pt x="9048043" y="2277197"/>
                  <a:pt x="9048043" y="2271988"/>
                </a:cubicBezTo>
                <a:cubicBezTo>
                  <a:pt x="9048043" y="2266780"/>
                  <a:pt x="9052265" y="2262558"/>
                  <a:pt x="9057473" y="2262558"/>
                </a:cubicBezTo>
                <a:close/>
                <a:moveTo>
                  <a:pt x="3396563" y="2262558"/>
                </a:moveTo>
                <a:cubicBezTo>
                  <a:pt x="3401771" y="2262558"/>
                  <a:pt x="3405994" y="2266780"/>
                  <a:pt x="3405994" y="2271988"/>
                </a:cubicBezTo>
                <a:cubicBezTo>
                  <a:pt x="3405994" y="2277197"/>
                  <a:pt x="3401771" y="2281419"/>
                  <a:pt x="3396563" y="2281419"/>
                </a:cubicBezTo>
                <a:cubicBezTo>
                  <a:pt x="3391352" y="2281419"/>
                  <a:pt x="3387132" y="2277197"/>
                  <a:pt x="3387132" y="2271988"/>
                </a:cubicBezTo>
                <a:cubicBezTo>
                  <a:pt x="3387132" y="2266780"/>
                  <a:pt x="3391352" y="2262558"/>
                  <a:pt x="3396563" y="2262558"/>
                </a:cubicBezTo>
                <a:close/>
                <a:moveTo>
                  <a:pt x="9195542" y="2262103"/>
                </a:moveTo>
                <a:cubicBezTo>
                  <a:pt x="9201002" y="2262103"/>
                  <a:pt x="9205428" y="2266529"/>
                  <a:pt x="9205428" y="2271989"/>
                </a:cubicBezTo>
                <a:cubicBezTo>
                  <a:pt x="9205428" y="2277448"/>
                  <a:pt x="9201002" y="2281874"/>
                  <a:pt x="9195542" y="2281874"/>
                </a:cubicBezTo>
                <a:cubicBezTo>
                  <a:pt x="9190083" y="2281874"/>
                  <a:pt x="9185657" y="2277448"/>
                  <a:pt x="9185657" y="2271989"/>
                </a:cubicBezTo>
                <a:cubicBezTo>
                  <a:pt x="9185657" y="2266529"/>
                  <a:pt x="9190083" y="2262103"/>
                  <a:pt x="9195542" y="2262103"/>
                </a:cubicBezTo>
                <a:close/>
                <a:moveTo>
                  <a:pt x="3258484" y="2262014"/>
                </a:moveTo>
                <a:cubicBezTo>
                  <a:pt x="3263992" y="2262014"/>
                  <a:pt x="3268458" y="2266480"/>
                  <a:pt x="3268458" y="2271989"/>
                </a:cubicBezTo>
                <a:cubicBezTo>
                  <a:pt x="3268458" y="2277498"/>
                  <a:pt x="3263992" y="2281964"/>
                  <a:pt x="3258484" y="2281964"/>
                </a:cubicBezTo>
                <a:cubicBezTo>
                  <a:pt x="3252978" y="2281964"/>
                  <a:pt x="3248510" y="2277498"/>
                  <a:pt x="3248510" y="2271989"/>
                </a:cubicBezTo>
                <a:cubicBezTo>
                  <a:pt x="3248510" y="2266480"/>
                  <a:pt x="3252978" y="2262014"/>
                  <a:pt x="3258484" y="2262014"/>
                </a:cubicBezTo>
                <a:close/>
                <a:moveTo>
                  <a:pt x="9333622" y="2261549"/>
                </a:moveTo>
                <a:cubicBezTo>
                  <a:pt x="9339387" y="2261549"/>
                  <a:pt x="9344061" y="2266223"/>
                  <a:pt x="9344061" y="2271988"/>
                </a:cubicBezTo>
                <a:cubicBezTo>
                  <a:pt x="9344061" y="2277753"/>
                  <a:pt x="9339387" y="2282427"/>
                  <a:pt x="9333622" y="2282427"/>
                </a:cubicBezTo>
                <a:cubicBezTo>
                  <a:pt x="9327857" y="2282427"/>
                  <a:pt x="9323183" y="2277753"/>
                  <a:pt x="9323183" y="2271988"/>
                </a:cubicBezTo>
                <a:cubicBezTo>
                  <a:pt x="9323183" y="2266223"/>
                  <a:pt x="9327857" y="2261549"/>
                  <a:pt x="9333622" y="2261549"/>
                </a:cubicBezTo>
                <a:close/>
                <a:moveTo>
                  <a:pt x="3120398" y="2261549"/>
                </a:moveTo>
                <a:cubicBezTo>
                  <a:pt x="3126162" y="2261549"/>
                  <a:pt x="3130835" y="2266223"/>
                  <a:pt x="3130835" y="2271988"/>
                </a:cubicBezTo>
                <a:cubicBezTo>
                  <a:pt x="3130835" y="2277753"/>
                  <a:pt x="3126161" y="2282427"/>
                  <a:pt x="3120398" y="2282427"/>
                </a:cubicBezTo>
                <a:cubicBezTo>
                  <a:pt x="3114633" y="2282427"/>
                  <a:pt x="3109957" y="2277753"/>
                  <a:pt x="3109957" y="2271988"/>
                </a:cubicBezTo>
                <a:cubicBezTo>
                  <a:pt x="3109957" y="2266223"/>
                  <a:pt x="3114633" y="2261549"/>
                  <a:pt x="3120398" y="2261549"/>
                </a:cubicBezTo>
                <a:close/>
                <a:moveTo>
                  <a:pt x="9471691" y="2261458"/>
                </a:moveTo>
                <a:cubicBezTo>
                  <a:pt x="9477507" y="2261458"/>
                  <a:pt x="9482221" y="2266172"/>
                  <a:pt x="9482221" y="2271988"/>
                </a:cubicBezTo>
                <a:cubicBezTo>
                  <a:pt x="9482221" y="2277804"/>
                  <a:pt x="9477507" y="2282518"/>
                  <a:pt x="9471691" y="2282518"/>
                </a:cubicBezTo>
                <a:cubicBezTo>
                  <a:pt x="9465875" y="2282518"/>
                  <a:pt x="9461161" y="2277804"/>
                  <a:pt x="9461161" y="2271988"/>
                </a:cubicBezTo>
                <a:cubicBezTo>
                  <a:pt x="9461161" y="2266172"/>
                  <a:pt x="9465875" y="2261458"/>
                  <a:pt x="9471691" y="2261458"/>
                </a:cubicBezTo>
                <a:close/>
                <a:moveTo>
                  <a:pt x="12371259" y="2261219"/>
                </a:moveTo>
                <a:cubicBezTo>
                  <a:pt x="12377206" y="2261219"/>
                  <a:pt x="12382028" y="2266040"/>
                  <a:pt x="12382028" y="2271988"/>
                </a:cubicBezTo>
                <a:cubicBezTo>
                  <a:pt x="12382028" y="2277936"/>
                  <a:pt x="12377206" y="2282758"/>
                  <a:pt x="12371259" y="2282758"/>
                </a:cubicBezTo>
                <a:cubicBezTo>
                  <a:pt x="12365311" y="2282758"/>
                  <a:pt x="12360489" y="2277936"/>
                  <a:pt x="12360489" y="2271988"/>
                </a:cubicBezTo>
                <a:cubicBezTo>
                  <a:pt x="12360489" y="2266040"/>
                  <a:pt x="12365311" y="2261219"/>
                  <a:pt x="12371259" y="2261219"/>
                </a:cubicBezTo>
                <a:close/>
                <a:moveTo>
                  <a:pt x="2982323" y="2260985"/>
                </a:moveTo>
                <a:cubicBezTo>
                  <a:pt x="2988395" y="2260985"/>
                  <a:pt x="2993324" y="2265911"/>
                  <a:pt x="2993324" y="2271988"/>
                </a:cubicBezTo>
                <a:cubicBezTo>
                  <a:pt x="2993324" y="2278065"/>
                  <a:pt x="2988395" y="2282991"/>
                  <a:pt x="2982323" y="2282991"/>
                </a:cubicBezTo>
                <a:cubicBezTo>
                  <a:pt x="2976243" y="2282991"/>
                  <a:pt x="2971316" y="2278065"/>
                  <a:pt x="2971316" y="2271988"/>
                </a:cubicBezTo>
                <a:cubicBezTo>
                  <a:pt x="2971316" y="2265911"/>
                  <a:pt x="2976243" y="2260985"/>
                  <a:pt x="2982323" y="2260985"/>
                </a:cubicBezTo>
                <a:close/>
                <a:moveTo>
                  <a:pt x="9609771" y="2260893"/>
                </a:moveTo>
                <a:cubicBezTo>
                  <a:pt x="9615899" y="2260893"/>
                  <a:pt x="9620867" y="2265861"/>
                  <a:pt x="9620867" y="2271989"/>
                </a:cubicBezTo>
                <a:cubicBezTo>
                  <a:pt x="9620867" y="2278117"/>
                  <a:pt x="9615899" y="2283084"/>
                  <a:pt x="9609771" y="2283084"/>
                </a:cubicBezTo>
                <a:cubicBezTo>
                  <a:pt x="9603643" y="2283084"/>
                  <a:pt x="9598675" y="2278116"/>
                  <a:pt x="9598675" y="2271989"/>
                </a:cubicBezTo>
                <a:cubicBezTo>
                  <a:pt x="9598675" y="2265860"/>
                  <a:pt x="9603643" y="2260893"/>
                  <a:pt x="9609771" y="2260893"/>
                </a:cubicBezTo>
                <a:close/>
                <a:moveTo>
                  <a:pt x="2844241" y="2260411"/>
                </a:moveTo>
                <a:cubicBezTo>
                  <a:pt x="2850634" y="2260411"/>
                  <a:pt x="2855817" y="2265594"/>
                  <a:pt x="2855817" y="2271989"/>
                </a:cubicBezTo>
                <a:cubicBezTo>
                  <a:pt x="2855817" y="2278383"/>
                  <a:pt x="2850634" y="2283566"/>
                  <a:pt x="2844241" y="2283566"/>
                </a:cubicBezTo>
                <a:cubicBezTo>
                  <a:pt x="2837846" y="2283566"/>
                  <a:pt x="2832662" y="2278383"/>
                  <a:pt x="2832662" y="2271989"/>
                </a:cubicBezTo>
                <a:cubicBezTo>
                  <a:pt x="2832662" y="2265595"/>
                  <a:pt x="2837846" y="2260411"/>
                  <a:pt x="2844241" y="2260411"/>
                </a:cubicBezTo>
                <a:close/>
                <a:moveTo>
                  <a:pt x="12233208" y="2260403"/>
                </a:moveTo>
                <a:cubicBezTo>
                  <a:pt x="12239607" y="2260403"/>
                  <a:pt x="12244794" y="2265590"/>
                  <a:pt x="12244794" y="2271989"/>
                </a:cubicBezTo>
                <a:cubicBezTo>
                  <a:pt x="12244794" y="2278387"/>
                  <a:pt x="12239607" y="2283575"/>
                  <a:pt x="12233208" y="2283575"/>
                </a:cubicBezTo>
                <a:cubicBezTo>
                  <a:pt x="12226810" y="2283575"/>
                  <a:pt x="12221623" y="2278387"/>
                  <a:pt x="12221623" y="2271989"/>
                </a:cubicBezTo>
                <a:cubicBezTo>
                  <a:pt x="12221623" y="2265590"/>
                  <a:pt x="12226810" y="2260403"/>
                  <a:pt x="12233208" y="2260403"/>
                </a:cubicBezTo>
                <a:close/>
                <a:moveTo>
                  <a:pt x="9747821" y="2260316"/>
                </a:moveTo>
                <a:cubicBezTo>
                  <a:pt x="9754268" y="2260316"/>
                  <a:pt x="9759493" y="2265542"/>
                  <a:pt x="9759493" y="2271988"/>
                </a:cubicBezTo>
                <a:cubicBezTo>
                  <a:pt x="9759493" y="2278435"/>
                  <a:pt x="9754267" y="2283660"/>
                  <a:pt x="9747821" y="2283660"/>
                </a:cubicBezTo>
                <a:cubicBezTo>
                  <a:pt x="9741375" y="2283660"/>
                  <a:pt x="9736150" y="2278435"/>
                  <a:pt x="9736150" y="2271988"/>
                </a:cubicBezTo>
                <a:cubicBezTo>
                  <a:pt x="9736150" y="2265542"/>
                  <a:pt x="9741376" y="2260316"/>
                  <a:pt x="9747821" y="2260316"/>
                </a:cubicBezTo>
                <a:close/>
                <a:moveTo>
                  <a:pt x="9885872" y="2259981"/>
                </a:moveTo>
                <a:cubicBezTo>
                  <a:pt x="9892503" y="2259981"/>
                  <a:pt x="9897879" y="2265357"/>
                  <a:pt x="9897879" y="2271988"/>
                </a:cubicBezTo>
                <a:cubicBezTo>
                  <a:pt x="9897879" y="2278619"/>
                  <a:pt x="9892503" y="2283995"/>
                  <a:pt x="9885872" y="2283995"/>
                </a:cubicBezTo>
                <a:cubicBezTo>
                  <a:pt x="9879241" y="2283995"/>
                  <a:pt x="9873865" y="2278619"/>
                  <a:pt x="9873865" y="2271988"/>
                </a:cubicBezTo>
                <a:cubicBezTo>
                  <a:pt x="9873865" y="2265357"/>
                  <a:pt x="9879241" y="2259981"/>
                  <a:pt x="9885872" y="2259981"/>
                </a:cubicBezTo>
                <a:close/>
                <a:moveTo>
                  <a:pt x="2706166" y="2259826"/>
                </a:moveTo>
                <a:cubicBezTo>
                  <a:pt x="2712882" y="2259826"/>
                  <a:pt x="2718329" y="2265271"/>
                  <a:pt x="2718329" y="2271988"/>
                </a:cubicBezTo>
                <a:cubicBezTo>
                  <a:pt x="2718329" y="2278706"/>
                  <a:pt x="2712882" y="2284151"/>
                  <a:pt x="2706166" y="2284151"/>
                </a:cubicBezTo>
                <a:cubicBezTo>
                  <a:pt x="2699446" y="2284151"/>
                  <a:pt x="2694001" y="2278706"/>
                  <a:pt x="2694001" y="2271988"/>
                </a:cubicBezTo>
                <a:cubicBezTo>
                  <a:pt x="2694001" y="2265271"/>
                  <a:pt x="2699446" y="2259826"/>
                  <a:pt x="2706166" y="2259826"/>
                </a:cubicBezTo>
                <a:close/>
                <a:moveTo>
                  <a:pt x="82681" y="2259818"/>
                </a:moveTo>
                <a:cubicBezTo>
                  <a:pt x="89403" y="2259818"/>
                  <a:pt x="94852" y="2265267"/>
                  <a:pt x="94852" y="2271989"/>
                </a:cubicBezTo>
                <a:cubicBezTo>
                  <a:pt x="94852" y="2278711"/>
                  <a:pt x="89403" y="2284160"/>
                  <a:pt x="82681" y="2284160"/>
                </a:cubicBezTo>
                <a:cubicBezTo>
                  <a:pt x="75959" y="2284160"/>
                  <a:pt x="70510" y="2278711"/>
                  <a:pt x="70510" y="2271989"/>
                </a:cubicBezTo>
                <a:cubicBezTo>
                  <a:pt x="70510" y="2265267"/>
                  <a:pt x="75959" y="2259818"/>
                  <a:pt x="82681" y="2259818"/>
                </a:cubicBezTo>
                <a:close/>
                <a:moveTo>
                  <a:pt x="2568090" y="2259486"/>
                </a:moveTo>
                <a:cubicBezTo>
                  <a:pt x="2574995" y="2259486"/>
                  <a:pt x="2580591" y="2265083"/>
                  <a:pt x="2580591" y="2271988"/>
                </a:cubicBezTo>
                <a:cubicBezTo>
                  <a:pt x="2580591" y="2278893"/>
                  <a:pt x="2574995" y="2284491"/>
                  <a:pt x="2568090" y="2284491"/>
                </a:cubicBezTo>
                <a:cubicBezTo>
                  <a:pt x="2561186" y="2284491"/>
                  <a:pt x="2555589" y="2278893"/>
                  <a:pt x="2555589" y="2271988"/>
                </a:cubicBezTo>
                <a:cubicBezTo>
                  <a:pt x="2555589" y="2265083"/>
                  <a:pt x="2561186" y="2259486"/>
                  <a:pt x="2568090" y="2259486"/>
                </a:cubicBezTo>
                <a:close/>
                <a:moveTo>
                  <a:pt x="10024018" y="2259389"/>
                </a:moveTo>
                <a:cubicBezTo>
                  <a:pt x="10030977" y="2259389"/>
                  <a:pt x="10036617" y="2265030"/>
                  <a:pt x="10036617" y="2271988"/>
                </a:cubicBezTo>
                <a:cubicBezTo>
                  <a:pt x="10036617" y="2278947"/>
                  <a:pt x="10030977" y="2284588"/>
                  <a:pt x="10024018" y="2284588"/>
                </a:cubicBezTo>
                <a:cubicBezTo>
                  <a:pt x="10017060" y="2284588"/>
                  <a:pt x="10011420" y="2278947"/>
                  <a:pt x="10011420" y="2271988"/>
                </a:cubicBezTo>
                <a:cubicBezTo>
                  <a:pt x="10011420" y="2265030"/>
                  <a:pt x="10017060" y="2259389"/>
                  <a:pt x="10024018" y="2259389"/>
                </a:cubicBezTo>
                <a:close/>
                <a:moveTo>
                  <a:pt x="12095063" y="2259222"/>
                </a:moveTo>
                <a:cubicBezTo>
                  <a:pt x="12102112" y="2259222"/>
                  <a:pt x="12107829" y="2264938"/>
                  <a:pt x="12107829" y="2271988"/>
                </a:cubicBezTo>
                <a:cubicBezTo>
                  <a:pt x="12107829" y="2279038"/>
                  <a:pt x="12102114" y="2284754"/>
                  <a:pt x="12095063" y="2284754"/>
                </a:cubicBezTo>
                <a:cubicBezTo>
                  <a:pt x="12088013" y="2284754"/>
                  <a:pt x="12082296" y="2279038"/>
                  <a:pt x="12082296" y="2271988"/>
                </a:cubicBezTo>
                <a:cubicBezTo>
                  <a:pt x="12082296" y="2264938"/>
                  <a:pt x="12088011" y="2259222"/>
                  <a:pt x="12095063" y="2259222"/>
                </a:cubicBezTo>
                <a:close/>
                <a:moveTo>
                  <a:pt x="220756" y="2259222"/>
                </a:moveTo>
                <a:cubicBezTo>
                  <a:pt x="227806" y="2259222"/>
                  <a:pt x="233522" y="2264938"/>
                  <a:pt x="233522" y="2271988"/>
                </a:cubicBezTo>
                <a:cubicBezTo>
                  <a:pt x="233522" y="2279038"/>
                  <a:pt x="227806" y="2284754"/>
                  <a:pt x="220756" y="2284754"/>
                </a:cubicBezTo>
                <a:cubicBezTo>
                  <a:pt x="213706" y="2284754"/>
                  <a:pt x="207990" y="2279038"/>
                  <a:pt x="207990" y="2271988"/>
                </a:cubicBezTo>
                <a:cubicBezTo>
                  <a:pt x="207990" y="2264938"/>
                  <a:pt x="213706" y="2259222"/>
                  <a:pt x="220756" y="2259222"/>
                </a:cubicBezTo>
                <a:close/>
                <a:moveTo>
                  <a:pt x="2430006" y="2258885"/>
                </a:moveTo>
                <a:cubicBezTo>
                  <a:pt x="2437245" y="2258885"/>
                  <a:pt x="2443111" y="2264752"/>
                  <a:pt x="2443111" y="2271988"/>
                </a:cubicBezTo>
                <a:cubicBezTo>
                  <a:pt x="2443111" y="2279225"/>
                  <a:pt x="2437245" y="2285091"/>
                  <a:pt x="2430006" y="2285091"/>
                </a:cubicBezTo>
                <a:cubicBezTo>
                  <a:pt x="2422771" y="2285091"/>
                  <a:pt x="2416905" y="2279225"/>
                  <a:pt x="2416905" y="2271988"/>
                </a:cubicBezTo>
                <a:cubicBezTo>
                  <a:pt x="2416905" y="2264752"/>
                  <a:pt x="2422771" y="2258885"/>
                  <a:pt x="2430006" y="2258885"/>
                </a:cubicBezTo>
                <a:close/>
                <a:moveTo>
                  <a:pt x="10162068" y="2258275"/>
                </a:moveTo>
                <a:cubicBezTo>
                  <a:pt x="10169642" y="2258275"/>
                  <a:pt x="10175781" y="2264415"/>
                  <a:pt x="10175781" y="2271989"/>
                </a:cubicBezTo>
                <a:cubicBezTo>
                  <a:pt x="10175781" y="2279563"/>
                  <a:pt x="10169642" y="2285703"/>
                  <a:pt x="10162068" y="2285703"/>
                </a:cubicBezTo>
                <a:cubicBezTo>
                  <a:pt x="10154493" y="2285703"/>
                  <a:pt x="10148354" y="2279563"/>
                  <a:pt x="10148354" y="2271989"/>
                </a:cubicBezTo>
                <a:cubicBezTo>
                  <a:pt x="10148354" y="2264415"/>
                  <a:pt x="10154493" y="2258275"/>
                  <a:pt x="10162068" y="2258275"/>
                </a:cubicBezTo>
                <a:close/>
                <a:moveTo>
                  <a:pt x="2291935" y="2258275"/>
                </a:moveTo>
                <a:cubicBezTo>
                  <a:pt x="2299509" y="2258275"/>
                  <a:pt x="2305645" y="2264415"/>
                  <a:pt x="2305645" y="2271989"/>
                </a:cubicBezTo>
                <a:cubicBezTo>
                  <a:pt x="2305645" y="2279563"/>
                  <a:pt x="2299509" y="2285703"/>
                  <a:pt x="2291935" y="2285703"/>
                </a:cubicBezTo>
                <a:cubicBezTo>
                  <a:pt x="2284359" y="2285703"/>
                  <a:pt x="2278222" y="2279563"/>
                  <a:pt x="2278222" y="2271989"/>
                </a:cubicBezTo>
                <a:cubicBezTo>
                  <a:pt x="2278222" y="2264415"/>
                  <a:pt x="2284359" y="2258275"/>
                  <a:pt x="2291935" y="2258275"/>
                </a:cubicBezTo>
                <a:close/>
                <a:moveTo>
                  <a:pt x="358832" y="2258002"/>
                </a:moveTo>
                <a:cubicBezTo>
                  <a:pt x="366557" y="2258002"/>
                  <a:pt x="372817" y="2264263"/>
                  <a:pt x="372817" y="2271988"/>
                </a:cubicBezTo>
                <a:cubicBezTo>
                  <a:pt x="372817" y="2279712"/>
                  <a:pt x="366557" y="2285975"/>
                  <a:pt x="358832" y="2285975"/>
                </a:cubicBezTo>
                <a:cubicBezTo>
                  <a:pt x="351108" y="2285975"/>
                  <a:pt x="344846" y="2279713"/>
                  <a:pt x="344846" y="2271988"/>
                </a:cubicBezTo>
                <a:cubicBezTo>
                  <a:pt x="344846" y="2264264"/>
                  <a:pt x="351108" y="2258002"/>
                  <a:pt x="358832" y="2258002"/>
                </a:cubicBezTo>
                <a:close/>
                <a:moveTo>
                  <a:pt x="11957013" y="2257737"/>
                </a:moveTo>
                <a:cubicBezTo>
                  <a:pt x="11964884" y="2257737"/>
                  <a:pt x="11971264" y="2264118"/>
                  <a:pt x="11971264" y="2271988"/>
                </a:cubicBezTo>
                <a:cubicBezTo>
                  <a:pt x="11971264" y="2279859"/>
                  <a:pt x="11964884" y="2286240"/>
                  <a:pt x="11957013" y="2286240"/>
                </a:cubicBezTo>
                <a:cubicBezTo>
                  <a:pt x="11949143" y="2286240"/>
                  <a:pt x="11942763" y="2279859"/>
                  <a:pt x="11942763" y="2271988"/>
                </a:cubicBezTo>
                <a:cubicBezTo>
                  <a:pt x="11942763" y="2264118"/>
                  <a:pt x="11949143" y="2257737"/>
                  <a:pt x="11957013" y="2257737"/>
                </a:cubicBezTo>
                <a:close/>
                <a:moveTo>
                  <a:pt x="10300119" y="2257654"/>
                </a:moveTo>
                <a:cubicBezTo>
                  <a:pt x="10308035" y="2257654"/>
                  <a:pt x="10314453" y="2264072"/>
                  <a:pt x="10314453" y="2271988"/>
                </a:cubicBezTo>
                <a:cubicBezTo>
                  <a:pt x="10314453" y="2279905"/>
                  <a:pt x="10308035" y="2286323"/>
                  <a:pt x="10300119" y="2286323"/>
                </a:cubicBezTo>
                <a:cubicBezTo>
                  <a:pt x="10292202" y="2286323"/>
                  <a:pt x="10285784" y="2279905"/>
                  <a:pt x="10285784" y="2271988"/>
                </a:cubicBezTo>
                <a:cubicBezTo>
                  <a:pt x="10285784" y="2264072"/>
                  <a:pt x="10292202" y="2257654"/>
                  <a:pt x="10300119" y="2257654"/>
                </a:cubicBezTo>
                <a:close/>
                <a:moveTo>
                  <a:pt x="2153838" y="2257654"/>
                </a:moveTo>
                <a:cubicBezTo>
                  <a:pt x="2161755" y="2257654"/>
                  <a:pt x="2168175" y="2264072"/>
                  <a:pt x="2168175" y="2271988"/>
                </a:cubicBezTo>
                <a:cubicBezTo>
                  <a:pt x="2168175" y="2279905"/>
                  <a:pt x="2161755" y="2286323"/>
                  <a:pt x="2153838" y="2286323"/>
                </a:cubicBezTo>
                <a:cubicBezTo>
                  <a:pt x="2145921" y="2286323"/>
                  <a:pt x="2139504" y="2279905"/>
                  <a:pt x="2139504" y="2271988"/>
                </a:cubicBezTo>
                <a:cubicBezTo>
                  <a:pt x="2139504" y="2264072"/>
                  <a:pt x="2145921" y="2257654"/>
                  <a:pt x="2153838" y="2257654"/>
                </a:cubicBezTo>
                <a:close/>
                <a:moveTo>
                  <a:pt x="11818961" y="2257108"/>
                </a:moveTo>
                <a:cubicBezTo>
                  <a:pt x="11827180" y="2257108"/>
                  <a:pt x="11833842" y="2263770"/>
                  <a:pt x="11833842" y="2271988"/>
                </a:cubicBezTo>
                <a:cubicBezTo>
                  <a:pt x="11833842" y="2280207"/>
                  <a:pt x="11827180" y="2286869"/>
                  <a:pt x="11818961" y="2286869"/>
                </a:cubicBezTo>
                <a:cubicBezTo>
                  <a:pt x="11810743" y="2286869"/>
                  <a:pt x="11804081" y="2280207"/>
                  <a:pt x="11804081" y="2271988"/>
                </a:cubicBezTo>
                <a:cubicBezTo>
                  <a:pt x="11804081" y="2263770"/>
                  <a:pt x="11810743" y="2257108"/>
                  <a:pt x="11818961" y="2257108"/>
                </a:cubicBezTo>
                <a:close/>
                <a:moveTo>
                  <a:pt x="10438171" y="2257024"/>
                </a:moveTo>
                <a:cubicBezTo>
                  <a:pt x="10446435" y="2257024"/>
                  <a:pt x="10453135" y="2263723"/>
                  <a:pt x="10453135" y="2271988"/>
                </a:cubicBezTo>
                <a:cubicBezTo>
                  <a:pt x="10453135" y="2280253"/>
                  <a:pt x="10446435" y="2286953"/>
                  <a:pt x="10438171" y="2286953"/>
                </a:cubicBezTo>
                <a:cubicBezTo>
                  <a:pt x="10429906" y="2286953"/>
                  <a:pt x="10423207" y="2280254"/>
                  <a:pt x="10423207" y="2271988"/>
                </a:cubicBezTo>
                <a:cubicBezTo>
                  <a:pt x="10423207" y="2263724"/>
                  <a:pt x="10429906" y="2257024"/>
                  <a:pt x="10438171" y="2257024"/>
                </a:cubicBezTo>
                <a:close/>
                <a:moveTo>
                  <a:pt x="2015762" y="2256921"/>
                </a:moveTo>
                <a:cubicBezTo>
                  <a:pt x="2024085" y="2256921"/>
                  <a:pt x="2030831" y="2263667"/>
                  <a:pt x="2030831" y="2271989"/>
                </a:cubicBezTo>
                <a:cubicBezTo>
                  <a:pt x="2030831" y="2280311"/>
                  <a:pt x="2024085" y="2287057"/>
                  <a:pt x="2015762" y="2287057"/>
                </a:cubicBezTo>
                <a:cubicBezTo>
                  <a:pt x="2007442" y="2287057"/>
                  <a:pt x="2000695" y="2280311"/>
                  <a:pt x="2000695" y="2271989"/>
                </a:cubicBezTo>
                <a:cubicBezTo>
                  <a:pt x="2000695" y="2263667"/>
                  <a:pt x="2007442" y="2256921"/>
                  <a:pt x="2015762" y="2256921"/>
                </a:cubicBezTo>
                <a:close/>
                <a:moveTo>
                  <a:pt x="10576315" y="2256658"/>
                </a:moveTo>
                <a:cubicBezTo>
                  <a:pt x="10584782" y="2256658"/>
                  <a:pt x="10591646" y="2263522"/>
                  <a:pt x="10591646" y="2271988"/>
                </a:cubicBezTo>
                <a:cubicBezTo>
                  <a:pt x="10591646" y="2280455"/>
                  <a:pt x="10584782" y="2287319"/>
                  <a:pt x="10576315" y="2287319"/>
                </a:cubicBezTo>
                <a:cubicBezTo>
                  <a:pt x="10567848" y="2287319"/>
                  <a:pt x="10560985" y="2280455"/>
                  <a:pt x="10560985" y="2271988"/>
                </a:cubicBezTo>
                <a:cubicBezTo>
                  <a:pt x="10560985" y="2263522"/>
                  <a:pt x="10567848" y="2256658"/>
                  <a:pt x="10576315" y="2256658"/>
                </a:cubicBezTo>
                <a:close/>
                <a:moveTo>
                  <a:pt x="496909" y="2256574"/>
                </a:moveTo>
                <a:cubicBezTo>
                  <a:pt x="505422" y="2256574"/>
                  <a:pt x="512324" y="2263475"/>
                  <a:pt x="512324" y="2271988"/>
                </a:cubicBezTo>
                <a:cubicBezTo>
                  <a:pt x="512324" y="2280501"/>
                  <a:pt x="505422" y="2287403"/>
                  <a:pt x="496909" y="2287403"/>
                </a:cubicBezTo>
                <a:cubicBezTo>
                  <a:pt x="488396" y="2287403"/>
                  <a:pt x="481495" y="2280502"/>
                  <a:pt x="481495" y="2271988"/>
                </a:cubicBezTo>
                <a:cubicBezTo>
                  <a:pt x="481495" y="2263475"/>
                  <a:pt x="488396" y="2256574"/>
                  <a:pt x="496909" y="2256574"/>
                </a:cubicBezTo>
                <a:close/>
                <a:moveTo>
                  <a:pt x="10714365" y="2256013"/>
                </a:moveTo>
                <a:cubicBezTo>
                  <a:pt x="10723188" y="2256013"/>
                  <a:pt x="10730340" y="2263165"/>
                  <a:pt x="10730340" y="2271988"/>
                </a:cubicBezTo>
                <a:cubicBezTo>
                  <a:pt x="10730340" y="2280812"/>
                  <a:pt x="10723187" y="2287964"/>
                  <a:pt x="10714365" y="2287964"/>
                </a:cubicBezTo>
                <a:cubicBezTo>
                  <a:pt x="10705542" y="2287964"/>
                  <a:pt x="10698390" y="2280812"/>
                  <a:pt x="10698390" y="2271988"/>
                </a:cubicBezTo>
                <a:cubicBezTo>
                  <a:pt x="10698390" y="2263165"/>
                  <a:pt x="10705543" y="2256013"/>
                  <a:pt x="10714365" y="2256013"/>
                </a:cubicBezTo>
                <a:close/>
                <a:moveTo>
                  <a:pt x="1877681" y="2256013"/>
                </a:moveTo>
                <a:cubicBezTo>
                  <a:pt x="1886505" y="2256013"/>
                  <a:pt x="1893656" y="2263165"/>
                  <a:pt x="1893656" y="2271988"/>
                </a:cubicBezTo>
                <a:cubicBezTo>
                  <a:pt x="1893656" y="2280812"/>
                  <a:pt x="1886505" y="2287964"/>
                  <a:pt x="1877681" y="2287964"/>
                </a:cubicBezTo>
                <a:cubicBezTo>
                  <a:pt x="1868858" y="2287964"/>
                  <a:pt x="1861707" y="2280812"/>
                  <a:pt x="1861707" y="2271988"/>
                </a:cubicBezTo>
                <a:cubicBezTo>
                  <a:pt x="1861707" y="2263165"/>
                  <a:pt x="1868858" y="2256013"/>
                  <a:pt x="1877681" y="2256013"/>
                </a:cubicBezTo>
                <a:close/>
                <a:moveTo>
                  <a:pt x="634986" y="2255822"/>
                </a:moveTo>
                <a:cubicBezTo>
                  <a:pt x="643914" y="2255822"/>
                  <a:pt x="651154" y="2263060"/>
                  <a:pt x="651154" y="2271989"/>
                </a:cubicBezTo>
                <a:cubicBezTo>
                  <a:pt x="651154" y="2280917"/>
                  <a:pt x="643914" y="2288156"/>
                  <a:pt x="634986" y="2288156"/>
                </a:cubicBezTo>
                <a:cubicBezTo>
                  <a:pt x="626058" y="2288156"/>
                  <a:pt x="618820" y="2280917"/>
                  <a:pt x="618820" y="2271989"/>
                </a:cubicBezTo>
                <a:cubicBezTo>
                  <a:pt x="618820" y="2263060"/>
                  <a:pt x="626058" y="2255822"/>
                  <a:pt x="634986" y="2255822"/>
                </a:cubicBezTo>
                <a:close/>
                <a:moveTo>
                  <a:pt x="11680910" y="2255542"/>
                </a:moveTo>
                <a:cubicBezTo>
                  <a:pt x="11689993" y="2255542"/>
                  <a:pt x="11697356" y="2262905"/>
                  <a:pt x="11697356" y="2271988"/>
                </a:cubicBezTo>
                <a:cubicBezTo>
                  <a:pt x="11697356" y="2281071"/>
                  <a:pt x="11689992" y="2288434"/>
                  <a:pt x="11680910" y="2288434"/>
                </a:cubicBezTo>
                <a:cubicBezTo>
                  <a:pt x="11671827" y="2288434"/>
                  <a:pt x="11664465" y="2281071"/>
                  <a:pt x="11664465" y="2271988"/>
                </a:cubicBezTo>
                <a:cubicBezTo>
                  <a:pt x="11664465" y="2262905"/>
                  <a:pt x="11671828" y="2255542"/>
                  <a:pt x="11680910" y="2255542"/>
                </a:cubicBezTo>
                <a:close/>
                <a:moveTo>
                  <a:pt x="10852416" y="2255359"/>
                </a:moveTo>
                <a:cubicBezTo>
                  <a:pt x="10861601" y="2255359"/>
                  <a:pt x="10869046" y="2262804"/>
                  <a:pt x="10869046" y="2271989"/>
                </a:cubicBezTo>
                <a:cubicBezTo>
                  <a:pt x="10869046" y="2281173"/>
                  <a:pt x="10861600" y="2288619"/>
                  <a:pt x="10852416" y="2288619"/>
                </a:cubicBezTo>
                <a:cubicBezTo>
                  <a:pt x="10843231" y="2288619"/>
                  <a:pt x="10835787" y="2281173"/>
                  <a:pt x="10835787" y="2271989"/>
                </a:cubicBezTo>
                <a:cubicBezTo>
                  <a:pt x="10835787" y="2262804"/>
                  <a:pt x="10843233" y="2255359"/>
                  <a:pt x="10852416" y="2255359"/>
                </a:cubicBezTo>
                <a:close/>
                <a:moveTo>
                  <a:pt x="1739608" y="2255359"/>
                </a:moveTo>
                <a:cubicBezTo>
                  <a:pt x="1748792" y="2255359"/>
                  <a:pt x="1756238" y="2262804"/>
                  <a:pt x="1756238" y="2271989"/>
                </a:cubicBezTo>
                <a:cubicBezTo>
                  <a:pt x="1756238" y="2281173"/>
                  <a:pt x="1748792" y="2288619"/>
                  <a:pt x="1739608" y="2288619"/>
                </a:cubicBezTo>
                <a:cubicBezTo>
                  <a:pt x="1730424" y="2288619"/>
                  <a:pt x="1722978" y="2281173"/>
                  <a:pt x="1722978" y="2271989"/>
                </a:cubicBezTo>
                <a:cubicBezTo>
                  <a:pt x="1722978" y="2262804"/>
                  <a:pt x="1730424" y="2255359"/>
                  <a:pt x="1739608" y="2255359"/>
                </a:cubicBezTo>
                <a:close/>
                <a:moveTo>
                  <a:pt x="10990467" y="2254979"/>
                </a:moveTo>
                <a:cubicBezTo>
                  <a:pt x="10999861" y="2254979"/>
                  <a:pt x="11007477" y="2262595"/>
                  <a:pt x="11007477" y="2271988"/>
                </a:cubicBezTo>
                <a:cubicBezTo>
                  <a:pt x="11007477" y="2281382"/>
                  <a:pt x="10999861" y="2288998"/>
                  <a:pt x="10990467" y="2288998"/>
                </a:cubicBezTo>
                <a:cubicBezTo>
                  <a:pt x="10981072" y="2288998"/>
                  <a:pt x="10973457" y="2281382"/>
                  <a:pt x="10973457" y="2271988"/>
                </a:cubicBezTo>
                <a:cubicBezTo>
                  <a:pt x="10973457" y="2262595"/>
                  <a:pt x="10981072" y="2254979"/>
                  <a:pt x="10990467" y="2254979"/>
                </a:cubicBezTo>
                <a:close/>
                <a:moveTo>
                  <a:pt x="11542765" y="2254881"/>
                </a:moveTo>
                <a:cubicBezTo>
                  <a:pt x="11552213" y="2254881"/>
                  <a:pt x="11559872" y="2262540"/>
                  <a:pt x="11559872" y="2271988"/>
                </a:cubicBezTo>
                <a:cubicBezTo>
                  <a:pt x="11559872" y="2281436"/>
                  <a:pt x="11552213" y="2289095"/>
                  <a:pt x="11542765" y="2289095"/>
                </a:cubicBezTo>
                <a:cubicBezTo>
                  <a:pt x="11533316" y="2289095"/>
                  <a:pt x="11525657" y="2281436"/>
                  <a:pt x="11525657" y="2271988"/>
                </a:cubicBezTo>
                <a:cubicBezTo>
                  <a:pt x="11525657" y="2262540"/>
                  <a:pt x="11533316" y="2254881"/>
                  <a:pt x="11542765" y="2254881"/>
                </a:cubicBezTo>
                <a:close/>
                <a:moveTo>
                  <a:pt x="773063" y="2254881"/>
                </a:moveTo>
                <a:cubicBezTo>
                  <a:pt x="782511" y="2254881"/>
                  <a:pt x="790170" y="2262540"/>
                  <a:pt x="790170" y="2271988"/>
                </a:cubicBezTo>
                <a:cubicBezTo>
                  <a:pt x="790170" y="2281436"/>
                  <a:pt x="782511" y="2289095"/>
                  <a:pt x="773063" y="2289095"/>
                </a:cubicBezTo>
                <a:cubicBezTo>
                  <a:pt x="763615" y="2289095"/>
                  <a:pt x="755956" y="2281436"/>
                  <a:pt x="755956" y="2271988"/>
                </a:cubicBezTo>
                <a:cubicBezTo>
                  <a:pt x="755956" y="2262540"/>
                  <a:pt x="763615" y="2254881"/>
                  <a:pt x="773063" y="2254881"/>
                </a:cubicBezTo>
                <a:close/>
                <a:moveTo>
                  <a:pt x="1601535" y="2254695"/>
                </a:moveTo>
                <a:cubicBezTo>
                  <a:pt x="1611086" y="2254695"/>
                  <a:pt x="1618827" y="2262437"/>
                  <a:pt x="1618827" y="2271989"/>
                </a:cubicBezTo>
                <a:cubicBezTo>
                  <a:pt x="1618827" y="2281539"/>
                  <a:pt x="1611086" y="2289283"/>
                  <a:pt x="1601535" y="2289283"/>
                </a:cubicBezTo>
                <a:cubicBezTo>
                  <a:pt x="1591983" y="2289283"/>
                  <a:pt x="1584241" y="2281540"/>
                  <a:pt x="1584241" y="2271989"/>
                </a:cubicBezTo>
                <a:cubicBezTo>
                  <a:pt x="1584241" y="2262438"/>
                  <a:pt x="1591983" y="2254695"/>
                  <a:pt x="1601535" y="2254695"/>
                </a:cubicBezTo>
                <a:close/>
                <a:moveTo>
                  <a:pt x="11404714" y="2254596"/>
                </a:moveTo>
                <a:cubicBezTo>
                  <a:pt x="11414319" y="2254596"/>
                  <a:pt x="11422106" y="2262383"/>
                  <a:pt x="11422106" y="2271988"/>
                </a:cubicBezTo>
                <a:cubicBezTo>
                  <a:pt x="11422106" y="2281593"/>
                  <a:pt x="11414319" y="2289380"/>
                  <a:pt x="11404714" y="2289380"/>
                </a:cubicBezTo>
                <a:cubicBezTo>
                  <a:pt x="11395109" y="2289380"/>
                  <a:pt x="11387321" y="2281593"/>
                  <a:pt x="11387321" y="2271988"/>
                </a:cubicBezTo>
                <a:cubicBezTo>
                  <a:pt x="11387321" y="2262383"/>
                  <a:pt x="11395109" y="2254596"/>
                  <a:pt x="11404714" y="2254596"/>
                </a:cubicBezTo>
                <a:close/>
                <a:moveTo>
                  <a:pt x="11266663" y="2254596"/>
                </a:moveTo>
                <a:cubicBezTo>
                  <a:pt x="11276268" y="2254596"/>
                  <a:pt x="11284055" y="2262383"/>
                  <a:pt x="11284055" y="2271988"/>
                </a:cubicBezTo>
                <a:cubicBezTo>
                  <a:pt x="11284055" y="2281593"/>
                  <a:pt x="11276268" y="2289380"/>
                  <a:pt x="11266663" y="2289380"/>
                </a:cubicBezTo>
                <a:cubicBezTo>
                  <a:pt x="11257058" y="2289380"/>
                  <a:pt x="11249271" y="2281593"/>
                  <a:pt x="11249271" y="2271988"/>
                </a:cubicBezTo>
                <a:cubicBezTo>
                  <a:pt x="11249271" y="2262383"/>
                  <a:pt x="11257058" y="2254596"/>
                  <a:pt x="11266663" y="2254596"/>
                </a:cubicBezTo>
                <a:close/>
                <a:moveTo>
                  <a:pt x="11128613" y="2254310"/>
                </a:moveTo>
                <a:cubicBezTo>
                  <a:pt x="11138376" y="2254310"/>
                  <a:pt x="11146291" y="2262225"/>
                  <a:pt x="11146291" y="2271988"/>
                </a:cubicBezTo>
                <a:cubicBezTo>
                  <a:pt x="11146291" y="2281752"/>
                  <a:pt x="11138376" y="2289667"/>
                  <a:pt x="11128613" y="2289667"/>
                </a:cubicBezTo>
                <a:cubicBezTo>
                  <a:pt x="11118850" y="2289667"/>
                  <a:pt x="11110934" y="2281752"/>
                  <a:pt x="11110934" y="2271988"/>
                </a:cubicBezTo>
                <a:cubicBezTo>
                  <a:pt x="11110934" y="2262225"/>
                  <a:pt x="11118850" y="2254310"/>
                  <a:pt x="11128613" y="2254310"/>
                </a:cubicBezTo>
                <a:close/>
                <a:moveTo>
                  <a:pt x="1463452" y="2254310"/>
                </a:moveTo>
                <a:cubicBezTo>
                  <a:pt x="1473215" y="2254310"/>
                  <a:pt x="1481130" y="2262225"/>
                  <a:pt x="1481130" y="2271988"/>
                </a:cubicBezTo>
                <a:cubicBezTo>
                  <a:pt x="1481130" y="2281752"/>
                  <a:pt x="1473215" y="2289667"/>
                  <a:pt x="1463452" y="2289667"/>
                </a:cubicBezTo>
                <a:cubicBezTo>
                  <a:pt x="1453688" y="2289667"/>
                  <a:pt x="1445774" y="2281752"/>
                  <a:pt x="1445774" y="2271988"/>
                </a:cubicBezTo>
                <a:cubicBezTo>
                  <a:pt x="1445774" y="2262225"/>
                  <a:pt x="1453688" y="2254310"/>
                  <a:pt x="1463452" y="2254310"/>
                </a:cubicBezTo>
                <a:close/>
                <a:moveTo>
                  <a:pt x="911142" y="2254211"/>
                </a:moveTo>
                <a:cubicBezTo>
                  <a:pt x="920961" y="2254211"/>
                  <a:pt x="928920" y="2262171"/>
                  <a:pt x="928920" y="2271989"/>
                </a:cubicBezTo>
                <a:cubicBezTo>
                  <a:pt x="928920" y="2281807"/>
                  <a:pt x="920961" y="2289766"/>
                  <a:pt x="911142" y="2289766"/>
                </a:cubicBezTo>
                <a:cubicBezTo>
                  <a:pt x="901324" y="2289766"/>
                  <a:pt x="893365" y="2281807"/>
                  <a:pt x="893365" y="2271989"/>
                </a:cubicBezTo>
                <a:cubicBezTo>
                  <a:pt x="893365" y="2262171"/>
                  <a:pt x="901324" y="2254211"/>
                  <a:pt x="911142" y="2254211"/>
                </a:cubicBezTo>
                <a:close/>
                <a:moveTo>
                  <a:pt x="1187296" y="2253922"/>
                </a:moveTo>
                <a:cubicBezTo>
                  <a:pt x="1197273" y="2253922"/>
                  <a:pt x="1205363" y="2262011"/>
                  <a:pt x="1205363" y="2271988"/>
                </a:cubicBezTo>
                <a:cubicBezTo>
                  <a:pt x="1205363" y="2281966"/>
                  <a:pt x="1197273" y="2290055"/>
                  <a:pt x="1187296" y="2290055"/>
                </a:cubicBezTo>
                <a:cubicBezTo>
                  <a:pt x="1177319" y="2290055"/>
                  <a:pt x="1169229" y="2281966"/>
                  <a:pt x="1169229" y="2271988"/>
                </a:cubicBezTo>
                <a:cubicBezTo>
                  <a:pt x="1169229" y="2262011"/>
                  <a:pt x="1177319" y="2253922"/>
                  <a:pt x="1187296" y="2253922"/>
                </a:cubicBezTo>
                <a:close/>
                <a:moveTo>
                  <a:pt x="1049219" y="2253922"/>
                </a:moveTo>
                <a:cubicBezTo>
                  <a:pt x="1059198" y="2253922"/>
                  <a:pt x="1067287" y="2262011"/>
                  <a:pt x="1067287" y="2271988"/>
                </a:cubicBezTo>
                <a:cubicBezTo>
                  <a:pt x="1067287" y="2281966"/>
                  <a:pt x="1059198" y="2290055"/>
                  <a:pt x="1049219" y="2290055"/>
                </a:cubicBezTo>
                <a:cubicBezTo>
                  <a:pt x="1039243" y="2290055"/>
                  <a:pt x="1031154" y="2281966"/>
                  <a:pt x="1031154" y="2271988"/>
                </a:cubicBezTo>
                <a:cubicBezTo>
                  <a:pt x="1031154" y="2262011"/>
                  <a:pt x="1039243" y="2253922"/>
                  <a:pt x="1049219" y="2253922"/>
                </a:cubicBezTo>
                <a:close/>
                <a:moveTo>
                  <a:pt x="1325379" y="2253632"/>
                </a:moveTo>
                <a:cubicBezTo>
                  <a:pt x="1335516" y="2253632"/>
                  <a:pt x="1343734" y="2261851"/>
                  <a:pt x="1343734" y="2271989"/>
                </a:cubicBezTo>
                <a:cubicBezTo>
                  <a:pt x="1343734" y="2282127"/>
                  <a:pt x="1335516" y="2290346"/>
                  <a:pt x="1325379" y="2290346"/>
                </a:cubicBezTo>
                <a:cubicBezTo>
                  <a:pt x="1315240" y="2290346"/>
                  <a:pt x="1307022" y="2282127"/>
                  <a:pt x="1307022" y="2271989"/>
                </a:cubicBezTo>
                <a:cubicBezTo>
                  <a:pt x="1307022" y="2261851"/>
                  <a:pt x="1315240" y="2253632"/>
                  <a:pt x="1325379" y="2253632"/>
                </a:cubicBezTo>
                <a:close/>
                <a:moveTo>
                  <a:pt x="6641178" y="2144416"/>
                </a:moveTo>
                <a:cubicBezTo>
                  <a:pt x="6645595" y="2144416"/>
                  <a:pt x="6649175" y="2147996"/>
                  <a:pt x="6649175" y="2152413"/>
                </a:cubicBezTo>
                <a:cubicBezTo>
                  <a:pt x="6649175" y="2156830"/>
                  <a:pt x="6645595" y="2160410"/>
                  <a:pt x="6641178" y="2160410"/>
                </a:cubicBezTo>
                <a:cubicBezTo>
                  <a:pt x="6636761" y="2160410"/>
                  <a:pt x="6633181" y="2156830"/>
                  <a:pt x="6633181" y="2152413"/>
                </a:cubicBezTo>
                <a:cubicBezTo>
                  <a:pt x="6633181" y="2147996"/>
                  <a:pt x="6636761" y="2144416"/>
                  <a:pt x="6641178" y="2144416"/>
                </a:cubicBezTo>
                <a:close/>
                <a:moveTo>
                  <a:pt x="6503108" y="2144416"/>
                </a:moveTo>
                <a:cubicBezTo>
                  <a:pt x="6507525" y="2144416"/>
                  <a:pt x="6511105" y="2147996"/>
                  <a:pt x="6511105" y="2152413"/>
                </a:cubicBezTo>
                <a:cubicBezTo>
                  <a:pt x="6511105" y="2156830"/>
                  <a:pt x="6507525" y="2160410"/>
                  <a:pt x="6503108" y="2160410"/>
                </a:cubicBezTo>
                <a:cubicBezTo>
                  <a:pt x="6498691" y="2160410"/>
                  <a:pt x="6495111" y="2156830"/>
                  <a:pt x="6495111" y="2152413"/>
                </a:cubicBezTo>
                <a:cubicBezTo>
                  <a:pt x="6495111" y="2147996"/>
                  <a:pt x="6498691" y="2144416"/>
                  <a:pt x="6503108" y="2144416"/>
                </a:cubicBezTo>
                <a:close/>
                <a:moveTo>
                  <a:pt x="6365029" y="2144416"/>
                </a:moveTo>
                <a:cubicBezTo>
                  <a:pt x="6369446" y="2144416"/>
                  <a:pt x="6373026" y="2147996"/>
                  <a:pt x="6373026" y="2152413"/>
                </a:cubicBezTo>
                <a:cubicBezTo>
                  <a:pt x="6373026" y="2156830"/>
                  <a:pt x="6369446" y="2160410"/>
                  <a:pt x="6365029" y="2160410"/>
                </a:cubicBezTo>
                <a:cubicBezTo>
                  <a:pt x="6360612" y="2160410"/>
                  <a:pt x="6357032" y="2156830"/>
                  <a:pt x="6357032" y="2152413"/>
                </a:cubicBezTo>
                <a:cubicBezTo>
                  <a:pt x="6357032" y="2147996"/>
                  <a:pt x="6360612" y="2144416"/>
                  <a:pt x="6365029" y="2144416"/>
                </a:cubicBezTo>
                <a:close/>
                <a:moveTo>
                  <a:pt x="6226959" y="2144416"/>
                </a:moveTo>
                <a:cubicBezTo>
                  <a:pt x="6231376" y="2144416"/>
                  <a:pt x="6234956" y="2147996"/>
                  <a:pt x="6234956" y="2152413"/>
                </a:cubicBezTo>
                <a:cubicBezTo>
                  <a:pt x="6234956" y="2156830"/>
                  <a:pt x="6231376" y="2160410"/>
                  <a:pt x="6226959" y="2160410"/>
                </a:cubicBezTo>
                <a:cubicBezTo>
                  <a:pt x="6222547" y="2160410"/>
                  <a:pt x="6218965" y="2156830"/>
                  <a:pt x="6218965" y="2152413"/>
                </a:cubicBezTo>
                <a:cubicBezTo>
                  <a:pt x="6218965" y="2147996"/>
                  <a:pt x="6222547" y="2144416"/>
                  <a:pt x="6226959" y="2144416"/>
                </a:cubicBezTo>
                <a:close/>
                <a:moveTo>
                  <a:pt x="6088895" y="2144416"/>
                </a:moveTo>
                <a:cubicBezTo>
                  <a:pt x="6093311" y="2144416"/>
                  <a:pt x="6096894" y="2147996"/>
                  <a:pt x="6096894" y="2152413"/>
                </a:cubicBezTo>
                <a:cubicBezTo>
                  <a:pt x="6096894" y="2156830"/>
                  <a:pt x="6093311" y="2160410"/>
                  <a:pt x="6088895" y="2160410"/>
                </a:cubicBezTo>
                <a:cubicBezTo>
                  <a:pt x="6084480" y="2160410"/>
                  <a:pt x="6080898" y="2156830"/>
                  <a:pt x="6080898" y="2152413"/>
                </a:cubicBezTo>
                <a:cubicBezTo>
                  <a:pt x="6080898" y="2147996"/>
                  <a:pt x="6084480" y="2144416"/>
                  <a:pt x="6088895" y="2144416"/>
                </a:cubicBezTo>
                <a:close/>
                <a:moveTo>
                  <a:pt x="5950822" y="2144416"/>
                </a:moveTo>
                <a:cubicBezTo>
                  <a:pt x="5955235" y="2144416"/>
                  <a:pt x="5958816" y="2147996"/>
                  <a:pt x="5958816" y="2152413"/>
                </a:cubicBezTo>
                <a:cubicBezTo>
                  <a:pt x="5958816" y="2156830"/>
                  <a:pt x="5955235" y="2160410"/>
                  <a:pt x="5950822" y="2160410"/>
                </a:cubicBezTo>
                <a:cubicBezTo>
                  <a:pt x="5946404" y="2160410"/>
                  <a:pt x="5942823" y="2156830"/>
                  <a:pt x="5942823" y="2152413"/>
                </a:cubicBezTo>
                <a:cubicBezTo>
                  <a:pt x="5942823" y="2147996"/>
                  <a:pt x="5946404" y="2144416"/>
                  <a:pt x="5950822" y="2144416"/>
                </a:cubicBezTo>
                <a:close/>
                <a:moveTo>
                  <a:pt x="5812753" y="2144416"/>
                </a:moveTo>
                <a:cubicBezTo>
                  <a:pt x="5817173" y="2144416"/>
                  <a:pt x="5820749" y="2147996"/>
                  <a:pt x="5820749" y="2152413"/>
                </a:cubicBezTo>
                <a:cubicBezTo>
                  <a:pt x="5820749" y="2156830"/>
                  <a:pt x="5817173" y="2160410"/>
                  <a:pt x="5812753" y="2160410"/>
                </a:cubicBezTo>
                <a:cubicBezTo>
                  <a:pt x="5808339" y="2160410"/>
                  <a:pt x="5804757" y="2156830"/>
                  <a:pt x="5804757" y="2152413"/>
                </a:cubicBezTo>
                <a:cubicBezTo>
                  <a:pt x="5804757" y="2147996"/>
                  <a:pt x="5808339" y="2144416"/>
                  <a:pt x="5812753" y="2144416"/>
                </a:cubicBezTo>
                <a:close/>
                <a:moveTo>
                  <a:pt x="7193475" y="2144333"/>
                </a:moveTo>
                <a:cubicBezTo>
                  <a:pt x="7197938" y="2144333"/>
                  <a:pt x="7201556" y="2147950"/>
                  <a:pt x="7201556" y="2152413"/>
                </a:cubicBezTo>
                <a:cubicBezTo>
                  <a:pt x="7201556" y="2156876"/>
                  <a:pt x="7197938" y="2160493"/>
                  <a:pt x="7193475" y="2160493"/>
                </a:cubicBezTo>
                <a:cubicBezTo>
                  <a:pt x="7189013" y="2160493"/>
                  <a:pt x="7185395" y="2156876"/>
                  <a:pt x="7185395" y="2152413"/>
                </a:cubicBezTo>
                <a:cubicBezTo>
                  <a:pt x="7185395" y="2147950"/>
                  <a:pt x="7189013" y="2144333"/>
                  <a:pt x="7193475" y="2144333"/>
                </a:cubicBezTo>
                <a:close/>
                <a:moveTo>
                  <a:pt x="7055406" y="2144333"/>
                </a:moveTo>
                <a:cubicBezTo>
                  <a:pt x="7059868" y="2144333"/>
                  <a:pt x="7063486" y="2147950"/>
                  <a:pt x="7063486" y="2152413"/>
                </a:cubicBezTo>
                <a:cubicBezTo>
                  <a:pt x="7063486" y="2156876"/>
                  <a:pt x="7059868" y="2160493"/>
                  <a:pt x="7055406" y="2160493"/>
                </a:cubicBezTo>
                <a:cubicBezTo>
                  <a:pt x="7050943" y="2160493"/>
                  <a:pt x="7047325" y="2156876"/>
                  <a:pt x="7047325" y="2152413"/>
                </a:cubicBezTo>
                <a:cubicBezTo>
                  <a:pt x="7047325" y="2147950"/>
                  <a:pt x="7050943" y="2144333"/>
                  <a:pt x="7055406" y="2144333"/>
                </a:cubicBezTo>
                <a:close/>
                <a:moveTo>
                  <a:pt x="6917327" y="2144333"/>
                </a:moveTo>
                <a:cubicBezTo>
                  <a:pt x="6921790" y="2144333"/>
                  <a:pt x="6925407" y="2147950"/>
                  <a:pt x="6925407" y="2152413"/>
                </a:cubicBezTo>
                <a:cubicBezTo>
                  <a:pt x="6925407" y="2156876"/>
                  <a:pt x="6921790" y="2160493"/>
                  <a:pt x="6917327" y="2160493"/>
                </a:cubicBezTo>
                <a:cubicBezTo>
                  <a:pt x="6912864" y="2160493"/>
                  <a:pt x="6909247" y="2156876"/>
                  <a:pt x="6909247" y="2152413"/>
                </a:cubicBezTo>
                <a:cubicBezTo>
                  <a:pt x="6909247" y="2147950"/>
                  <a:pt x="6912864" y="2144333"/>
                  <a:pt x="6917327" y="2144333"/>
                </a:cubicBezTo>
                <a:close/>
                <a:moveTo>
                  <a:pt x="6779257" y="2144333"/>
                </a:moveTo>
                <a:cubicBezTo>
                  <a:pt x="6783719" y="2144333"/>
                  <a:pt x="6787337" y="2147950"/>
                  <a:pt x="6787337" y="2152413"/>
                </a:cubicBezTo>
                <a:cubicBezTo>
                  <a:pt x="6787337" y="2156876"/>
                  <a:pt x="6783719" y="2160493"/>
                  <a:pt x="6779257" y="2160493"/>
                </a:cubicBezTo>
                <a:cubicBezTo>
                  <a:pt x="6774794" y="2160493"/>
                  <a:pt x="6771176" y="2156876"/>
                  <a:pt x="6771176" y="2152413"/>
                </a:cubicBezTo>
                <a:cubicBezTo>
                  <a:pt x="6771176" y="2147950"/>
                  <a:pt x="6774794" y="2144333"/>
                  <a:pt x="6779257" y="2144333"/>
                </a:cubicBezTo>
                <a:close/>
                <a:moveTo>
                  <a:pt x="5674680" y="2144333"/>
                </a:moveTo>
                <a:cubicBezTo>
                  <a:pt x="5679144" y="2144333"/>
                  <a:pt x="5682758" y="2147950"/>
                  <a:pt x="5682758" y="2152413"/>
                </a:cubicBezTo>
                <a:cubicBezTo>
                  <a:pt x="5682758" y="2156876"/>
                  <a:pt x="5679144" y="2160493"/>
                  <a:pt x="5674680" y="2160493"/>
                </a:cubicBezTo>
                <a:cubicBezTo>
                  <a:pt x="5670217" y="2160493"/>
                  <a:pt x="5666602" y="2156876"/>
                  <a:pt x="5666602" y="2152413"/>
                </a:cubicBezTo>
                <a:cubicBezTo>
                  <a:pt x="5666602" y="2147950"/>
                  <a:pt x="5670217" y="2144333"/>
                  <a:pt x="5674680" y="2144333"/>
                </a:cubicBezTo>
                <a:close/>
                <a:moveTo>
                  <a:pt x="5536618" y="2144333"/>
                </a:moveTo>
                <a:cubicBezTo>
                  <a:pt x="5541077" y="2144333"/>
                  <a:pt x="5544698" y="2147950"/>
                  <a:pt x="5544698" y="2152413"/>
                </a:cubicBezTo>
                <a:cubicBezTo>
                  <a:pt x="5544698" y="2156876"/>
                  <a:pt x="5541077" y="2160493"/>
                  <a:pt x="5536618" y="2160493"/>
                </a:cubicBezTo>
                <a:cubicBezTo>
                  <a:pt x="5532152" y="2160493"/>
                  <a:pt x="5528534" y="2156876"/>
                  <a:pt x="5528534" y="2152413"/>
                </a:cubicBezTo>
                <a:cubicBezTo>
                  <a:pt x="5528534" y="2147950"/>
                  <a:pt x="5532152" y="2144333"/>
                  <a:pt x="5536618" y="2144333"/>
                </a:cubicBezTo>
                <a:close/>
                <a:moveTo>
                  <a:pt x="5398537" y="2144333"/>
                </a:moveTo>
                <a:cubicBezTo>
                  <a:pt x="5403000" y="2144333"/>
                  <a:pt x="5406618" y="2147950"/>
                  <a:pt x="5406618" y="2152413"/>
                </a:cubicBezTo>
                <a:cubicBezTo>
                  <a:pt x="5406618" y="2156876"/>
                  <a:pt x="5403000" y="2160493"/>
                  <a:pt x="5398537" y="2160493"/>
                </a:cubicBezTo>
                <a:cubicBezTo>
                  <a:pt x="5394076" y="2160493"/>
                  <a:pt x="5390460" y="2156876"/>
                  <a:pt x="5390460" y="2152413"/>
                </a:cubicBezTo>
                <a:cubicBezTo>
                  <a:pt x="5390460" y="2147950"/>
                  <a:pt x="5394076" y="2144333"/>
                  <a:pt x="5398537" y="2144333"/>
                </a:cubicBezTo>
                <a:close/>
                <a:moveTo>
                  <a:pt x="5260467" y="2144333"/>
                </a:moveTo>
                <a:cubicBezTo>
                  <a:pt x="5264921" y="2144333"/>
                  <a:pt x="5268545" y="2147950"/>
                  <a:pt x="5268545" y="2152413"/>
                </a:cubicBezTo>
                <a:cubicBezTo>
                  <a:pt x="5268545" y="2156876"/>
                  <a:pt x="5264921" y="2160493"/>
                  <a:pt x="5260467" y="2160493"/>
                </a:cubicBezTo>
                <a:cubicBezTo>
                  <a:pt x="5255999" y="2160493"/>
                  <a:pt x="5252383" y="2156876"/>
                  <a:pt x="5252383" y="2152413"/>
                </a:cubicBezTo>
                <a:cubicBezTo>
                  <a:pt x="5252383" y="2147950"/>
                  <a:pt x="5255999" y="2144333"/>
                  <a:pt x="5260467" y="2144333"/>
                </a:cubicBezTo>
                <a:close/>
                <a:moveTo>
                  <a:pt x="7745774" y="2144039"/>
                </a:moveTo>
                <a:cubicBezTo>
                  <a:pt x="7750399" y="2144039"/>
                  <a:pt x="7754148" y="2147788"/>
                  <a:pt x="7754148" y="2152413"/>
                </a:cubicBezTo>
                <a:cubicBezTo>
                  <a:pt x="7754148" y="2157039"/>
                  <a:pt x="7750399" y="2160788"/>
                  <a:pt x="7745774" y="2160788"/>
                </a:cubicBezTo>
                <a:cubicBezTo>
                  <a:pt x="7741149" y="2160788"/>
                  <a:pt x="7737399" y="2157039"/>
                  <a:pt x="7737399" y="2152413"/>
                </a:cubicBezTo>
                <a:cubicBezTo>
                  <a:pt x="7737399" y="2147788"/>
                  <a:pt x="7741149" y="2144039"/>
                  <a:pt x="7745774" y="2144039"/>
                </a:cubicBezTo>
                <a:close/>
                <a:moveTo>
                  <a:pt x="7607694" y="2144039"/>
                </a:moveTo>
                <a:cubicBezTo>
                  <a:pt x="7612320" y="2144039"/>
                  <a:pt x="7616069" y="2147788"/>
                  <a:pt x="7616069" y="2152413"/>
                </a:cubicBezTo>
                <a:cubicBezTo>
                  <a:pt x="7616069" y="2157039"/>
                  <a:pt x="7612320" y="2160788"/>
                  <a:pt x="7607694" y="2160788"/>
                </a:cubicBezTo>
                <a:cubicBezTo>
                  <a:pt x="7603069" y="2160788"/>
                  <a:pt x="7599320" y="2157039"/>
                  <a:pt x="7599320" y="2152413"/>
                </a:cubicBezTo>
                <a:cubicBezTo>
                  <a:pt x="7599320" y="2147788"/>
                  <a:pt x="7603069" y="2144039"/>
                  <a:pt x="7607694" y="2144039"/>
                </a:cubicBezTo>
                <a:close/>
                <a:moveTo>
                  <a:pt x="4846245" y="2144039"/>
                </a:moveTo>
                <a:cubicBezTo>
                  <a:pt x="4850871" y="2144039"/>
                  <a:pt x="4854622" y="2147788"/>
                  <a:pt x="4854622" y="2152413"/>
                </a:cubicBezTo>
                <a:cubicBezTo>
                  <a:pt x="4854622" y="2157039"/>
                  <a:pt x="4850871" y="2160788"/>
                  <a:pt x="4846245" y="2160788"/>
                </a:cubicBezTo>
                <a:cubicBezTo>
                  <a:pt x="4841618" y="2160788"/>
                  <a:pt x="4837873" y="2157039"/>
                  <a:pt x="4837873" y="2152413"/>
                </a:cubicBezTo>
                <a:cubicBezTo>
                  <a:pt x="4837873" y="2147788"/>
                  <a:pt x="4841618" y="2144039"/>
                  <a:pt x="4846245" y="2144039"/>
                </a:cubicBezTo>
                <a:close/>
                <a:moveTo>
                  <a:pt x="7331545" y="2143902"/>
                </a:moveTo>
                <a:cubicBezTo>
                  <a:pt x="7336246" y="2143902"/>
                  <a:pt x="7340056" y="2147713"/>
                  <a:pt x="7340056" y="2152413"/>
                </a:cubicBezTo>
                <a:cubicBezTo>
                  <a:pt x="7340056" y="2157114"/>
                  <a:pt x="7336246" y="2160924"/>
                  <a:pt x="7331545" y="2160924"/>
                </a:cubicBezTo>
                <a:cubicBezTo>
                  <a:pt x="7326844" y="2160924"/>
                  <a:pt x="7323034" y="2157114"/>
                  <a:pt x="7323034" y="2152413"/>
                </a:cubicBezTo>
                <a:cubicBezTo>
                  <a:pt x="7323034" y="2147713"/>
                  <a:pt x="7326844" y="2143902"/>
                  <a:pt x="7331545" y="2143902"/>
                </a:cubicBezTo>
                <a:close/>
                <a:moveTo>
                  <a:pt x="5122396" y="2143902"/>
                </a:moveTo>
                <a:cubicBezTo>
                  <a:pt x="5127101" y="2143902"/>
                  <a:pt x="5130905" y="2147713"/>
                  <a:pt x="5130905" y="2152413"/>
                </a:cubicBezTo>
                <a:cubicBezTo>
                  <a:pt x="5130905" y="2157114"/>
                  <a:pt x="5127101" y="2160924"/>
                  <a:pt x="5122396" y="2160924"/>
                </a:cubicBezTo>
                <a:cubicBezTo>
                  <a:pt x="5117695" y="2160924"/>
                  <a:pt x="5113882" y="2157114"/>
                  <a:pt x="5113882" y="2152413"/>
                </a:cubicBezTo>
                <a:cubicBezTo>
                  <a:pt x="5113882" y="2147713"/>
                  <a:pt x="5117695" y="2143902"/>
                  <a:pt x="5122396" y="2143902"/>
                </a:cubicBezTo>
                <a:close/>
                <a:moveTo>
                  <a:pt x="7469625" y="2143817"/>
                </a:moveTo>
                <a:cubicBezTo>
                  <a:pt x="7474373" y="2143817"/>
                  <a:pt x="7478221" y="2147665"/>
                  <a:pt x="7478221" y="2152413"/>
                </a:cubicBezTo>
                <a:cubicBezTo>
                  <a:pt x="7478221" y="2157161"/>
                  <a:pt x="7474373" y="2161009"/>
                  <a:pt x="7469625" y="2161009"/>
                </a:cubicBezTo>
                <a:cubicBezTo>
                  <a:pt x="7464877" y="2161009"/>
                  <a:pt x="7461029" y="2157161"/>
                  <a:pt x="7461029" y="2152413"/>
                </a:cubicBezTo>
                <a:cubicBezTo>
                  <a:pt x="7461029" y="2147665"/>
                  <a:pt x="7464877" y="2143817"/>
                  <a:pt x="7469625" y="2143817"/>
                </a:cubicBezTo>
                <a:close/>
                <a:moveTo>
                  <a:pt x="4984315" y="2143817"/>
                </a:moveTo>
                <a:cubicBezTo>
                  <a:pt x="4989063" y="2143817"/>
                  <a:pt x="4992908" y="2147665"/>
                  <a:pt x="4992908" y="2152413"/>
                </a:cubicBezTo>
                <a:cubicBezTo>
                  <a:pt x="4992908" y="2157161"/>
                  <a:pt x="4989063" y="2161009"/>
                  <a:pt x="4984315" y="2161009"/>
                </a:cubicBezTo>
                <a:cubicBezTo>
                  <a:pt x="4979565" y="2161009"/>
                  <a:pt x="4975720" y="2157161"/>
                  <a:pt x="4975720" y="2152413"/>
                </a:cubicBezTo>
                <a:cubicBezTo>
                  <a:pt x="4975720" y="2147665"/>
                  <a:pt x="4979565" y="2143817"/>
                  <a:pt x="4984315" y="2143817"/>
                </a:cubicBezTo>
                <a:close/>
                <a:moveTo>
                  <a:pt x="4708172" y="2143602"/>
                </a:moveTo>
                <a:cubicBezTo>
                  <a:pt x="4713031" y="2143602"/>
                  <a:pt x="4716978" y="2147547"/>
                  <a:pt x="4716978" y="2152413"/>
                </a:cubicBezTo>
                <a:cubicBezTo>
                  <a:pt x="4716978" y="2157279"/>
                  <a:pt x="4713031" y="2161224"/>
                  <a:pt x="4708172" y="2161224"/>
                </a:cubicBezTo>
                <a:cubicBezTo>
                  <a:pt x="4703299" y="2161224"/>
                  <a:pt x="4699358" y="2157279"/>
                  <a:pt x="4699358" y="2152413"/>
                </a:cubicBezTo>
                <a:cubicBezTo>
                  <a:pt x="4699358" y="2147547"/>
                  <a:pt x="4703299" y="2143602"/>
                  <a:pt x="4708172" y="2143602"/>
                </a:cubicBezTo>
                <a:close/>
                <a:moveTo>
                  <a:pt x="12440284" y="2143517"/>
                </a:moveTo>
                <a:cubicBezTo>
                  <a:pt x="12445198" y="2143517"/>
                  <a:pt x="12449181" y="2147500"/>
                  <a:pt x="12449181" y="2152413"/>
                </a:cubicBezTo>
                <a:cubicBezTo>
                  <a:pt x="12449181" y="2157326"/>
                  <a:pt x="12445198" y="2161309"/>
                  <a:pt x="12440284" y="2161309"/>
                </a:cubicBezTo>
                <a:cubicBezTo>
                  <a:pt x="12435371" y="2161309"/>
                  <a:pt x="12431388" y="2157326"/>
                  <a:pt x="12431388" y="2152413"/>
                </a:cubicBezTo>
                <a:cubicBezTo>
                  <a:pt x="12431388" y="2147500"/>
                  <a:pt x="12435371" y="2143517"/>
                  <a:pt x="12440284" y="2143517"/>
                </a:cubicBezTo>
                <a:close/>
                <a:moveTo>
                  <a:pt x="12302232" y="2143517"/>
                </a:moveTo>
                <a:cubicBezTo>
                  <a:pt x="12307146" y="2143517"/>
                  <a:pt x="12311129" y="2147500"/>
                  <a:pt x="12311129" y="2152413"/>
                </a:cubicBezTo>
                <a:cubicBezTo>
                  <a:pt x="12311129" y="2157326"/>
                  <a:pt x="12307146" y="2161309"/>
                  <a:pt x="12302232" y="2161309"/>
                </a:cubicBezTo>
                <a:cubicBezTo>
                  <a:pt x="12297319" y="2161309"/>
                  <a:pt x="12293336" y="2157326"/>
                  <a:pt x="12293336" y="2152413"/>
                </a:cubicBezTo>
                <a:cubicBezTo>
                  <a:pt x="12293336" y="2147500"/>
                  <a:pt x="12297319" y="2143517"/>
                  <a:pt x="12302232" y="2143517"/>
                </a:cubicBezTo>
                <a:close/>
                <a:moveTo>
                  <a:pt x="8021922" y="2143516"/>
                </a:moveTo>
                <a:cubicBezTo>
                  <a:pt x="8026835" y="2143516"/>
                  <a:pt x="8030819" y="2147499"/>
                  <a:pt x="8030819" y="2152413"/>
                </a:cubicBezTo>
                <a:cubicBezTo>
                  <a:pt x="8030819" y="2157326"/>
                  <a:pt x="8026835" y="2161310"/>
                  <a:pt x="8021922" y="2161310"/>
                </a:cubicBezTo>
                <a:cubicBezTo>
                  <a:pt x="8017008" y="2161310"/>
                  <a:pt x="8013024" y="2157326"/>
                  <a:pt x="8013024" y="2152413"/>
                </a:cubicBezTo>
                <a:cubicBezTo>
                  <a:pt x="8013024" y="2147499"/>
                  <a:pt x="8017008" y="2143516"/>
                  <a:pt x="8021922" y="2143516"/>
                </a:cubicBezTo>
                <a:close/>
                <a:moveTo>
                  <a:pt x="7883843" y="2143516"/>
                </a:moveTo>
                <a:cubicBezTo>
                  <a:pt x="7888757" y="2143516"/>
                  <a:pt x="7892740" y="2147499"/>
                  <a:pt x="7892740" y="2152413"/>
                </a:cubicBezTo>
                <a:cubicBezTo>
                  <a:pt x="7892740" y="2157326"/>
                  <a:pt x="7888757" y="2161310"/>
                  <a:pt x="7883843" y="2161310"/>
                </a:cubicBezTo>
                <a:cubicBezTo>
                  <a:pt x="7878929" y="2161310"/>
                  <a:pt x="7874946" y="2157326"/>
                  <a:pt x="7874946" y="2152413"/>
                </a:cubicBezTo>
                <a:cubicBezTo>
                  <a:pt x="7874946" y="2147499"/>
                  <a:pt x="7878929" y="2143516"/>
                  <a:pt x="7883843" y="2143516"/>
                </a:cubicBezTo>
                <a:close/>
                <a:moveTo>
                  <a:pt x="4570091" y="2143516"/>
                </a:moveTo>
                <a:cubicBezTo>
                  <a:pt x="4575010" y="2143516"/>
                  <a:pt x="4578997" y="2147499"/>
                  <a:pt x="4578997" y="2152413"/>
                </a:cubicBezTo>
                <a:cubicBezTo>
                  <a:pt x="4578997" y="2157326"/>
                  <a:pt x="4575010" y="2161310"/>
                  <a:pt x="4570091" y="2161310"/>
                </a:cubicBezTo>
                <a:cubicBezTo>
                  <a:pt x="4565186" y="2161310"/>
                  <a:pt x="4561200" y="2157326"/>
                  <a:pt x="4561200" y="2152413"/>
                </a:cubicBezTo>
                <a:cubicBezTo>
                  <a:pt x="4561200" y="2147499"/>
                  <a:pt x="4565186" y="2143516"/>
                  <a:pt x="4570091" y="2143516"/>
                </a:cubicBezTo>
                <a:close/>
                <a:moveTo>
                  <a:pt x="4432020" y="2143516"/>
                </a:moveTo>
                <a:cubicBezTo>
                  <a:pt x="4436932" y="2143516"/>
                  <a:pt x="4440918" y="2147499"/>
                  <a:pt x="4440918" y="2152413"/>
                </a:cubicBezTo>
                <a:cubicBezTo>
                  <a:pt x="4440918" y="2157326"/>
                  <a:pt x="4436932" y="2161310"/>
                  <a:pt x="4432020" y="2161310"/>
                </a:cubicBezTo>
                <a:cubicBezTo>
                  <a:pt x="4427107" y="2161310"/>
                  <a:pt x="4423118" y="2157326"/>
                  <a:pt x="4423118" y="2152413"/>
                </a:cubicBezTo>
                <a:cubicBezTo>
                  <a:pt x="4423118" y="2147499"/>
                  <a:pt x="4427107" y="2143516"/>
                  <a:pt x="4432020" y="2143516"/>
                </a:cubicBezTo>
                <a:close/>
                <a:moveTo>
                  <a:pt x="8159992" y="2143070"/>
                </a:moveTo>
                <a:cubicBezTo>
                  <a:pt x="8165152" y="2143070"/>
                  <a:pt x="8169335" y="2147253"/>
                  <a:pt x="8169335" y="2152413"/>
                </a:cubicBezTo>
                <a:cubicBezTo>
                  <a:pt x="8169335" y="2157573"/>
                  <a:pt x="8165152" y="2161756"/>
                  <a:pt x="8159992" y="2161756"/>
                </a:cubicBezTo>
                <a:cubicBezTo>
                  <a:pt x="8154832" y="2161756"/>
                  <a:pt x="8150649" y="2157573"/>
                  <a:pt x="8150649" y="2152413"/>
                </a:cubicBezTo>
                <a:cubicBezTo>
                  <a:pt x="8150649" y="2147253"/>
                  <a:pt x="8154832" y="2143070"/>
                  <a:pt x="8159992" y="2143070"/>
                </a:cubicBezTo>
                <a:close/>
                <a:moveTo>
                  <a:pt x="8298061" y="2142983"/>
                </a:moveTo>
                <a:cubicBezTo>
                  <a:pt x="8303270" y="2142983"/>
                  <a:pt x="8307492" y="2147205"/>
                  <a:pt x="8307492" y="2152413"/>
                </a:cubicBezTo>
                <a:cubicBezTo>
                  <a:pt x="8307492" y="2157622"/>
                  <a:pt x="8303270" y="2161844"/>
                  <a:pt x="8298061" y="2161844"/>
                </a:cubicBezTo>
                <a:cubicBezTo>
                  <a:pt x="8292853" y="2161844"/>
                  <a:pt x="8288631" y="2157622"/>
                  <a:pt x="8288631" y="2152413"/>
                </a:cubicBezTo>
                <a:cubicBezTo>
                  <a:pt x="8288631" y="2147205"/>
                  <a:pt x="8292853" y="2142983"/>
                  <a:pt x="8298061" y="2142983"/>
                </a:cubicBezTo>
                <a:close/>
                <a:moveTo>
                  <a:pt x="4294096" y="2142983"/>
                </a:moveTo>
                <a:cubicBezTo>
                  <a:pt x="4299304" y="2142983"/>
                  <a:pt x="4303526" y="2147205"/>
                  <a:pt x="4303526" y="2152413"/>
                </a:cubicBezTo>
                <a:cubicBezTo>
                  <a:pt x="4303526" y="2157622"/>
                  <a:pt x="4299304" y="2161844"/>
                  <a:pt x="4294096" y="2161844"/>
                </a:cubicBezTo>
                <a:cubicBezTo>
                  <a:pt x="4288891" y="2161844"/>
                  <a:pt x="4284665" y="2157622"/>
                  <a:pt x="4284665" y="2152413"/>
                </a:cubicBezTo>
                <a:cubicBezTo>
                  <a:pt x="4284665" y="2147205"/>
                  <a:pt x="4288891" y="2142983"/>
                  <a:pt x="4294096" y="2142983"/>
                </a:cubicBezTo>
                <a:close/>
                <a:moveTo>
                  <a:pt x="4156018" y="2142983"/>
                </a:moveTo>
                <a:cubicBezTo>
                  <a:pt x="4161227" y="2142983"/>
                  <a:pt x="4165449" y="2147205"/>
                  <a:pt x="4165449" y="2152413"/>
                </a:cubicBezTo>
                <a:cubicBezTo>
                  <a:pt x="4165449" y="2157622"/>
                  <a:pt x="4161227" y="2161844"/>
                  <a:pt x="4156018" y="2161844"/>
                </a:cubicBezTo>
                <a:cubicBezTo>
                  <a:pt x="4150811" y="2161844"/>
                  <a:pt x="4146595" y="2157622"/>
                  <a:pt x="4146595" y="2152413"/>
                </a:cubicBezTo>
                <a:cubicBezTo>
                  <a:pt x="4146595" y="2147205"/>
                  <a:pt x="4150811" y="2142983"/>
                  <a:pt x="4156018" y="2142983"/>
                </a:cubicBezTo>
                <a:close/>
                <a:moveTo>
                  <a:pt x="8436141" y="2142527"/>
                </a:moveTo>
                <a:cubicBezTo>
                  <a:pt x="8441600" y="2142527"/>
                  <a:pt x="8446026" y="2146953"/>
                  <a:pt x="8446026" y="2152413"/>
                </a:cubicBezTo>
                <a:cubicBezTo>
                  <a:pt x="8446026" y="2157872"/>
                  <a:pt x="8441600" y="2162298"/>
                  <a:pt x="8436141" y="2162298"/>
                </a:cubicBezTo>
                <a:cubicBezTo>
                  <a:pt x="8430681" y="2162298"/>
                  <a:pt x="8426255" y="2157872"/>
                  <a:pt x="8426255" y="2152413"/>
                </a:cubicBezTo>
                <a:cubicBezTo>
                  <a:pt x="8426255" y="2146953"/>
                  <a:pt x="8430681" y="2142527"/>
                  <a:pt x="8436141" y="2142527"/>
                </a:cubicBezTo>
                <a:close/>
                <a:moveTo>
                  <a:pt x="8574210" y="2142438"/>
                </a:moveTo>
                <a:cubicBezTo>
                  <a:pt x="8579719" y="2142438"/>
                  <a:pt x="8584185" y="2146904"/>
                  <a:pt x="8584185" y="2152413"/>
                </a:cubicBezTo>
                <a:cubicBezTo>
                  <a:pt x="8584185" y="2157922"/>
                  <a:pt x="8579719" y="2162388"/>
                  <a:pt x="8574210" y="2162388"/>
                </a:cubicBezTo>
                <a:cubicBezTo>
                  <a:pt x="8568701" y="2162388"/>
                  <a:pt x="8564235" y="2157922"/>
                  <a:pt x="8564235" y="2152413"/>
                </a:cubicBezTo>
                <a:cubicBezTo>
                  <a:pt x="8564235" y="2146904"/>
                  <a:pt x="8568701" y="2142438"/>
                  <a:pt x="8574210" y="2142438"/>
                </a:cubicBezTo>
                <a:close/>
                <a:moveTo>
                  <a:pt x="4017940" y="2142438"/>
                </a:moveTo>
                <a:cubicBezTo>
                  <a:pt x="4023444" y="2142438"/>
                  <a:pt x="4027911" y="2146904"/>
                  <a:pt x="4027911" y="2152413"/>
                </a:cubicBezTo>
                <a:cubicBezTo>
                  <a:pt x="4027911" y="2157922"/>
                  <a:pt x="4023444" y="2162388"/>
                  <a:pt x="4017940" y="2162388"/>
                </a:cubicBezTo>
                <a:cubicBezTo>
                  <a:pt x="4012434" y="2162388"/>
                  <a:pt x="4007960" y="2157922"/>
                  <a:pt x="4007960" y="2152413"/>
                </a:cubicBezTo>
                <a:cubicBezTo>
                  <a:pt x="4007960" y="2146904"/>
                  <a:pt x="4012434" y="2142438"/>
                  <a:pt x="4017940" y="2142438"/>
                </a:cubicBezTo>
                <a:close/>
                <a:moveTo>
                  <a:pt x="12164088" y="2142204"/>
                </a:moveTo>
                <a:cubicBezTo>
                  <a:pt x="12169726" y="2142204"/>
                  <a:pt x="12174298" y="2146775"/>
                  <a:pt x="12174298" y="2152413"/>
                </a:cubicBezTo>
                <a:cubicBezTo>
                  <a:pt x="12174298" y="2158052"/>
                  <a:pt x="12169726" y="2162623"/>
                  <a:pt x="12164088" y="2162623"/>
                </a:cubicBezTo>
                <a:cubicBezTo>
                  <a:pt x="12158450" y="2162623"/>
                  <a:pt x="12153878" y="2158052"/>
                  <a:pt x="12153878" y="2152413"/>
                </a:cubicBezTo>
                <a:cubicBezTo>
                  <a:pt x="12153878" y="2146775"/>
                  <a:pt x="12158450" y="2142204"/>
                  <a:pt x="12164088" y="2142204"/>
                </a:cubicBezTo>
                <a:close/>
                <a:moveTo>
                  <a:pt x="151719" y="2142204"/>
                </a:moveTo>
                <a:cubicBezTo>
                  <a:pt x="157358" y="2142204"/>
                  <a:pt x="161930" y="2146775"/>
                  <a:pt x="161930" y="2152413"/>
                </a:cubicBezTo>
                <a:cubicBezTo>
                  <a:pt x="161930" y="2158052"/>
                  <a:pt x="157358" y="2162623"/>
                  <a:pt x="151719" y="2162623"/>
                </a:cubicBezTo>
                <a:cubicBezTo>
                  <a:pt x="146082" y="2162623"/>
                  <a:pt x="141511" y="2158052"/>
                  <a:pt x="141511" y="2152413"/>
                </a:cubicBezTo>
                <a:cubicBezTo>
                  <a:pt x="141511" y="2146775"/>
                  <a:pt x="146082" y="2142204"/>
                  <a:pt x="151719" y="2142204"/>
                </a:cubicBezTo>
                <a:close/>
                <a:moveTo>
                  <a:pt x="13644" y="2142204"/>
                </a:moveTo>
                <a:cubicBezTo>
                  <a:pt x="19283" y="2142204"/>
                  <a:pt x="23854" y="2146775"/>
                  <a:pt x="23854" y="2152413"/>
                </a:cubicBezTo>
                <a:cubicBezTo>
                  <a:pt x="23854" y="2158052"/>
                  <a:pt x="19283" y="2162623"/>
                  <a:pt x="13644" y="2162623"/>
                </a:cubicBezTo>
                <a:cubicBezTo>
                  <a:pt x="8006" y="2162623"/>
                  <a:pt x="3435" y="2158052"/>
                  <a:pt x="3435" y="2152413"/>
                </a:cubicBezTo>
                <a:cubicBezTo>
                  <a:pt x="3435" y="2146775"/>
                  <a:pt x="8006" y="2142204"/>
                  <a:pt x="13644" y="2142204"/>
                </a:cubicBezTo>
                <a:close/>
                <a:moveTo>
                  <a:pt x="3879858" y="2141974"/>
                </a:moveTo>
                <a:cubicBezTo>
                  <a:pt x="3885627" y="2141974"/>
                  <a:pt x="3890299" y="2146648"/>
                  <a:pt x="3890299" y="2152413"/>
                </a:cubicBezTo>
                <a:cubicBezTo>
                  <a:pt x="3890299" y="2158178"/>
                  <a:pt x="3885624" y="2162852"/>
                  <a:pt x="3879858" y="2162852"/>
                </a:cubicBezTo>
                <a:cubicBezTo>
                  <a:pt x="3874094" y="2162852"/>
                  <a:pt x="3869421" y="2158178"/>
                  <a:pt x="3869421" y="2152413"/>
                </a:cubicBezTo>
                <a:cubicBezTo>
                  <a:pt x="3869421" y="2146648"/>
                  <a:pt x="3874094" y="2141974"/>
                  <a:pt x="3879858" y="2141974"/>
                </a:cubicBezTo>
                <a:close/>
                <a:moveTo>
                  <a:pt x="8712289" y="2141883"/>
                </a:moveTo>
                <a:cubicBezTo>
                  <a:pt x="8718104" y="2141883"/>
                  <a:pt x="8722819" y="2146597"/>
                  <a:pt x="8722819" y="2152413"/>
                </a:cubicBezTo>
                <a:cubicBezTo>
                  <a:pt x="8722819" y="2158229"/>
                  <a:pt x="8718104" y="2162943"/>
                  <a:pt x="8712289" y="2162943"/>
                </a:cubicBezTo>
                <a:cubicBezTo>
                  <a:pt x="8706473" y="2162943"/>
                  <a:pt x="8701759" y="2158229"/>
                  <a:pt x="8701759" y="2152413"/>
                </a:cubicBezTo>
                <a:cubicBezTo>
                  <a:pt x="8701759" y="2146597"/>
                  <a:pt x="8706473" y="2141883"/>
                  <a:pt x="8712289" y="2141883"/>
                </a:cubicBezTo>
                <a:close/>
                <a:moveTo>
                  <a:pt x="3741773" y="2141883"/>
                </a:moveTo>
                <a:cubicBezTo>
                  <a:pt x="3747591" y="2141883"/>
                  <a:pt x="3752302" y="2146597"/>
                  <a:pt x="3752302" y="2152413"/>
                </a:cubicBezTo>
                <a:cubicBezTo>
                  <a:pt x="3752302" y="2158229"/>
                  <a:pt x="3747591" y="2162943"/>
                  <a:pt x="3741773" y="2162943"/>
                </a:cubicBezTo>
                <a:cubicBezTo>
                  <a:pt x="3735957" y="2162943"/>
                  <a:pt x="3731245" y="2158229"/>
                  <a:pt x="3731245" y="2152413"/>
                </a:cubicBezTo>
                <a:cubicBezTo>
                  <a:pt x="3731245" y="2146597"/>
                  <a:pt x="3735954" y="2141883"/>
                  <a:pt x="3741773" y="2141883"/>
                </a:cubicBezTo>
                <a:close/>
                <a:moveTo>
                  <a:pt x="8850359" y="2141410"/>
                </a:moveTo>
                <a:cubicBezTo>
                  <a:pt x="8856436" y="2141410"/>
                  <a:pt x="8861362" y="2146336"/>
                  <a:pt x="8861362" y="2152413"/>
                </a:cubicBezTo>
                <a:cubicBezTo>
                  <a:pt x="8861362" y="2158490"/>
                  <a:pt x="8856436" y="2163416"/>
                  <a:pt x="8850359" y="2163416"/>
                </a:cubicBezTo>
                <a:cubicBezTo>
                  <a:pt x="8844282" y="2163416"/>
                  <a:pt x="8839356" y="2158490"/>
                  <a:pt x="8839356" y="2152413"/>
                </a:cubicBezTo>
                <a:cubicBezTo>
                  <a:pt x="8839356" y="2146336"/>
                  <a:pt x="8844282" y="2141410"/>
                  <a:pt x="8850359" y="2141410"/>
                </a:cubicBezTo>
                <a:close/>
                <a:moveTo>
                  <a:pt x="3603696" y="2141410"/>
                </a:moveTo>
                <a:cubicBezTo>
                  <a:pt x="3609772" y="2141410"/>
                  <a:pt x="3614695" y="2146336"/>
                  <a:pt x="3614695" y="2152413"/>
                </a:cubicBezTo>
                <a:cubicBezTo>
                  <a:pt x="3614695" y="2158490"/>
                  <a:pt x="3609772" y="2163416"/>
                  <a:pt x="3603696" y="2163416"/>
                </a:cubicBezTo>
                <a:cubicBezTo>
                  <a:pt x="3597616" y="2163416"/>
                  <a:pt x="3592690" y="2158490"/>
                  <a:pt x="3592690" y="2152413"/>
                </a:cubicBezTo>
                <a:cubicBezTo>
                  <a:pt x="3592690" y="2146336"/>
                  <a:pt x="3597616" y="2141410"/>
                  <a:pt x="3603696" y="2141410"/>
                </a:cubicBezTo>
                <a:close/>
                <a:moveTo>
                  <a:pt x="8988438" y="2141317"/>
                </a:moveTo>
                <a:cubicBezTo>
                  <a:pt x="8994566" y="2141317"/>
                  <a:pt x="8999533" y="2146285"/>
                  <a:pt x="8999533" y="2152413"/>
                </a:cubicBezTo>
                <a:cubicBezTo>
                  <a:pt x="8999533" y="2158541"/>
                  <a:pt x="8994565" y="2163508"/>
                  <a:pt x="8988438" y="2163508"/>
                </a:cubicBezTo>
                <a:cubicBezTo>
                  <a:pt x="8982309" y="2163508"/>
                  <a:pt x="8977342" y="2158540"/>
                  <a:pt x="8977342" y="2152413"/>
                </a:cubicBezTo>
                <a:cubicBezTo>
                  <a:pt x="8977342" y="2146284"/>
                  <a:pt x="8982310" y="2141317"/>
                  <a:pt x="8988438" y="2141317"/>
                </a:cubicBezTo>
                <a:close/>
                <a:moveTo>
                  <a:pt x="12026037" y="2141074"/>
                </a:moveTo>
                <a:cubicBezTo>
                  <a:pt x="12032299" y="2141074"/>
                  <a:pt x="12037377" y="2146151"/>
                  <a:pt x="12037377" y="2152413"/>
                </a:cubicBezTo>
                <a:cubicBezTo>
                  <a:pt x="12037377" y="2158676"/>
                  <a:pt x="12032299" y="2163753"/>
                  <a:pt x="12026037" y="2163753"/>
                </a:cubicBezTo>
                <a:cubicBezTo>
                  <a:pt x="12019775" y="2163753"/>
                  <a:pt x="12014698" y="2158676"/>
                  <a:pt x="12014698" y="2152413"/>
                </a:cubicBezTo>
                <a:cubicBezTo>
                  <a:pt x="12014698" y="2146151"/>
                  <a:pt x="12019775" y="2141074"/>
                  <a:pt x="12026037" y="2141074"/>
                </a:cubicBezTo>
                <a:close/>
                <a:moveTo>
                  <a:pt x="289795" y="2141074"/>
                </a:moveTo>
                <a:cubicBezTo>
                  <a:pt x="296058" y="2141074"/>
                  <a:pt x="301135" y="2146151"/>
                  <a:pt x="301135" y="2152413"/>
                </a:cubicBezTo>
                <a:cubicBezTo>
                  <a:pt x="301135" y="2158676"/>
                  <a:pt x="296058" y="2163753"/>
                  <a:pt x="289795" y="2163753"/>
                </a:cubicBezTo>
                <a:cubicBezTo>
                  <a:pt x="283533" y="2163753"/>
                  <a:pt x="278456" y="2158676"/>
                  <a:pt x="278456" y="2152413"/>
                </a:cubicBezTo>
                <a:cubicBezTo>
                  <a:pt x="278456" y="2146151"/>
                  <a:pt x="283533" y="2141074"/>
                  <a:pt x="289795" y="2141074"/>
                </a:cubicBezTo>
                <a:close/>
                <a:moveTo>
                  <a:pt x="3465606" y="2140835"/>
                </a:moveTo>
                <a:cubicBezTo>
                  <a:pt x="3471999" y="2140835"/>
                  <a:pt x="3477185" y="2146018"/>
                  <a:pt x="3477185" y="2152413"/>
                </a:cubicBezTo>
                <a:cubicBezTo>
                  <a:pt x="3477185" y="2158807"/>
                  <a:pt x="3471999" y="2163990"/>
                  <a:pt x="3465606" y="2163990"/>
                </a:cubicBezTo>
                <a:cubicBezTo>
                  <a:pt x="3459211" y="2163990"/>
                  <a:pt x="3454029" y="2158807"/>
                  <a:pt x="3454029" y="2152413"/>
                </a:cubicBezTo>
                <a:cubicBezTo>
                  <a:pt x="3454029" y="2146019"/>
                  <a:pt x="3459211" y="2140835"/>
                  <a:pt x="3465606" y="2140835"/>
                </a:cubicBezTo>
                <a:close/>
                <a:moveTo>
                  <a:pt x="9126508" y="2140741"/>
                </a:moveTo>
                <a:cubicBezTo>
                  <a:pt x="9132955" y="2140741"/>
                  <a:pt x="9138180" y="2145967"/>
                  <a:pt x="9138180" y="2152413"/>
                </a:cubicBezTo>
                <a:cubicBezTo>
                  <a:pt x="9138180" y="2158860"/>
                  <a:pt x="9132955" y="2164085"/>
                  <a:pt x="9126508" y="2164085"/>
                </a:cubicBezTo>
                <a:cubicBezTo>
                  <a:pt x="9120062" y="2164085"/>
                  <a:pt x="9114836" y="2158860"/>
                  <a:pt x="9114836" y="2152413"/>
                </a:cubicBezTo>
                <a:cubicBezTo>
                  <a:pt x="9114836" y="2145967"/>
                  <a:pt x="9120062" y="2140741"/>
                  <a:pt x="9126508" y="2140741"/>
                </a:cubicBezTo>
                <a:close/>
                <a:moveTo>
                  <a:pt x="9264586" y="2140251"/>
                </a:moveTo>
                <a:cubicBezTo>
                  <a:pt x="9271304" y="2140251"/>
                  <a:pt x="9276749" y="2145696"/>
                  <a:pt x="9276749" y="2152413"/>
                </a:cubicBezTo>
                <a:cubicBezTo>
                  <a:pt x="9276749" y="2159131"/>
                  <a:pt x="9271304" y="2164576"/>
                  <a:pt x="9264586" y="2164576"/>
                </a:cubicBezTo>
                <a:cubicBezTo>
                  <a:pt x="9257869" y="2164576"/>
                  <a:pt x="9252424" y="2159131"/>
                  <a:pt x="9252424" y="2152413"/>
                </a:cubicBezTo>
                <a:cubicBezTo>
                  <a:pt x="9252424" y="2145696"/>
                  <a:pt x="9257869" y="2140251"/>
                  <a:pt x="9264586" y="2140251"/>
                </a:cubicBezTo>
                <a:close/>
                <a:moveTo>
                  <a:pt x="3327531" y="2140251"/>
                </a:moveTo>
                <a:cubicBezTo>
                  <a:pt x="3334248" y="2140251"/>
                  <a:pt x="3339691" y="2145696"/>
                  <a:pt x="3339691" y="2152413"/>
                </a:cubicBezTo>
                <a:cubicBezTo>
                  <a:pt x="3339691" y="2159131"/>
                  <a:pt x="3334248" y="2164576"/>
                  <a:pt x="3327531" y="2164576"/>
                </a:cubicBezTo>
                <a:cubicBezTo>
                  <a:pt x="3320813" y="2164576"/>
                  <a:pt x="3315366" y="2159131"/>
                  <a:pt x="3315366" y="2152413"/>
                </a:cubicBezTo>
                <a:cubicBezTo>
                  <a:pt x="3315366" y="2145696"/>
                  <a:pt x="3320813" y="2140251"/>
                  <a:pt x="3327531" y="2140251"/>
                </a:cubicBezTo>
                <a:close/>
                <a:moveTo>
                  <a:pt x="3189440" y="2140155"/>
                </a:moveTo>
                <a:cubicBezTo>
                  <a:pt x="3196211" y="2140155"/>
                  <a:pt x="3201699" y="2145644"/>
                  <a:pt x="3201699" y="2152413"/>
                </a:cubicBezTo>
                <a:cubicBezTo>
                  <a:pt x="3201699" y="2159183"/>
                  <a:pt x="3196211" y="2164672"/>
                  <a:pt x="3189440" y="2164672"/>
                </a:cubicBezTo>
                <a:cubicBezTo>
                  <a:pt x="3182669" y="2164672"/>
                  <a:pt x="3177182" y="2159183"/>
                  <a:pt x="3177182" y="2152413"/>
                </a:cubicBezTo>
                <a:cubicBezTo>
                  <a:pt x="3177182" y="2145644"/>
                  <a:pt x="3182669" y="2140155"/>
                  <a:pt x="3189440" y="2140155"/>
                </a:cubicBezTo>
                <a:close/>
                <a:moveTo>
                  <a:pt x="9402656" y="2139911"/>
                </a:moveTo>
                <a:cubicBezTo>
                  <a:pt x="9409561" y="2139911"/>
                  <a:pt x="9415159" y="2145508"/>
                  <a:pt x="9415159" y="2152413"/>
                </a:cubicBezTo>
                <a:cubicBezTo>
                  <a:pt x="9415159" y="2159318"/>
                  <a:pt x="9409561" y="2164916"/>
                  <a:pt x="9402656" y="2164916"/>
                </a:cubicBezTo>
                <a:cubicBezTo>
                  <a:pt x="9395751" y="2164916"/>
                  <a:pt x="9390153" y="2159318"/>
                  <a:pt x="9390153" y="2152413"/>
                </a:cubicBezTo>
                <a:cubicBezTo>
                  <a:pt x="9390153" y="2145508"/>
                  <a:pt x="9395751" y="2139911"/>
                  <a:pt x="9402656" y="2139911"/>
                </a:cubicBezTo>
                <a:close/>
                <a:moveTo>
                  <a:pt x="427873" y="2139902"/>
                </a:moveTo>
                <a:cubicBezTo>
                  <a:pt x="434782" y="2139902"/>
                  <a:pt x="440384" y="2145503"/>
                  <a:pt x="440384" y="2152413"/>
                </a:cubicBezTo>
                <a:cubicBezTo>
                  <a:pt x="440384" y="2159322"/>
                  <a:pt x="434782" y="2164924"/>
                  <a:pt x="427873" y="2164924"/>
                </a:cubicBezTo>
                <a:cubicBezTo>
                  <a:pt x="420963" y="2164924"/>
                  <a:pt x="415362" y="2159322"/>
                  <a:pt x="415362" y="2152413"/>
                </a:cubicBezTo>
                <a:cubicBezTo>
                  <a:pt x="415362" y="2145503"/>
                  <a:pt x="420963" y="2139902"/>
                  <a:pt x="427873" y="2139902"/>
                </a:cubicBezTo>
                <a:close/>
                <a:moveTo>
                  <a:pt x="3051363" y="2139814"/>
                </a:moveTo>
                <a:cubicBezTo>
                  <a:pt x="3058322" y="2139814"/>
                  <a:pt x="3063963" y="2145455"/>
                  <a:pt x="3063963" y="2152413"/>
                </a:cubicBezTo>
                <a:cubicBezTo>
                  <a:pt x="3063963" y="2159372"/>
                  <a:pt x="3058322" y="2165013"/>
                  <a:pt x="3051363" y="2165013"/>
                </a:cubicBezTo>
                <a:cubicBezTo>
                  <a:pt x="3044405" y="2165013"/>
                  <a:pt x="3038766" y="2159372"/>
                  <a:pt x="3038766" y="2152413"/>
                </a:cubicBezTo>
                <a:cubicBezTo>
                  <a:pt x="3038766" y="2145455"/>
                  <a:pt x="3044405" y="2139814"/>
                  <a:pt x="3051363" y="2139814"/>
                </a:cubicBezTo>
                <a:close/>
                <a:moveTo>
                  <a:pt x="11887986" y="2139647"/>
                </a:moveTo>
                <a:cubicBezTo>
                  <a:pt x="11895036" y="2139647"/>
                  <a:pt x="11900752" y="2145363"/>
                  <a:pt x="11900752" y="2152413"/>
                </a:cubicBezTo>
                <a:cubicBezTo>
                  <a:pt x="11900752" y="2159463"/>
                  <a:pt x="11895037" y="2165179"/>
                  <a:pt x="11887986" y="2165179"/>
                </a:cubicBezTo>
                <a:cubicBezTo>
                  <a:pt x="11880936" y="2165179"/>
                  <a:pt x="11875220" y="2159463"/>
                  <a:pt x="11875220" y="2152413"/>
                </a:cubicBezTo>
                <a:cubicBezTo>
                  <a:pt x="11875220" y="2145363"/>
                  <a:pt x="11880935" y="2139647"/>
                  <a:pt x="11887986" y="2139647"/>
                </a:cubicBezTo>
                <a:close/>
                <a:moveTo>
                  <a:pt x="9540745" y="2139310"/>
                </a:moveTo>
                <a:cubicBezTo>
                  <a:pt x="9547981" y="2139310"/>
                  <a:pt x="9553848" y="2145177"/>
                  <a:pt x="9553848" y="2152413"/>
                </a:cubicBezTo>
                <a:cubicBezTo>
                  <a:pt x="9553848" y="2159650"/>
                  <a:pt x="9547981" y="2165516"/>
                  <a:pt x="9540745" y="2165516"/>
                </a:cubicBezTo>
                <a:cubicBezTo>
                  <a:pt x="9533508" y="2165516"/>
                  <a:pt x="9527642" y="2159650"/>
                  <a:pt x="9527642" y="2152413"/>
                </a:cubicBezTo>
                <a:cubicBezTo>
                  <a:pt x="9527642" y="2145177"/>
                  <a:pt x="9533508" y="2139310"/>
                  <a:pt x="9540745" y="2139310"/>
                </a:cubicBezTo>
                <a:close/>
                <a:moveTo>
                  <a:pt x="2913288" y="2139211"/>
                </a:moveTo>
                <a:cubicBezTo>
                  <a:pt x="2920579" y="2139211"/>
                  <a:pt x="2926490" y="2145122"/>
                  <a:pt x="2926490" y="2152413"/>
                </a:cubicBezTo>
                <a:cubicBezTo>
                  <a:pt x="2926490" y="2159704"/>
                  <a:pt x="2920579" y="2165614"/>
                  <a:pt x="2913288" y="2165614"/>
                </a:cubicBezTo>
                <a:cubicBezTo>
                  <a:pt x="2905998" y="2165614"/>
                  <a:pt x="2900086" y="2159704"/>
                  <a:pt x="2900086" y="2152413"/>
                </a:cubicBezTo>
                <a:cubicBezTo>
                  <a:pt x="2900086" y="2145122"/>
                  <a:pt x="2905998" y="2139211"/>
                  <a:pt x="2913288" y="2139211"/>
                </a:cubicBezTo>
                <a:close/>
                <a:moveTo>
                  <a:pt x="9678796" y="2138699"/>
                </a:moveTo>
                <a:cubicBezTo>
                  <a:pt x="9686370" y="2138699"/>
                  <a:pt x="9692510" y="2144839"/>
                  <a:pt x="9692510" y="2152413"/>
                </a:cubicBezTo>
                <a:cubicBezTo>
                  <a:pt x="9692510" y="2159987"/>
                  <a:pt x="9686370" y="2166127"/>
                  <a:pt x="9678796" y="2166127"/>
                </a:cubicBezTo>
                <a:cubicBezTo>
                  <a:pt x="9671222" y="2166127"/>
                  <a:pt x="9665082" y="2159987"/>
                  <a:pt x="9665082" y="2152413"/>
                </a:cubicBezTo>
                <a:cubicBezTo>
                  <a:pt x="9665082" y="2144839"/>
                  <a:pt x="9671222" y="2138699"/>
                  <a:pt x="9678796" y="2138699"/>
                </a:cubicBezTo>
                <a:close/>
                <a:moveTo>
                  <a:pt x="2775205" y="2138599"/>
                </a:moveTo>
                <a:cubicBezTo>
                  <a:pt x="2782837" y="2138599"/>
                  <a:pt x="2789019" y="2144784"/>
                  <a:pt x="2789019" y="2152413"/>
                </a:cubicBezTo>
                <a:cubicBezTo>
                  <a:pt x="2789019" y="2160042"/>
                  <a:pt x="2782837" y="2166227"/>
                  <a:pt x="2775205" y="2166227"/>
                </a:cubicBezTo>
                <a:cubicBezTo>
                  <a:pt x="2767576" y="2166227"/>
                  <a:pt x="2761389" y="2160042"/>
                  <a:pt x="2761389" y="2152413"/>
                </a:cubicBezTo>
                <a:cubicBezTo>
                  <a:pt x="2761389" y="2144784"/>
                  <a:pt x="2767576" y="2138599"/>
                  <a:pt x="2775205" y="2138599"/>
                </a:cubicBezTo>
                <a:close/>
                <a:moveTo>
                  <a:pt x="11749935" y="2138427"/>
                </a:moveTo>
                <a:cubicBezTo>
                  <a:pt x="11757660" y="2138427"/>
                  <a:pt x="11763922" y="2144688"/>
                  <a:pt x="11763922" y="2152413"/>
                </a:cubicBezTo>
                <a:cubicBezTo>
                  <a:pt x="11763922" y="2160137"/>
                  <a:pt x="11757660" y="2166400"/>
                  <a:pt x="11749935" y="2166400"/>
                </a:cubicBezTo>
                <a:cubicBezTo>
                  <a:pt x="11742211" y="2166400"/>
                  <a:pt x="11735949" y="2160138"/>
                  <a:pt x="11735949" y="2152413"/>
                </a:cubicBezTo>
                <a:cubicBezTo>
                  <a:pt x="11735949" y="2144689"/>
                  <a:pt x="11742211" y="2138427"/>
                  <a:pt x="11749935" y="2138427"/>
                </a:cubicBezTo>
                <a:close/>
                <a:moveTo>
                  <a:pt x="565950" y="2138427"/>
                </a:moveTo>
                <a:cubicBezTo>
                  <a:pt x="573675" y="2138427"/>
                  <a:pt x="579935" y="2144688"/>
                  <a:pt x="579935" y="2152413"/>
                </a:cubicBezTo>
                <a:cubicBezTo>
                  <a:pt x="579935" y="2160137"/>
                  <a:pt x="573675" y="2166400"/>
                  <a:pt x="565950" y="2166400"/>
                </a:cubicBezTo>
                <a:cubicBezTo>
                  <a:pt x="558226" y="2166400"/>
                  <a:pt x="551964" y="2160138"/>
                  <a:pt x="551964" y="2152413"/>
                </a:cubicBezTo>
                <a:cubicBezTo>
                  <a:pt x="551964" y="2144689"/>
                  <a:pt x="558226" y="2138427"/>
                  <a:pt x="565950" y="2138427"/>
                </a:cubicBezTo>
                <a:close/>
                <a:moveTo>
                  <a:pt x="9816848" y="2138079"/>
                </a:moveTo>
                <a:cubicBezTo>
                  <a:pt x="9824764" y="2138079"/>
                  <a:pt x="9831182" y="2144497"/>
                  <a:pt x="9831182" y="2152413"/>
                </a:cubicBezTo>
                <a:cubicBezTo>
                  <a:pt x="9831182" y="2160330"/>
                  <a:pt x="9824764" y="2166748"/>
                  <a:pt x="9816848" y="2166748"/>
                </a:cubicBezTo>
                <a:cubicBezTo>
                  <a:pt x="9808931" y="2166748"/>
                  <a:pt x="9802513" y="2160330"/>
                  <a:pt x="9802513" y="2152413"/>
                </a:cubicBezTo>
                <a:cubicBezTo>
                  <a:pt x="9802513" y="2144497"/>
                  <a:pt x="9808931" y="2138079"/>
                  <a:pt x="9816848" y="2138079"/>
                </a:cubicBezTo>
                <a:close/>
                <a:moveTo>
                  <a:pt x="2637133" y="2138079"/>
                </a:moveTo>
                <a:cubicBezTo>
                  <a:pt x="2645049" y="2138079"/>
                  <a:pt x="2651465" y="2144497"/>
                  <a:pt x="2651465" y="2152413"/>
                </a:cubicBezTo>
                <a:cubicBezTo>
                  <a:pt x="2651465" y="2160330"/>
                  <a:pt x="2645049" y="2166748"/>
                  <a:pt x="2637133" y="2166748"/>
                </a:cubicBezTo>
                <a:cubicBezTo>
                  <a:pt x="2629215" y="2166748"/>
                  <a:pt x="2622798" y="2160330"/>
                  <a:pt x="2622798" y="2152413"/>
                </a:cubicBezTo>
                <a:cubicBezTo>
                  <a:pt x="2622798" y="2144497"/>
                  <a:pt x="2629213" y="2138079"/>
                  <a:pt x="2637133" y="2138079"/>
                </a:cubicBezTo>
                <a:close/>
                <a:moveTo>
                  <a:pt x="9954992" y="2137449"/>
                </a:moveTo>
                <a:cubicBezTo>
                  <a:pt x="9963256" y="2137449"/>
                  <a:pt x="9969956" y="2144148"/>
                  <a:pt x="9969956" y="2152413"/>
                </a:cubicBezTo>
                <a:cubicBezTo>
                  <a:pt x="9969956" y="2160678"/>
                  <a:pt x="9963256" y="2167378"/>
                  <a:pt x="9954992" y="2167378"/>
                </a:cubicBezTo>
                <a:cubicBezTo>
                  <a:pt x="9946727" y="2167378"/>
                  <a:pt x="9940027" y="2160679"/>
                  <a:pt x="9940027" y="2152413"/>
                </a:cubicBezTo>
                <a:cubicBezTo>
                  <a:pt x="9940027" y="2144149"/>
                  <a:pt x="9946727" y="2137449"/>
                  <a:pt x="9954992" y="2137449"/>
                </a:cubicBezTo>
                <a:close/>
                <a:moveTo>
                  <a:pt x="2499046" y="2137449"/>
                </a:moveTo>
                <a:cubicBezTo>
                  <a:pt x="2507308" y="2137449"/>
                  <a:pt x="2514008" y="2144148"/>
                  <a:pt x="2514008" y="2152413"/>
                </a:cubicBezTo>
                <a:cubicBezTo>
                  <a:pt x="2514008" y="2160678"/>
                  <a:pt x="2507308" y="2167378"/>
                  <a:pt x="2499046" y="2167378"/>
                </a:cubicBezTo>
                <a:cubicBezTo>
                  <a:pt x="2490783" y="2167378"/>
                  <a:pt x="2484081" y="2160679"/>
                  <a:pt x="2484081" y="2152413"/>
                </a:cubicBezTo>
                <a:cubicBezTo>
                  <a:pt x="2484081" y="2144149"/>
                  <a:pt x="2490783" y="2137449"/>
                  <a:pt x="2499046" y="2137449"/>
                </a:cubicBezTo>
                <a:close/>
                <a:moveTo>
                  <a:pt x="704027" y="2137168"/>
                </a:moveTo>
                <a:cubicBezTo>
                  <a:pt x="712447" y="2137168"/>
                  <a:pt x="719273" y="2143994"/>
                  <a:pt x="719273" y="2152413"/>
                </a:cubicBezTo>
                <a:cubicBezTo>
                  <a:pt x="719273" y="2160833"/>
                  <a:pt x="712447" y="2167658"/>
                  <a:pt x="704027" y="2167658"/>
                </a:cubicBezTo>
                <a:cubicBezTo>
                  <a:pt x="695608" y="2167658"/>
                  <a:pt x="688782" y="2160833"/>
                  <a:pt x="688782" y="2152413"/>
                </a:cubicBezTo>
                <a:cubicBezTo>
                  <a:pt x="688782" y="2143994"/>
                  <a:pt x="695608" y="2137168"/>
                  <a:pt x="704027" y="2137168"/>
                </a:cubicBezTo>
                <a:close/>
                <a:moveTo>
                  <a:pt x="10093042" y="2137083"/>
                </a:moveTo>
                <a:cubicBezTo>
                  <a:pt x="10101509" y="2137083"/>
                  <a:pt x="10108372" y="2143947"/>
                  <a:pt x="10108372" y="2152413"/>
                </a:cubicBezTo>
                <a:cubicBezTo>
                  <a:pt x="10108372" y="2160880"/>
                  <a:pt x="10101509" y="2167744"/>
                  <a:pt x="10093042" y="2167744"/>
                </a:cubicBezTo>
                <a:cubicBezTo>
                  <a:pt x="10084575" y="2167744"/>
                  <a:pt x="10077712" y="2160880"/>
                  <a:pt x="10077712" y="2152413"/>
                </a:cubicBezTo>
                <a:cubicBezTo>
                  <a:pt x="10077712" y="2143947"/>
                  <a:pt x="10084575" y="2137083"/>
                  <a:pt x="10093042" y="2137083"/>
                </a:cubicBezTo>
                <a:close/>
                <a:moveTo>
                  <a:pt x="11611790" y="2136894"/>
                </a:moveTo>
                <a:cubicBezTo>
                  <a:pt x="11620361" y="2136894"/>
                  <a:pt x="11627309" y="2143842"/>
                  <a:pt x="11627309" y="2152413"/>
                </a:cubicBezTo>
                <a:cubicBezTo>
                  <a:pt x="11627309" y="2160984"/>
                  <a:pt x="11620361" y="2167932"/>
                  <a:pt x="11611790" y="2167932"/>
                </a:cubicBezTo>
                <a:cubicBezTo>
                  <a:pt x="11603219" y="2167932"/>
                  <a:pt x="11596271" y="2160984"/>
                  <a:pt x="11596271" y="2152413"/>
                </a:cubicBezTo>
                <a:cubicBezTo>
                  <a:pt x="11596271" y="2143842"/>
                  <a:pt x="11603219" y="2136894"/>
                  <a:pt x="11611790" y="2136894"/>
                </a:cubicBezTo>
                <a:close/>
                <a:moveTo>
                  <a:pt x="10231094" y="2136438"/>
                </a:moveTo>
                <a:cubicBezTo>
                  <a:pt x="10239917" y="2136438"/>
                  <a:pt x="10247069" y="2143590"/>
                  <a:pt x="10247069" y="2152413"/>
                </a:cubicBezTo>
                <a:cubicBezTo>
                  <a:pt x="10247069" y="2161237"/>
                  <a:pt x="10239916" y="2168389"/>
                  <a:pt x="10231094" y="2168389"/>
                </a:cubicBezTo>
                <a:cubicBezTo>
                  <a:pt x="10222271" y="2168389"/>
                  <a:pt x="10215119" y="2161237"/>
                  <a:pt x="10215119" y="2152413"/>
                </a:cubicBezTo>
                <a:cubicBezTo>
                  <a:pt x="10215119" y="2143590"/>
                  <a:pt x="10222272" y="2136438"/>
                  <a:pt x="10231094" y="2136438"/>
                </a:cubicBezTo>
                <a:close/>
                <a:moveTo>
                  <a:pt x="2360970" y="2136438"/>
                </a:moveTo>
                <a:cubicBezTo>
                  <a:pt x="2369797" y="2136438"/>
                  <a:pt x="2376949" y="2143590"/>
                  <a:pt x="2376949" y="2152413"/>
                </a:cubicBezTo>
                <a:cubicBezTo>
                  <a:pt x="2376949" y="2161237"/>
                  <a:pt x="2369797" y="2168389"/>
                  <a:pt x="2360970" y="2168389"/>
                </a:cubicBezTo>
                <a:cubicBezTo>
                  <a:pt x="2352149" y="2168389"/>
                  <a:pt x="2344997" y="2161237"/>
                  <a:pt x="2344997" y="2152413"/>
                </a:cubicBezTo>
                <a:cubicBezTo>
                  <a:pt x="2344997" y="2143590"/>
                  <a:pt x="2352149" y="2136438"/>
                  <a:pt x="2360970" y="2136438"/>
                </a:cubicBezTo>
                <a:close/>
                <a:moveTo>
                  <a:pt x="11473739" y="2136246"/>
                </a:moveTo>
                <a:cubicBezTo>
                  <a:pt x="11482668" y="2136246"/>
                  <a:pt x="11489907" y="2143484"/>
                  <a:pt x="11489907" y="2152413"/>
                </a:cubicBezTo>
                <a:cubicBezTo>
                  <a:pt x="11489907" y="2161341"/>
                  <a:pt x="11482669" y="2168580"/>
                  <a:pt x="11473739" y="2168580"/>
                </a:cubicBezTo>
                <a:cubicBezTo>
                  <a:pt x="11464811" y="2168580"/>
                  <a:pt x="11457572" y="2161341"/>
                  <a:pt x="11457572" y="2152413"/>
                </a:cubicBezTo>
                <a:cubicBezTo>
                  <a:pt x="11457572" y="2143484"/>
                  <a:pt x="11464810" y="2136246"/>
                  <a:pt x="11473739" y="2136246"/>
                </a:cubicBezTo>
                <a:close/>
                <a:moveTo>
                  <a:pt x="842106" y="2136246"/>
                </a:moveTo>
                <a:cubicBezTo>
                  <a:pt x="851034" y="2136246"/>
                  <a:pt x="858273" y="2143484"/>
                  <a:pt x="858273" y="2152413"/>
                </a:cubicBezTo>
                <a:cubicBezTo>
                  <a:pt x="858273" y="2161341"/>
                  <a:pt x="851034" y="2168580"/>
                  <a:pt x="842106" y="2168580"/>
                </a:cubicBezTo>
                <a:cubicBezTo>
                  <a:pt x="833177" y="2168580"/>
                  <a:pt x="825939" y="2161341"/>
                  <a:pt x="825939" y="2152413"/>
                </a:cubicBezTo>
                <a:cubicBezTo>
                  <a:pt x="825939" y="2143484"/>
                  <a:pt x="833177" y="2136246"/>
                  <a:pt x="842106" y="2136246"/>
                </a:cubicBezTo>
                <a:close/>
                <a:moveTo>
                  <a:pt x="10369145" y="2135783"/>
                </a:moveTo>
                <a:cubicBezTo>
                  <a:pt x="10378330" y="2135783"/>
                  <a:pt x="10385775" y="2143228"/>
                  <a:pt x="10385775" y="2152413"/>
                </a:cubicBezTo>
                <a:cubicBezTo>
                  <a:pt x="10385775" y="2161597"/>
                  <a:pt x="10378329" y="2169043"/>
                  <a:pt x="10369145" y="2169043"/>
                </a:cubicBezTo>
                <a:cubicBezTo>
                  <a:pt x="10359960" y="2169043"/>
                  <a:pt x="10352515" y="2161597"/>
                  <a:pt x="10352515" y="2152413"/>
                </a:cubicBezTo>
                <a:cubicBezTo>
                  <a:pt x="10352515" y="2143228"/>
                  <a:pt x="10359961" y="2135783"/>
                  <a:pt x="10369145" y="2135783"/>
                </a:cubicBezTo>
                <a:close/>
                <a:moveTo>
                  <a:pt x="2222877" y="2135783"/>
                </a:moveTo>
                <a:cubicBezTo>
                  <a:pt x="2232074" y="2135783"/>
                  <a:pt x="2239525" y="2143228"/>
                  <a:pt x="2239525" y="2152413"/>
                </a:cubicBezTo>
                <a:cubicBezTo>
                  <a:pt x="2239525" y="2161597"/>
                  <a:pt x="2232074" y="2169043"/>
                  <a:pt x="2222877" y="2169043"/>
                </a:cubicBezTo>
                <a:cubicBezTo>
                  <a:pt x="2213693" y="2169043"/>
                  <a:pt x="2206247" y="2161597"/>
                  <a:pt x="2206247" y="2152413"/>
                </a:cubicBezTo>
                <a:cubicBezTo>
                  <a:pt x="2206247" y="2143228"/>
                  <a:pt x="2213693" y="2135783"/>
                  <a:pt x="2222877" y="2135783"/>
                </a:cubicBezTo>
                <a:close/>
                <a:moveTo>
                  <a:pt x="10507289" y="2135404"/>
                </a:moveTo>
                <a:cubicBezTo>
                  <a:pt x="10516683" y="2135404"/>
                  <a:pt x="10524298" y="2143020"/>
                  <a:pt x="10524298" y="2152413"/>
                </a:cubicBezTo>
                <a:cubicBezTo>
                  <a:pt x="10524298" y="2161807"/>
                  <a:pt x="10516683" y="2169423"/>
                  <a:pt x="10507289" y="2169423"/>
                </a:cubicBezTo>
                <a:cubicBezTo>
                  <a:pt x="10497894" y="2169423"/>
                  <a:pt x="10490279" y="2161807"/>
                  <a:pt x="10490279" y="2152413"/>
                </a:cubicBezTo>
                <a:cubicBezTo>
                  <a:pt x="10490279" y="2143020"/>
                  <a:pt x="10497894" y="2135404"/>
                  <a:pt x="10507289" y="2135404"/>
                </a:cubicBezTo>
                <a:close/>
                <a:moveTo>
                  <a:pt x="11335689" y="2135306"/>
                </a:moveTo>
                <a:cubicBezTo>
                  <a:pt x="11345137" y="2135306"/>
                  <a:pt x="11352796" y="2142965"/>
                  <a:pt x="11352796" y="2152413"/>
                </a:cubicBezTo>
                <a:cubicBezTo>
                  <a:pt x="11352796" y="2161861"/>
                  <a:pt x="11345137" y="2169520"/>
                  <a:pt x="11335689" y="2169520"/>
                </a:cubicBezTo>
                <a:cubicBezTo>
                  <a:pt x="11326241" y="2169520"/>
                  <a:pt x="11318582" y="2161861"/>
                  <a:pt x="11318582" y="2152413"/>
                </a:cubicBezTo>
                <a:cubicBezTo>
                  <a:pt x="11318582" y="2142965"/>
                  <a:pt x="11326241" y="2135306"/>
                  <a:pt x="11335689" y="2135306"/>
                </a:cubicBezTo>
                <a:close/>
                <a:moveTo>
                  <a:pt x="2084804" y="2135119"/>
                </a:moveTo>
                <a:cubicBezTo>
                  <a:pt x="2094355" y="2135119"/>
                  <a:pt x="2102096" y="2142861"/>
                  <a:pt x="2102096" y="2152413"/>
                </a:cubicBezTo>
                <a:cubicBezTo>
                  <a:pt x="2102096" y="2161963"/>
                  <a:pt x="2094355" y="2169707"/>
                  <a:pt x="2084804" y="2169707"/>
                </a:cubicBezTo>
                <a:cubicBezTo>
                  <a:pt x="2075253" y="2169707"/>
                  <a:pt x="2067511" y="2161964"/>
                  <a:pt x="2067511" y="2152413"/>
                </a:cubicBezTo>
                <a:cubicBezTo>
                  <a:pt x="2067511" y="2142862"/>
                  <a:pt x="2075253" y="2135119"/>
                  <a:pt x="2084804" y="2135119"/>
                </a:cubicBezTo>
                <a:close/>
                <a:moveTo>
                  <a:pt x="980184" y="2134922"/>
                </a:moveTo>
                <a:cubicBezTo>
                  <a:pt x="989843" y="2134922"/>
                  <a:pt x="997674" y="2142752"/>
                  <a:pt x="997674" y="2152413"/>
                </a:cubicBezTo>
                <a:cubicBezTo>
                  <a:pt x="997674" y="2162072"/>
                  <a:pt x="989843" y="2169903"/>
                  <a:pt x="980184" y="2169903"/>
                </a:cubicBezTo>
                <a:cubicBezTo>
                  <a:pt x="970524" y="2169903"/>
                  <a:pt x="962693" y="2162073"/>
                  <a:pt x="962693" y="2152413"/>
                </a:cubicBezTo>
                <a:cubicBezTo>
                  <a:pt x="962693" y="2142753"/>
                  <a:pt x="970524" y="2134922"/>
                  <a:pt x="980184" y="2134922"/>
                </a:cubicBezTo>
                <a:close/>
                <a:moveTo>
                  <a:pt x="10783391" y="2134735"/>
                </a:moveTo>
                <a:cubicBezTo>
                  <a:pt x="10793154" y="2134735"/>
                  <a:pt x="10801070" y="2142650"/>
                  <a:pt x="10801070" y="2152413"/>
                </a:cubicBezTo>
                <a:cubicBezTo>
                  <a:pt x="10801070" y="2162177"/>
                  <a:pt x="10793154" y="2170092"/>
                  <a:pt x="10783391" y="2170092"/>
                </a:cubicBezTo>
                <a:cubicBezTo>
                  <a:pt x="10773628" y="2170092"/>
                  <a:pt x="10765713" y="2162177"/>
                  <a:pt x="10765713" y="2152413"/>
                </a:cubicBezTo>
                <a:cubicBezTo>
                  <a:pt x="10765713" y="2142650"/>
                  <a:pt x="10773628" y="2134735"/>
                  <a:pt x="10783391" y="2134735"/>
                </a:cubicBezTo>
                <a:close/>
                <a:moveTo>
                  <a:pt x="10645340" y="2134735"/>
                </a:moveTo>
                <a:cubicBezTo>
                  <a:pt x="10655104" y="2134735"/>
                  <a:pt x="10663019" y="2142650"/>
                  <a:pt x="10663019" y="2152413"/>
                </a:cubicBezTo>
                <a:cubicBezTo>
                  <a:pt x="10663019" y="2162177"/>
                  <a:pt x="10655104" y="2170092"/>
                  <a:pt x="10645340" y="2170092"/>
                </a:cubicBezTo>
                <a:cubicBezTo>
                  <a:pt x="10635577" y="2170092"/>
                  <a:pt x="10627662" y="2162177"/>
                  <a:pt x="10627662" y="2152413"/>
                </a:cubicBezTo>
                <a:cubicBezTo>
                  <a:pt x="10627662" y="2142650"/>
                  <a:pt x="10635577" y="2134735"/>
                  <a:pt x="10645340" y="2134735"/>
                </a:cubicBezTo>
                <a:close/>
                <a:moveTo>
                  <a:pt x="1946729" y="2134735"/>
                </a:moveTo>
                <a:cubicBezTo>
                  <a:pt x="1956492" y="2134735"/>
                  <a:pt x="1964408" y="2142650"/>
                  <a:pt x="1964408" y="2152413"/>
                </a:cubicBezTo>
                <a:cubicBezTo>
                  <a:pt x="1964408" y="2162177"/>
                  <a:pt x="1956492" y="2170092"/>
                  <a:pt x="1946729" y="2170092"/>
                </a:cubicBezTo>
                <a:cubicBezTo>
                  <a:pt x="1936965" y="2170092"/>
                  <a:pt x="1929051" y="2162177"/>
                  <a:pt x="1929051" y="2152413"/>
                </a:cubicBezTo>
                <a:cubicBezTo>
                  <a:pt x="1929051" y="2142650"/>
                  <a:pt x="1936965" y="2134735"/>
                  <a:pt x="1946729" y="2134735"/>
                </a:cubicBezTo>
                <a:close/>
                <a:moveTo>
                  <a:pt x="11197638" y="2134635"/>
                </a:moveTo>
                <a:cubicBezTo>
                  <a:pt x="11207456" y="2134635"/>
                  <a:pt x="11215416" y="2142595"/>
                  <a:pt x="11215416" y="2152413"/>
                </a:cubicBezTo>
                <a:cubicBezTo>
                  <a:pt x="11215416" y="2162231"/>
                  <a:pt x="11207457" y="2170190"/>
                  <a:pt x="11197638" y="2170190"/>
                </a:cubicBezTo>
                <a:cubicBezTo>
                  <a:pt x="11187820" y="2170190"/>
                  <a:pt x="11179860" y="2162231"/>
                  <a:pt x="11179860" y="2152413"/>
                </a:cubicBezTo>
                <a:cubicBezTo>
                  <a:pt x="11179860" y="2142595"/>
                  <a:pt x="11187818" y="2134635"/>
                  <a:pt x="11197638" y="2134635"/>
                </a:cubicBezTo>
                <a:close/>
                <a:moveTo>
                  <a:pt x="11059588" y="2134347"/>
                </a:moveTo>
                <a:cubicBezTo>
                  <a:pt x="11069566" y="2134347"/>
                  <a:pt x="11077654" y="2142436"/>
                  <a:pt x="11077654" y="2152413"/>
                </a:cubicBezTo>
                <a:cubicBezTo>
                  <a:pt x="11077654" y="2162391"/>
                  <a:pt x="11069566" y="2170480"/>
                  <a:pt x="11059588" y="2170480"/>
                </a:cubicBezTo>
                <a:cubicBezTo>
                  <a:pt x="11049609" y="2170480"/>
                  <a:pt x="11041521" y="2162391"/>
                  <a:pt x="11041521" y="2152413"/>
                </a:cubicBezTo>
                <a:cubicBezTo>
                  <a:pt x="11041521" y="2142436"/>
                  <a:pt x="11049609" y="2134347"/>
                  <a:pt x="11059588" y="2134347"/>
                </a:cubicBezTo>
                <a:close/>
                <a:moveTo>
                  <a:pt x="10921442" y="2134347"/>
                </a:moveTo>
                <a:cubicBezTo>
                  <a:pt x="10931420" y="2134347"/>
                  <a:pt x="10939508" y="2142436"/>
                  <a:pt x="10939508" y="2152413"/>
                </a:cubicBezTo>
                <a:cubicBezTo>
                  <a:pt x="10939508" y="2162391"/>
                  <a:pt x="10931420" y="2170480"/>
                  <a:pt x="10921442" y="2170480"/>
                </a:cubicBezTo>
                <a:cubicBezTo>
                  <a:pt x="10911463" y="2170480"/>
                  <a:pt x="10903375" y="2162391"/>
                  <a:pt x="10903375" y="2152413"/>
                </a:cubicBezTo>
                <a:cubicBezTo>
                  <a:pt x="10903375" y="2142436"/>
                  <a:pt x="10911463" y="2134347"/>
                  <a:pt x="10921442" y="2134347"/>
                </a:cubicBezTo>
                <a:close/>
                <a:moveTo>
                  <a:pt x="1118261" y="2134067"/>
                </a:moveTo>
                <a:cubicBezTo>
                  <a:pt x="1128393" y="2134067"/>
                  <a:pt x="1136607" y="2142281"/>
                  <a:pt x="1136607" y="2152413"/>
                </a:cubicBezTo>
                <a:cubicBezTo>
                  <a:pt x="1136607" y="2162545"/>
                  <a:pt x="1128393" y="2170759"/>
                  <a:pt x="1118261" y="2170759"/>
                </a:cubicBezTo>
                <a:cubicBezTo>
                  <a:pt x="1108129" y="2170759"/>
                  <a:pt x="1099915" y="2162545"/>
                  <a:pt x="1099915" y="2152413"/>
                </a:cubicBezTo>
                <a:cubicBezTo>
                  <a:pt x="1099915" y="2142281"/>
                  <a:pt x="1108129" y="2134067"/>
                  <a:pt x="1118261" y="2134067"/>
                </a:cubicBezTo>
                <a:close/>
                <a:moveTo>
                  <a:pt x="1808647" y="2134056"/>
                </a:moveTo>
                <a:cubicBezTo>
                  <a:pt x="1818785" y="2134056"/>
                  <a:pt x="1827002" y="2142275"/>
                  <a:pt x="1827002" y="2152413"/>
                </a:cubicBezTo>
                <a:cubicBezTo>
                  <a:pt x="1827002" y="2162551"/>
                  <a:pt x="1818785" y="2170770"/>
                  <a:pt x="1808647" y="2170770"/>
                </a:cubicBezTo>
                <a:cubicBezTo>
                  <a:pt x="1798508" y="2170770"/>
                  <a:pt x="1790290" y="2162551"/>
                  <a:pt x="1790290" y="2152413"/>
                </a:cubicBezTo>
                <a:cubicBezTo>
                  <a:pt x="1790290" y="2142275"/>
                  <a:pt x="1798508" y="2134056"/>
                  <a:pt x="1808647" y="2134056"/>
                </a:cubicBezTo>
                <a:close/>
                <a:moveTo>
                  <a:pt x="1670573" y="2134056"/>
                </a:moveTo>
                <a:cubicBezTo>
                  <a:pt x="1680711" y="2134056"/>
                  <a:pt x="1688929" y="2142275"/>
                  <a:pt x="1688929" y="2152413"/>
                </a:cubicBezTo>
                <a:cubicBezTo>
                  <a:pt x="1688929" y="2162551"/>
                  <a:pt x="1680711" y="2170770"/>
                  <a:pt x="1670573" y="2170770"/>
                </a:cubicBezTo>
                <a:cubicBezTo>
                  <a:pt x="1660434" y="2170770"/>
                  <a:pt x="1652217" y="2162551"/>
                  <a:pt x="1652217" y="2152413"/>
                </a:cubicBezTo>
                <a:cubicBezTo>
                  <a:pt x="1652217" y="2142275"/>
                  <a:pt x="1660434" y="2134056"/>
                  <a:pt x="1670573" y="2134056"/>
                </a:cubicBezTo>
                <a:close/>
                <a:moveTo>
                  <a:pt x="1256335" y="2133956"/>
                </a:moveTo>
                <a:cubicBezTo>
                  <a:pt x="1266529" y="2133956"/>
                  <a:pt x="1274792" y="2142220"/>
                  <a:pt x="1274792" y="2152413"/>
                </a:cubicBezTo>
                <a:cubicBezTo>
                  <a:pt x="1274792" y="2162607"/>
                  <a:pt x="1266529" y="2170870"/>
                  <a:pt x="1256335" y="2170870"/>
                </a:cubicBezTo>
                <a:cubicBezTo>
                  <a:pt x="1246140" y="2170870"/>
                  <a:pt x="1237877" y="2162607"/>
                  <a:pt x="1237877" y="2152413"/>
                </a:cubicBezTo>
                <a:cubicBezTo>
                  <a:pt x="1237877" y="2142220"/>
                  <a:pt x="1246140" y="2133956"/>
                  <a:pt x="1256335" y="2133956"/>
                </a:cubicBezTo>
                <a:close/>
                <a:moveTo>
                  <a:pt x="1532490" y="2133663"/>
                </a:moveTo>
                <a:cubicBezTo>
                  <a:pt x="1542846" y="2133663"/>
                  <a:pt x="1551239" y="2142058"/>
                  <a:pt x="1551239" y="2152413"/>
                </a:cubicBezTo>
                <a:cubicBezTo>
                  <a:pt x="1551239" y="2162768"/>
                  <a:pt x="1542846" y="2171162"/>
                  <a:pt x="1532490" y="2171162"/>
                </a:cubicBezTo>
                <a:cubicBezTo>
                  <a:pt x="1522135" y="2171162"/>
                  <a:pt x="1513742" y="2162768"/>
                  <a:pt x="1513742" y="2152413"/>
                </a:cubicBezTo>
                <a:cubicBezTo>
                  <a:pt x="1513742" y="2142058"/>
                  <a:pt x="1522135" y="2133663"/>
                  <a:pt x="1532490" y="2133663"/>
                </a:cubicBezTo>
                <a:close/>
                <a:moveTo>
                  <a:pt x="1394418" y="2133663"/>
                </a:moveTo>
                <a:cubicBezTo>
                  <a:pt x="1404772" y="2133663"/>
                  <a:pt x="1413167" y="2142058"/>
                  <a:pt x="1413167" y="2152413"/>
                </a:cubicBezTo>
                <a:cubicBezTo>
                  <a:pt x="1413167" y="2162768"/>
                  <a:pt x="1404772" y="2171162"/>
                  <a:pt x="1394418" y="2171162"/>
                </a:cubicBezTo>
                <a:cubicBezTo>
                  <a:pt x="1384063" y="2171162"/>
                  <a:pt x="1375667" y="2162768"/>
                  <a:pt x="1375667" y="2152413"/>
                </a:cubicBezTo>
                <a:cubicBezTo>
                  <a:pt x="1375667" y="2142058"/>
                  <a:pt x="1384061" y="2133663"/>
                  <a:pt x="1394418" y="2133663"/>
                </a:cubicBezTo>
                <a:close/>
                <a:moveTo>
                  <a:pt x="12371259" y="2026167"/>
                </a:moveTo>
                <a:cubicBezTo>
                  <a:pt x="12374943" y="2026167"/>
                  <a:pt x="12377930" y="2029154"/>
                  <a:pt x="12377930" y="2032838"/>
                </a:cubicBezTo>
                <a:cubicBezTo>
                  <a:pt x="12377930" y="2036522"/>
                  <a:pt x="12374943" y="2039509"/>
                  <a:pt x="12371259" y="2039509"/>
                </a:cubicBezTo>
                <a:cubicBezTo>
                  <a:pt x="12367575" y="2039509"/>
                  <a:pt x="12364588" y="2036522"/>
                  <a:pt x="12364588" y="2032838"/>
                </a:cubicBezTo>
                <a:cubicBezTo>
                  <a:pt x="12364588" y="2029154"/>
                  <a:pt x="12367575" y="2026167"/>
                  <a:pt x="12371259" y="2026167"/>
                </a:cubicBezTo>
                <a:close/>
                <a:moveTo>
                  <a:pt x="12233207" y="2025394"/>
                </a:moveTo>
                <a:cubicBezTo>
                  <a:pt x="12237318" y="2025394"/>
                  <a:pt x="12240651" y="2028726"/>
                  <a:pt x="12240651" y="2032838"/>
                </a:cubicBezTo>
                <a:cubicBezTo>
                  <a:pt x="12240651" y="2036949"/>
                  <a:pt x="12237318" y="2040281"/>
                  <a:pt x="12233207" y="2040281"/>
                </a:cubicBezTo>
                <a:cubicBezTo>
                  <a:pt x="12229096" y="2040281"/>
                  <a:pt x="12225763" y="2036949"/>
                  <a:pt x="12225763" y="2032838"/>
                </a:cubicBezTo>
                <a:cubicBezTo>
                  <a:pt x="12225763" y="2028726"/>
                  <a:pt x="12229096" y="2025394"/>
                  <a:pt x="12233207" y="2025394"/>
                </a:cubicBezTo>
                <a:close/>
                <a:moveTo>
                  <a:pt x="82684" y="2024975"/>
                </a:moveTo>
                <a:cubicBezTo>
                  <a:pt x="87026" y="2024975"/>
                  <a:pt x="90545" y="2028495"/>
                  <a:pt x="90545" y="2032838"/>
                </a:cubicBezTo>
                <a:cubicBezTo>
                  <a:pt x="90545" y="2037180"/>
                  <a:pt x="87026" y="2040700"/>
                  <a:pt x="82684" y="2040700"/>
                </a:cubicBezTo>
                <a:cubicBezTo>
                  <a:pt x="78341" y="2040700"/>
                  <a:pt x="74821" y="2037180"/>
                  <a:pt x="74821" y="2032838"/>
                </a:cubicBezTo>
                <a:cubicBezTo>
                  <a:pt x="74821" y="2028495"/>
                  <a:pt x="78341" y="2024975"/>
                  <a:pt x="82684" y="2024975"/>
                </a:cubicBezTo>
                <a:close/>
                <a:moveTo>
                  <a:pt x="220759" y="2024464"/>
                </a:moveTo>
                <a:cubicBezTo>
                  <a:pt x="225383" y="2024464"/>
                  <a:pt x="229132" y="2028213"/>
                  <a:pt x="229132" y="2032838"/>
                </a:cubicBezTo>
                <a:cubicBezTo>
                  <a:pt x="229132" y="2037462"/>
                  <a:pt x="225383" y="2041212"/>
                  <a:pt x="220759" y="2041212"/>
                </a:cubicBezTo>
                <a:cubicBezTo>
                  <a:pt x="216134" y="2041212"/>
                  <a:pt x="212385" y="2037462"/>
                  <a:pt x="212385" y="2032838"/>
                </a:cubicBezTo>
                <a:cubicBezTo>
                  <a:pt x="212385" y="2028213"/>
                  <a:pt x="216134" y="2024464"/>
                  <a:pt x="220759" y="2024464"/>
                </a:cubicBezTo>
                <a:close/>
                <a:moveTo>
                  <a:pt x="12095062" y="2024380"/>
                </a:moveTo>
                <a:cubicBezTo>
                  <a:pt x="12099733" y="2024380"/>
                  <a:pt x="12103520" y="2028166"/>
                  <a:pt x="12103520" y="2032838"/>
                </a:cubicBezTo>
                <a:cubicBezTo>
                  <a:pt x="12103520" y="2037509"/>
                  <a:pt x="12099733" y="2041296"/>
                  <a:pt x="12095062" y="2041296"/>
                </a:cubicBezTo>
                <a:cubicBezTo>
                  <a:pt x="12090392" y="2041296"/>
                  <a:pt x="12086604" y="2037509"/>
                  <a:pt x="12086604" y="2032838"/>
                </a:cubicBezTo>
                <a:cubicBezTo>
                  <a:pt x="12086604" y="2028167"/>
                  <a:pt x="12090392" y="2024380"/>
                  <a:pt x="12095062" y="2024380"/>
                </a:cubicBezTo>
                <a:close/>
                <a:moveTo>
                  <a:pt x="358836" y="2023408"/>
                </a:moveTo>
                <a:cubicBezTo>
                  <a:pt x="364043" y="2023408"/>
                  <a:pt x="368265" y="2027630"/>
                  <a:pt x="368265" y="2032838"/>
                </a:cubicBezTo>
                <a:cubicBezTo>
                  <a:pt x="368265" y="2038045"/>
                  <a:pt x="364043" y="2042267"/>
                  <a:pt x="358836" y="2042267"/>
                </a:cubicBezTo>
                <a:cubicBezTo>
                  <a:pt x="353628" y="2042267"/>
                  <a:pt x="349406" y="2038045"/>
                  <a:pt x="349406" y="2032838"/>
                </a:cubicBezTo>
                <a:cubicBezTo>
                  <a:pt x="349406" y="2027630"/>
                  <a:pt x="353628" y="2023408"/>
                  <a:pt x="358836" y="2023408"/>
                </a:cubicBezTo>
                <a:close/>
                <a:moveTo>
                  <a:pt x="6986361" y="2023407"/>
                </a:moveTo>
                <a:cubicBezTo>
                  <a:pt x="6991569" y="2023407"/>
                  <a:pt x="6995792" y="2027629"/>
                  <a:pt x="6995792" y="2032837"/>
                </a:cubicBezTo>
                <a:cubicBezTo>
                  <a:pt x="6995792" y="2038046"/>
                  <a:pt x="6991569" y="2042268"/>
                  <a:pt x="6986361" y="2042268"/>
                </a:cubicBezTo>
                <a:cubicBezTo>
                  <a:pt x="6981153" y="2042268"/>
                  <a:pt x="6976930" y="2038046"/>
                  <a:pt x="6976930" y="2032837"/>
                </a:cubicBezTo>
                <a:cubicBezTo>
                  <a:pt x="6976930" y="2027629"/>
                  <a:pt x="6981153" y="2023407"/>
                  <a:pt x="6986361" y="2023407"/>
                </a:cubicBezTo>
                <a:close/>
                <a:moveTo>
                  <a:pt x="6848292" y="2023407"/>
                </a:moveTo>
                <a:cubicBezTo>
                  <a:pt x="6853501" y="2023407"/>
                  <a:pt x="6857723" y="2027629"/>
                  <a:pt x="6857723" y="2032837"/>
                </a:cubicBezTo>
                <a:cubicBezTo>
                  <a:pt x="6857723" y="2038046"/>
                  <a:pt x="6853501" y="2042268"/>
                  <a:pt x="6848292" y="2042268"/>
                </a:cubicBezTo>
                <a:cubicBezTo>
                  <a:pt x="6843084" y="2042268"/>
                  <a:pt x="6838862" y="2038046"/>
                  <a:pt x="6838862" y="2032837"/>
                </a:cubicBezTo>
                <a:cubicBezTo>
                  <a:pt x="6838862" y="2027629"/>
                  <a:pt x="6843084" y="2023407"/>
                  <a:pt x="6848292" y="2023407"/>
                </a:cubicBezTo>
                <a:close/>
                <a:moveTo>
                  <a:pt x="6710222" y="2023407"/>
                </a:moveTo>
                <a:cubicBezTo>
                  <a:pt x="6715431" y="2023407"/>
                  <a:pt x="6719653" y="2027629"/>
                  <a:pt x="6719653" y="2032837"/>
                </a:cubicBezTo>
                <a:cubicBezTo>
                  <a:pt x="6719653" y="2038046"/>
                  <a:pt x="6715431" y="2042268"/>
                  <a:pt x="6710222" y="2042268"/>
                </a:cubicBezTo>
                <a:cubicBezTo>
                  <a:pt x="6705014" y="2042268"/>
                  <a:pt x="6700792" y="2038046"/>
                  <a:pt x="6700792" y="2032837"/>
                </a:cubicBezTo>
                <a:cubicBezTo>
                  <a:pt x="6700792" y="2027629"/>
                  <a:pt x="6705014" y="2023407"/>
                  <a:pt x="6710222" y="2023407"/>
                </a:cubicBezTo>
                <a:close/>
                <a:moveTo>
                  <a:pt x="6572143" y="2023407"/>
                </a:moveTo>
                <a:cubicBezTo>
                  <a:pt x="6577351" y="2023407"/>
                  <a:pt x="6581574" y="2027629"/>
                  <a:pt x="6581574" y="2032837"/>
                </a:cubicBezTo>
                <a:cubicBezTo>
                  <a:pt x="6581574" y="2038046"/>
                  <a:pt x="6577351" y="2042268"/>
                  <a:pt x="6572143" y="2042268"/>
                </a:cubicBezTo>
                <a:cubicBezTo>
                  <a:pt x="6566935" y="2042268"/>
                  <a:pt x="6562712" y="2038046"/>
                  <a:pt x="6562712" y="2032837"/>
                </a:cubicBezTo>
                <a:cubicBezTo>
                  <a:pt x="6562712" y="2027629"/>
                  <a:pt x="6566935" y="2023407"/>
                  <a:pt x="6572143" y="2023407"/>
                </a:cubicBezTo>
                <a:close/>
                <a:moveTo>
                  <a:pt x="6434073" y="2023407"/>
                </a:moveTo>
                <a:cubicBezTo>
                  <a:pt x="6439282" y="2023407"/>
                  <a:pt x="6443504" y="2027629"/>
                  <a:pt x="6443504" y="2032837"/>
                </a:cubicBezTo>
                <a:cubicBezTo>
                  <a:pt x="6443504" y="2038046"/>
                  <a:pt x="6439282" y="2042268"/>
                  <a:pt x="6434073" y="2042268"/>
                </a:cubicBezTo>
                <a:cubicBezTo>
                  <a:pt x="6428865" y="2042268"/>
                  <a:pt x="6424643" y="2038046"/>
                  <a:pt x="6424643" y="2032837"/>
                </a:cubicBezTo>
                <a:cubicBezTo>
                  <a:pt x="6424643" y="2027629"/>
                  <a:pt x="6428865" y="2023407"/>
                  <a:pt x="6434073" y="2023407"/>
                </a:cubicBezTo>
                <a:close/>
                <a:moveTo>
                  <a:pt x="6295994" y="2023407"/>
                </a:moveTo>
                <a:cubicBezTo>
                  <a:pt x="6301202" y="2023407"/>
                  <a:pt x="6305425" y="2027629"/>
                  <a:pt x="6305425" y="2032837"/>
                </a:cubicBezTo>
                <a:cubicBezTo>
                  <a:pt x="6305425" y="2038046"/>
                  <a:pt x="6301202" y="2042268"/>
                  <a:pt x="6295994" y="2042268"/>
                </a:cubicBezTo>
                <a:cubicBezTo>
                  <a:pt x="6290786" y="2042268"/>
                  <a:pt x="6286563" y="2038046"/>
                  <a:pt x="6286563" y="2032837"/>
                </a:cubicBezTo>
                <a:cubicBezTo>
                  <a:pt x="6286563" y="2027629"/>
                  <a:pt x="6290786" y="2023407"/>
                  <a:pt x="6295994" y="2023407"/>
                </a:cubicBezTo>
                <a:close/>
                <a:moveTo>
                  <a:pt x="6157927" y="2023407"/>
                </a:moveTo>
                <a:cubicBezTo>
                  <a:pt x="6163136" y="2023407"/>
                  <a:pt x="6167360" y="2027629"/>
                  <a:pt x="6167360" y="2032837"/>
                </a:cubicBezTo>
                <a:cubicBezTo>
                  <a:pt x="6167360" y="2038046"/>
                  <a:pt x="6163136" y="2042268"/>
                  <a:pt x="6157927" y="2042268"/>
                </a:cubicBezTo>
                <a:cubicBezTo>
                  <a:pt x="6152721" y="2042268"/>
                  <a:pt x="6148499" y="2038046"/>
                  <a:pt x="6148499" y="2032837"/>
                </a:cubicBezTo>
                <a:cubicBezTo>
                  <a:pt x="6148499" y="2027629"/>
                  <a:pt x="6152721" y="2023407"/>
                  <a:pt x="6157927" y="2023407"/>
                </a:cubicBezTo>
                <a:close/>
                <a:moveTo>
                  <a:pt x="6019850" y="2023407"/>
                </a:moveTo>
                <a:cubicBezTo>
                  <a:pt x="6025059" y="2023407"/>
                  <a:pt x="6029281" y="2027629"/>
                  <a:pt x="6029281" y="2032837"/>
                </a:cubicBezTo>
                <a:cubicBezTo>
                  <a:pt x="6029281" y="2038046"/>
                  <a:pt x="6025059" y="2042268"/>
                  <a:pt x="6019850" y="2042268"/>
                </a:cubicBezTo>
                <a:cubicBezTo>
                  <a:pt x="6014643" y="2042268"/>
                  <a:pt x="6010419" y="2038046"/>
                  <a:pt x="6010419" y="2032837"/>
                </a:cubicBezTo>
                <a:cubicBezTo>
                  <a:pt x="6010419" y="2027629"/>
                  <a:pt x="6014643" y="2023407"/>
                  <a:pt x="6019850" y="2023407"/>
                </a:cubicBezTo>
                <a:close/>
                <a:moveTo>
                  <a:pt x="5881786" y="2023407"/>
                </a:moveTo>
                <a:cubicBezTo>
                  <a:pt x="5886997" y="2023407"/>
                  <a:pt x="5891218" y="2027629"/>
                  <a:pt x="5891218" y="2032837"/>
                </a:cubicBezTo>
                <a:cubicBezTo>
                  <a:pt x="5891218" y="2038046"/>
                  <a:pt x="5886997" y="2042268"/>
                  <a:pt x="5881786" y="2042268"/>
                </a:cubicBezTo>
                <a:cubicBezTo>
                  <a:pt x="5876581" y="2042268"/>
                  <a:pt x="5872356" y="2038046"/>
                  <a:pt x="5872356" y="2032837"/>
                </a:cubicBezTo>
                <a:cubicBezTo>
                  <a:pt x="5872356" y="2027629"/>
                  <a:pt x="5876581" y="2023407"/>
                  <a:pt x="5881786" y="2023407"/>
                </a:cubicBezTo>
                <a:close/>
                <a:moveTo>
                  <a:pt x="5743711" y="2023407"/>
                </a:moveTo>
                <a:cubicBezTo>
                  <a:pt x="5748921" y="2023407"/>
                  <a:pt x="5753142" y="2027629"/>
                  <a:pt x="5753142" y="2032837"/>
                </a:cubicBezTo>
                <a:cubicBezTo>
                  <a:pt x="5753142" y="2038046"/>
                  <a:pt x="5748921" y="2042268"/>
                  <a:pt x="5743711" y="2042268"/>
                </a:cubicBezTo>
                <a:cubicBezTo>
                  <a:pt x="5738500" y="2042268"/>
                  <a:pt x="5734283" y="2038046"/>
                  <a:pt x="5734283" y="2032837"/>
                </a:cubicBezTo>
                <a:cubicBezTo>
                  <a:pt x="5734283" y="2027629"/>
                  <a:pt x="5738500" y="2023407"/>
                  <a:pt x="5743711" y="2023407"/>
                </a:cubicBezTo>
                <a:close/>
                <a:moveTo>
                  <a:pt x="5605649" y="2023407"/>
                </a:moveTo>
                <a:cubicBezTo>
                  <a:pt x="5610856" y="2023407"/>
                  <a:pt x="5615079" y="2027629"/>
                  <a:pt x="5615079" y="2032837"/>
                </a:cubicBezTo>
                <a:cubicBezTo>
                  <a:pt x="5615079" y="2038046"/>
                  <a:pt x="5610856" y="2042268"/>
                  <a:pt x="5605649" y="2042268"/>
                </a:cubicBezTo>
                <a:cubicBezTo>
                  <a:pt x="5600442" y="2042268"/>
                  <a:pt x="5596219" y="2038046"/>
                  <a:pt x="5596219" y="2032837"/>
                </a:cubicBezTo>
                <a:cubicBezTo>
                  <a:pt x="5596219" y="2027629"/>
                  <a:pt x="5600442" y="2023407"/>
                  <a:pt x="5605649" y="2023407"/>
                </a:cubicBezTo>
                <a:close/>
                <a:moveTo>
                  <a:pt x="7124440" y="2022952"/>
                </a:moveTo>
                <a:cubicBezTo>
                  <a:pt x="7129900" y="2022952"/>
                  <a:pt x="7134326" y="2027378"/>
                  <a:pt x="7134326" y="2032838"/>
                </a:cubicBezTo>
                <a:cubicBezTo>
                  <a:pt x="7134326" y="2038297"/>
                  <a:pt x="7129900" y="2042723"/>
                  <a:pt x="7124440" y="2042723"/>
                </a:cubicBezTo>
                <a:cubicBezTo>
                  <a:pt x="7118981" y="2042723"/>
                  <a:pt x="7114555" y="2038297"/>
                  <a:pt x="7114555" y="2032838"/>
                </a:cubicBezTo>
                <a:cubicBezTo>
                  <a:pt x="7114555" y="2027378"/>
                  <a:pt x="7118981" y="2022952"/>
                  <a:pt x="7124440" y="2022952"/>
                </a:cubicBezTo>
                <a:close/>
                <a:moveTo>
                  <a:pt x="5467587" y="2022952"/>
                </a:moveTo>
                <a:cubicBezTo>
                  <a:pt x="5473041" y="2022952"/>
                  <a:pt x="5477468" y="2027378"/>
                  <a:pt x="5477468" y="2032838"/>
                </a:cubicBezTo>
                <a:cubicBezTo>
                  <a:pt x="5477468" y="2038297"/>
                  <a:pt x="5473041" y="2042723"/>
                  <a:pt x="5467587" y="2042723"/>
                </a:cubicBezTo>
                <a:cubicBezTo>
                  <a:pt x="5462124" y="2042723"/>
                  <a:pt x="5457699" y="2038297"/>
                  <a:pt x="5457699" y="2032838"/>
                </a:cubicBezTo>
                <a:cubicBezTo>
                  <a:pt x="5457699" y="2027378"/>
                  <a:pt x="5462124" y="2022952"/>
                  <a:pt x="5467587" y="2022952"/>
                </a:cubicBezTo>
                <a:close/>
                <a:moveTo>
                  <a:pt x="5329506" y="2022952"/>
                </a:moveTo>
                <a:cubicBezTo>
                  <a:pt x="5334963" y="2022952"/>
                  <a:pt x="5339390" y="2027378"/>
                  <a:pt x="5339390" y="2032838"/>
                </a:cubicBezTo>
                <a:cubicBezTo>
                  <a:pt x="5339390" y="2038297"/>
                  <a:pt x="5334963" y="2042723"/>
                  <a:pt x="5329506" y="2042723"/>
                </a:cubicBezTo>
                <a:cubicBezTo>
                  <a:pt x="5324045" y="2042723"/>
                  <a:pt x="5319619" y="2038297"/>
                  <a:pt x="5319619" y="2032838"/>
                </a:cubicBezTo>
                <a:cubicBezTo>
                  <a:pt x="5319619" y="2027378"/>
                  <a:pt x="5324045" y="2022952"/>
                  <a:pt x="5329506" y="2022952"/>
                </a:cubicBezTo>
                <a:close/>
                <a:moveTo>
                  <a:pt x="11957012" y="2022864"/>
                </a:moveTo>
                <a:cubicBezTo>
                  <a:pt x="11962521" y="2022864"/>
                  <a:pt x="11966986" y="2027330"/>
                  <a:pt x="11966986" y="2032838"/>
                </a:cubicBezTo>
                <a:cubicBezTo>
                  <a:pt x="11966986" y="2038346"/>
                  <a:pt x="11962520" y="2042812"/>
                  <a:pt x="11957012" y="2042812"/>
                </a:cubicBezTo>
                <a:cubicBezTo>
                  <a:pt x="11951503" y="2042812"/>
                  <a:pt x="11947038" y="2038346"/>
                  <a:pt x="11947038" y="2032838"/>
                </a:cubicBezTo>
                <a:cubicBezTo>
                  <a:pt x="11947038" y="2027330"/>
                  <a:pt x="11951504" y="2022864"/>
                  <a:pt x="11957012" y="2022864"/>
                </a:cubicBezTo>
                <a:close/>
                <a:moveTo>
                  <a:pt x="7400590" y="2022863"/>
                </a:moveTo>
                <a:cubicBezTo>
                  <a:pt x="7406099" y="2022863"/>
                  <a:pt x="7410565" y="2027329"/>
                  <a:pt x="7410565" y="2032838"/>
                </a:cubicBezTo>
                <a:cubicBezTo>
                  <a:pt x="7410565" y="2038347"/>
                  <a:pt x="7406099" y="2042813"/>
                  <a:pt x="7400590" y="2042813"/>
                </a:cubicBezTo>
                <a:cubicBezTo>
                  <a:pt x="7395081" y="2042813"/>
                  <a:pt x="7390615" y="2038347"/>
                  <a:pt x="7390615" y="2032838"/>
                </a:cubicBezTo>
                <a:cubicBezTo>
                  <a:pt x="7390615" y="2027329"/>
                  <a:pt x="7395081" y="2022863"/>
                  <a:pt x="7400590" y="2022863"/>
                </a:cubicBezTo>
                <a:close/>
                <a:moveTo>
                  <a:pt x="7262511" y="2022863"/>
                </a:moveTo>
                <a:cubicBezTo>
                  <a:pt x="7268019" y="2022863"/>
                  <a:pt x="7272485" y="2027329"/>
                  <a:pt x="7272485" y="2032838"/>
                </a:cubicBezTo>
                <a:cubicBezTo>
                  <a:pt x="7272485" y="2038347"/>
                  <a:pt x="7268019" y="2042813"/>
                  <a:pt x="7262511" y="2042813"/>
                </a:cubicBezTo>
                <a:cubicBezTo>
                  <a:pt x="7257002" y="2042813"/>
                  <a:pt x="7252536" y="2038347"/>
                  <a:pt x="7252536" y="2032838"/>
                </a:cubicBezTo>
                <a:cubicBezTo>
                  <a:pt x="7252536" y="2027329"/>
                  <a:pt x="7257002" y="2022863"/>
                  <a:pt x="7262511" y="2022863"/>
                </a:cubicBezTo>
                <a:close/>
                <a:moveTo>
                  <a:pt x="5191433" y="2022863"/>
                </a:moveTo>
                <a:cubicBezTo>
                  <a:pt x="5196939" y="2022863"/>
                  <a:pt x="5201404" y="2027329"/>
                  <a:pt x="5201404" y="2032838"/>
                </a:cubicBezTo>
                <a:cubicBezTo>
                  <a:pt x="5201404" y="2038347"/>
                  <a:pt x="5196939" y="2042813"/>
                  <a:pt x="5191433" y="2042813"/>
                </a:cubicBezTo>
                <a:cubicBezTo>
                  <a:pt x="5185926" y="2042813"/>
                  <a:pt x="5181457" y="2038347"/>
                  <a:pt x="5181457" y="2032838"/>
                </a:cubicBezTo>
                <a:cubicBezTo>
                  <a:pt x="5181457" y="2027329"/>
                  <a:pt x="5185926" y="2022863"/>
                  <a:pt x="5191433" y="2022863"/>
                </a:cubicBezTo>
                <a:close/>
                <a:moveTo>
                  <a:pt x="5053351" y="2022863"/>
                </a:moveTo>
                <a:cubicBezTo>
                  <a:pt x="5058862" y="2022863"/>
                  <a:pt x="5063330" y="2027329"/>
                  <a:pt x="5063330" y="2032838"/>
                </a:cubicBezTo>
                <a:cubicBezTo>
                  <a:pt x="5063330" y="2038347"/>
                  <a:pt x="5058862" y="2042813"/>
                  <a:pt x="5053351" y="2042813"/>
                </a:cubicBezTo>
                <a:cubicBezTo>
                  <a:pt x="5047843" y="2042813"/>
                  <a:pt x="5043374" y="2038347"/>
                  <a:pt x="5043374" y="2032838"/>
                </a:cubicBezTo>
                <a:cubicBezTo>
                  <a:pt x="5043374" y="2027329"/>
                  <a:pt x="5047843" y="2022863"/>
                  <a:pt x="5053351" y="2022863"/>
                </a:cubicBezTo>
                <a:close/>
                <a:moveTo>
                  <a:pt x="7676738" y="2022399"/>
                </a:moveTo>
                <a:cubicBezTo>
                  <a:pt x="7682503" y="2022399"/>
                  <a:pt x="7687177" y="2027073"/>
                  <a:pt x="7687177" y="2032838"/>
                </a:cubicBezTo>
                <a:cubicBezTo>
                  <a:pt x="7687177" y="2038603"/>
                  <a:pt x="7682503" y="2043277"/>
                  <a:pt x="7676738" y="2043277"/>
                </a:cubicBezTo>
                <a:cubicBezTo>
                  <a:pt x="7670973" y="2043277"/>
                  <a:pt x="7666299" y="2038603"/>
                  <a:pt x="7666299" y="2032838"/>
                </a:cubicBezTo>
                <a:cubicBezTo>
                  <a:pt x="7666299" y="2027073"/>
                  <a:pt x="7670973" y="2022399"/>
                  <a:pt x="7676738" y="2022399"/>
                </a:cubicBezTo>
                <a:close/>
                <a:moveTo>
                  <a:pt x="7538659" y="2022399"/>
                </a:moveTo>
                <a:cubicBezTo>
                  <a:pt x="7544424" y="2022399"/>
                  <a:pt x="7549098" y="2027073"/>
                  <a:pt x="7549098" y="2032838"/>
                </a:cubicBezTo>
                <a:cubicBezTo>
                  <a:pt x="7549098" y="2038603"/>
                  <a:pt x="7544424" y="2043277"/>
                  <a:pt x="7538659" y="2043277"/>
                </a:cubicBezTo>
                <a:cubicBezTo>
                  <a:pt x="7532893" y="2043277"/>
                  <a:pt x="7528220" y="2038603"/>
                  <a:pt x="7528220" y="2032838"/>
                </a:cubicBezTo>
                <a:cubicBezTo>
                  <a:pt x="7528220" y="2027073"/>
                  <a:pt x="7532893" y="2022399"/>
                  <a:pt x="7538659" y="2022399"/>
                </a:cubicBezTo>
                <a:close/>
                <a:moveTo>
                  <a:pt x="4915277" y="2022399"/>
                </a:moveTo>
                <a:cubicBezTo>
                  <a:pt x="4921045" y="2022399"/>
                  <a:pt x="4925717" y="2027073"/>
                  <a:pt x="4925717" y="2032838"/>
                </a:cubicBezTo>
                <a:cubicBezTo>
                  <a:pt x="4925717" y="2038603"/>
                  <a:pt x="4921045" y="2043277"/>
                  <a:pt x="4915277" y="2043277"/>
                </a:cubicBezTo>
                <a:cubicBezTo>
                  <a:pt x="4909514" y="2043277"/>
                  <a:pt x="4904841" y="2038603"/>
                  <a:pt x="4904841" y="2032838"/>
                </a:cubicBezTo>
                <a:cubicBezTo>
                  <a:pt x="4904841" y="2027073"/>
                  <a:pt x="4909514" y="2022399"/>
                  <a:pt x="4915277" y="2022399"/>
                </a:cubicBezTo>
                <a:close/>
                <a:moveTo>
                  <a:pt x="7814808" y="2022308"/>
                </a:moveTo>
                <a:cubicBezTo>
                  <a:pt x="7820624" y="2022308"/>
                  <a:pt x="7825338" y="2027022"/>
                  <a:pt x="7825338" y="2032838"/>
                </a:cubicBezTo>
                <a:cubicBezTo>
                  <a:pt x="7825338" y="2038654"/>
                  <a:pt x="7820624" y="2043368"/>
                  <a:pt x="7814808" y="2043368"/>
                </a:cubicBezTo>
                <a:cubicBezTo>
                  <a:pt x="7808992" y="2043368"/>
                  <a:pt x="7804278" y="2038654"/>
                  <a:pt x="7804278" y="2032838"/>
                </a:cubicBezTo>
                <a:cubicBezTo>
                  <a:pt x="7804278" y="2027022"/>
                  <a:pt x="7808992" y="2022308"/>
                  <a:pt x="7814808" y="2022308"/>
                </a:cubicBezTo>
                <a:close/>
                <a:moveTo>
                  <a:pt x="4777204" y="2022308"/>
                </a:moveTo>
                <a:cubicBezTo>
                  <a:pt x="4783016" y="2022308"/>
                  <a:pt x="4787732" y="2027022"/>
                  <a:pt x="4787732" y="2032838"/>
                </a:cubicBezTo>
                <a:cubicBezTo>
                  <a:pt x="4787732" y="2038654"/>
                  <a:pt x="4783016" y="2043368"/>
                  <a:pt x="4777204" y="2043368"/>
                </a:cubicBezTo>
                <a:cubicBezTo>
                  <a:pt x="4771388" y="2043368"/>
                  <a:pt x="4766673" y="2038654"/>
                  <a:pt x="4766673" y="2032838"/>
                </a:cubicBezTo>
                <a:cubicBezTo>
                  <a:pt x="4766673" y="2027022"/>
                  <a:pt x="4771388" y="2022308"/>
                  <a:pt x="4777204" y="2022308"/>
                </a:cubicBezTo>
                <a:close/>
                <a:moveTo>
                  <a:pt x="4639135" y="2022308"/>
                </a:moveTo>
                <a:cubicBezTo>
                  <a:pt x="4644949" y="2022308"/>
                  <a:pt x="4649668" y="2027022"/>
                  <a:pt x="4649668" y="2032838"/>
                </a:cubicBezTo>
                <a:cubicBezTo>
                  <a:pt x="4649668" y="2038654"/>
                  <a:pt x="4644949" y="2043368"/>
                  <a:pt x="4639135" y="2043368"/>
                </a:cubicBezTo>
                <a:cubicBezTo>
                  <a:pt x="4633319" y="2043368"/>
                  <a:pt x="4628607" y="2038654"/>
                  <a:pt x="4628607" y="2032838"/>
                </a:cubicBezTo>
                <a:cubicBezTo>
                  <a:pt x="4628607" y="2027022"/>
                  <a:pt x="4633319" y="2022308"/>
                  <a:pt x="4639135" y="2022308"/>
                </a:cubicBezTo>
                <a:close/>
                <a:moveTo>
                  <a:pt x="496913" y="2022068"/>
                </a:moveTo>
                <a:cubicBezTo>
                  <a:pt x="502861" y="2022068"/>
                  <a:pt x="507683" y="2026889"/>
                  <a:pt x="507683" y="2032837"/>
                </a:cubicBezTo>
                <a:cubicBezTo>
                  <a:pt x="507683" y="2038785"/>
                  <a:pt x="502861" y="2043607"/>
                  <a:pt x="496913" y="2043607"/>
                </a:cubicBezTo>
                <a:cubicBezTo>
                  <a:pt x="490966" y="2043607"/>
                  <a:pt x="486144" y="2038785"/>
                  <a:pt x="486144" y="2032837"/>
                </a:cubicBezTo>
                <a:cubicBezTo>
                  <a:pt x="486144" y="2026889"/>
                  <a:pt x="490966" y="2022068"/>
                  <a:pt x="496913" y="2022068"/>
                </a:cubicBezTo>
                <a:close/>
                <a:moveTo>
                  <a:pt x="7952878" y="2021835"/>
                </a:moveTo>
                <a:cubicBezTo>
                  <a:pt x="7958955" y="2021835"/>
                  <a:pt x="7963881" y="2026761"/>
                  <a:pt x="7963881" y="2032838"/>
                </a:cubicBezTo>
                <a:cubicBezTo>
                  <a:pt x="7963881" y="2038915"/>
                  <a:pt x="7958955" y="2043841"/>
                  <a:pt x="7952878" y="2043841"/>
                </a:cubicBezTo>
                <a:cubicBezTo>
                  <a:pt x="7946802" y="2043841"/>
                  <a:pt x="7941875" y="2038915"/>
                  <a:pt x="7941875" y="2032838"/>
                </a:cubicBezTo>
                <a:cubicBezTo>
                  <a:pt x="7941875" y="2026761"/>
                  <a:pt x="7946802" y="2021835"/>
                  <a:pt x="7952878" y="2021835"/>
                </a:cubicBezTo>
                <a:close/>
                <a:moveTo>
                  <a:pt x="4501064" y="2021835"/>
                </a:moveTo>
                <a:cubicBezTo>
                  <a:pt x="4507138" y="2021835"/>
                  <a:pt x="4512064" y="2026761"/>
                  <a:pt x="4512064" y="2032838"/>
                </a:cubicBezTo>
                <a:cubicBezTo>
                  <a:pt x="4512064" y="2038915"/>
                  <a:pt x="4507138" y="2043841"/>
                  <a:pt x="4501064" y="2043841"/>
                </a:cubicBezTo>
                <a:cubicBezTo>
                  <a:pt x="4494986" y="2043841"/>
                  <a:pt x="4490057" y="2038915"/>
                  <a:pt x="4490057" y="2032838"/>
                </a:cubicBezTo>
                <a:cubicBezTo>
                  <a:pt x="4490057" y="2026761"/>
                  <a:pt x="4494986" y="2021835"/>
                  <a:pt x="4501064" y="2021835"/>
                </a:cubicBezTo>
                <a:close/>
                <a:moveTo>
                  <a:pt x="8090957" y="2021742"/>
                </a:moveTo>
                <a:cubicBezTo>
                  <a:pt x="8097085" y="2021742"/>
                  <a:pt x="8102052" y="2026710"/>
                  <a:pt x="8102052" y="2032838"/>
                </a:cubicBezTo>
                <a:cubicBezTo>
                  <a:pt x="8102052" y="2038966"/>
                  <a:pt x="8097084" y="2043933"/>
                  <a:pt x="8090957" y="2043933"/>
                </a:cubicBezTo>
                <a:cubicBezTo>
                  <a:pt x="8084828" y="2043933"/>
                  <a:pt x="8079861" y="2038965"/>
                  <a:pt x="8079861" y="2032838"/>
                </a:cubicBezTo>
                <a:cubicBezTo>
                  <a:pt x="8079861" y="2026709"/>
                  <a:pt x="8084829" y="2021742"/>
                  <a:pt x="8090957" y="2021742"/>
                </a:cubicBezTo>
                <a:close/>
                <a:moveTo>
                  <a:pt x="4362981" y="2021742"/>
                </a:moveTo>
                <a:cubicBezTo>
                  <a:pt x="4369110" y="2021742"/>
                  <a:pt x="4374079" y="2026710"/>
                  <a:pt x="4374079" y="2032838"/>
                </a:cubicBezTo>
                <a:cubicBezTo>
                  <a:pt x="4374079" y="2038966"/>
                  <a:pt x="4369110" y="2043933"/>
                  <a:pt x="4362981" y="2043933"/>
                </a:cubicBezTo>
                <a:cubicBezTo>
                  <a:pt x="4356857" y="2043933"/>
                  <a:pt x="4351884" y="2038965"/>
                  <a:pt x="4351884" y="2032838"/>
                </a:cubicBezTo>
                <a:cubicBezTo>
                  <a:pt x="4351884" y="2026709"/>
                  <a:pt x="4356857" y="2021742"/>
                  <a:pt x="4362981" y="2021742"/>
                </a:cubicBezTo>
                <a:close/>
                <a:moveTo>
                  <a:pt x="11818961" y="2021498"/>
                </a:moveTo>
                <a:cubicBezTo>
                  <a:pt x="11825223" y="2021498"/>
                  <a:pt x="11830300" y="2026575"/>
                  <a:pt x="11830300" y="2032837"/>
                </a:cubicBezTo>
                <a:cubicBezTo>
                  <a:pt x="11830300" y="2039100"/>
                  <a:pt x="11825223" y="2044177"/>
                  <a:pt x="11818961" y="2044177"/>
                </a:cubicBezTo>
                <a:cubicBezTo>
                  <a:pt x="11812698" y="2044177"/>
                  <a:pt x="11807621" y="2039100"/>
                  <a:pt x="11807621" y="2032837"/>
                </a:cubicBezTo>
                <a:cubicBezTo>
                  <a:pt x="11807621" y="2026575"/>
                  <a:pt x="11812698" y="2021498"/>
                  <a:pt x="11818961" y="2021498"/>
                </a:cubicBezTo>
                <a:close/>
                <a:moveTo>
                  <a:pt x="8229026" y="2021260"/>
                </a:moveTo>
                <a:cubicBezTo>
                  <a:pt x="8235420" y="2021260"/>
                  <a:pt x="8240604" y="2026443"/>
                  <a:pt x="8240604" y="2032838"/>
                </a:cubicBezTo>
                <a:cubicBezTo>
                  <a:pt x="8240604" y="2039232"/>
                  <a:pt x="8235421" y="2044415"/>
                  <a:pt x="8229026" y="2044415"/>
                </a:cubicBezTo>
                <a:cubicBezTo>
                  <a:pt x="8222633" y="2044415"/>
                  <a:pt x="8217449" y="2039232"/>
                  <a:pt x="8217449" y="2032838"/>
                </a:cubicBezTo>
                <a:cubicBezTo>
                  <a:pt x="8217449" y="2026444"/>
                  <a:pt x="8222632" y="2021260"/>
                  <a:pt x="8229026" y="2021260"/>
                </a:cubicBezTo>
                <a:close/>
                <a:moveTo>
                  <a:pt x="4225062" y="2021260"/>
                </a:moveTo>
                <a:cubicBezTo>
                  <a:pt x="4231455" y="2021260"/>
                  <a:pt x="4236639" y="2026443"/>
                  <a:pt x="4236639" y="2032838"/>
                </a:cubicBezTo>
                <a:cubicBezTo>
                  <a:pt x="4236639" y="2039232"/>
                  <a:pt x="4231455" y="2044415"/>
                  <a:pt x="4225062" y="2044415"/>
                </a:cubicBezTo>
                <a:cubicBezTo>
                  <a:pt x="4218671" y="2044415"/>
                  <a:pt x="4213483" y="2039232"/>
                  <a:pt x="4213483" y="2032838"/>
                </a:cubicBezTo>
                <a:cubicBezTo>
                  <a:pt x="4213483" y="2026444"/>
                  <a:pt x="4218671" y="2021260"/>
                  <a:pt x="4225062" y="2021260"/>
                </a:cubicBezTo>
                <a:close/>
                <a:moveTo>
                  <a:pt x="8367106" y="2021166"/>
                </a:moveTo>
                <a:cubicBezTo>
                  <a:pt x="8373553" y="2021166"/>
                  <a:pt x="8378778" y="2026392"/>
                  <a:pt x="8378778" y="2032838"/>
                </a:cubicBezTo>
                <a:cubicBezTo>
                  <a:pt x="8378778" y="2039285"/>
                  <a:pt x="8373553" y="2044510"/>
                  <a:pt x="8367106" y="2044510"/>
                </a:cubicBezTo>
                <a:cubicBezTo>
                  <a:pt x="8360659" y="2044510"/>
                  <a:pt x="8355434" y="2039285"/>
                  <a:pt x="8355434" y="2032838"/>
                </a:cubicBezTo>
                <a:cubicBezTo>
                  <a:pt x="8355434" y="2026392"/>
                  <a:pt x="8360659" y="2021166"/>
                  <a:pt x="8367106" y="2021166"/>
                </a:cubicBezTo>
                <a:close/>
                <a:moveTo>
                  <a:pt x="634991" y="2020918"/>
                </a:moveTo>
                <a:cubicBezTo>
                  <a:pt x="641574" y="2020918"/>
                  <a:pt x="646911" y="2026255"/>
                  <a:pt x="646911" y="2032838"/>
                </a:cubicBezTo>
                <a:cubicBezTo>
                  <a:pt x="646911" y="2039421"/>
                  <a:pt x="641574" y="2044758"/>
                  <a:pt x="634991" y="2044758"/>
                </a:cubicBezTo>
                <a:cubicBezTo>
                  <a:pt x="628408" y="2044758"/>
                  <a:pt x="623071" y="2039421"/>
                  <a:pt x="623071" y="2032838"/>
                </a:cubicBezTo>
                <a:cubicBezTo>
                  <a:pt x="623071" y="2026255"/>
                  <a:pt x="628408" y="2020918"/>
                  <a:pt x="634991" y="2020918"/>
                </a:cubicBezTo>
                <a:close/>
                <a:moveTo>
                  <a:pt x="8505175" y="2020675"/>
                </a:moveTo>
                <a:cubicBezTo>
                  <a:pt x="8511893" y="2020675"/>
                  <a:pt x="8517338" y="2026120"/>
                  <a:pt x="8517338" y="2032837"/>
                </a:cubicBezTo>
                <a:cubicBezTo>
                  <a:pt x="8517338" y="2039555"/>
                  <a:pt x="8511893" y="2045000"/>
                  <a:pt x="8505175" y="2045000"/>
                </a:cubicBezTo>
                <a:cubicBezTo>
                  <a:pt x="8498458" y="2045000"/>
                  <a:pt x="8493013" y="2039555"/>
                  <a:pt x="8493013" y="2032837"/>
                </a:cubicBezTo>
                <a:cubicBezTo>
                  <a:pt x="8493013" y="2026120"/>
                  <a:pt x="8498458" y="2020675"/>
                  <a:pt x="8505175" y="2020675"/>
                </a:cubicBezTo>
                <a:close/>
                <a:moveTo>
                  <a:pt x="4086973" y="2020675"/>
                </a:moveTo>
                <a:cubicBezTo>
                  <a:pt x="4093688" y="2020675"/>
                  <a:pt x="4099143" y="2026120"/>
                  <a:pt x="4099143" y="2032837"/>
                </a:cubicBezTo>
                <a:cubicBezTo>
                  <a:pt x="4099143" y="2039555"/>
                  <a:pt x="4093688" y="2045000"/>
                  <a:pt x="4086973" y="2045000"/>
                </a:cubicBezTo>
                <a:cubicBezTo>
                  <a:pt x="4080261" y="2045000"/>
                  <a:pt x="4074809" y="2039555"/>
                  <a:pt x="4074809" y="2032837"/>
                </a:cubicBezTo>
                <a:cubicBezTo>
                  <a:pt x="4074809" y="2026120"/>
                  <a:pt x="4080261" y="2020675"/>
                  <a:pt x="4086973" y="2020675"/>
                </a:cubicBezTo>
                <a:close/>
                <a:moveTo>
                  <a:pt x="3948901" y="2020579"/>
                </a:moveTo>
                <a:cubicBezTo>
                  <a:pt x="3955671" y="2020579"/>
                  <a:pt x="3961162" y="2026068"/>
                  <a:pt x="3961162" y="2032837"/>
                </a:cubicBezTo>
                <a:cubicBezTo>
                  <a:pt x="3961162" y="2039607"/>
                  <a:pt x="3955671" y="2045096"/>
                  <a:pt x="3948901" y="2045096"/>
                </a:cubicBezTo>
                <a:cubicBezTo>
                  <a:pt x="3942133" y="2045096"/>
                  <a:pt x="3936640" y="2039607"/>
                  <a:pt x="3936640" y="2032837"/>
                </a:cubicBezTo>
                <a:cubicBezTo>
                  <a:pt x="3936640" y="2026068"/>
                  <a:pt x="3942133" y="2020579"/>
                  <a:pt x="3948901" y="2020579"/>
                </a:cubicBezTo>
                <a:close/>
                <a:moveTo>
                  <a:pt x="8643254" y="2020335"/>
                </a:moveTo>
                <a:cubicBezTo>
                  <a:pt x="8650159" y="2020335"/>
                  <a:pt x="8655757" y="2025932"/>
                  <a:pt x="8655757" y="2032837"/>
                </a:cubicBezTo>
                <a:cubicBezTo>
                  <a:pt x="8655757" y="2039742"/>
                  <a:pt x="8650159" y="2045340"/>
                  <a:pt x="8643254" y="2045340"/>
                </a:cubicBezTo>
                <a:cubicBezTo>
                  <a:pt x="8636349" y="2045340"/>
                  <a:pt x="8630751" y="2039742"/>
                  <a:pt x="8630751" y="2032837"/>
                </a:cubicBezTo>
                <a:cubicBezTo>
                  <a:pt x="8630751" y="2025932"/>
                  <a:pt x="8636349" y="2020335"/>
                  <a:pt x="8643254" y="2020335"/>
                </a:cubicBezTo>
                <a:close/>
                <a:moveTo>
                  <a:pt x="3810812" y="2020335"/>
                </a:moveTo>
                <a:cubicBezTo>
                  <a:pt x="3817719" y="2020335"/>
                  <a:pt x="3823315" y="2025932"/>
                  <a:pt x="3823315" y="2032837"/>
                </a:cubicBezTo>
                <a:cubicBezTo>
                  <a:pt x="3823315" y="2039742"/>
                  <a:pt x="3817719" y="2045340"/>
                  <a:pt x="3810812" y="2045340"/>
                </a:cubicBezTo>
                <a:cubicBezTo>
                  <a:pt x="3803907" y="2045340"/>
                  <a:pt x="3798311" y="2039742"/>
                  <a:pt x="3798311" y="2032837"/>
                </a:cubicBezTo>
                <a:cubicBezTo>
                  <a:pt x="3798311" y="2025932"/>
                  <a:pt x="3803907" y="2020335"/>
                  <a:pt x="3810812" y="2020335"/>
                </a:cubicBezTo>
                <a:close/>
                <a:moveTo>
                  <a:pt x="11680910" y="2020327"/>
                </a:moveTo>
                <a:cubicBezTo>
                  <a:pt x="11687819" y="2020327"/>
                  <a:pt x="11693421" y="2025928"/>
                  <a:pt x="11693421" y="2032838"/>
                </a:cubicBezTo>
                <a:cubicBezTo>
                  <a:pt x="11693421" y="2039747"/>
                  <a:pt x="11687819" y="2045349"/>
                  <a:pt x="11680910" y="2045349"/>
                </a:cubicBezTo>
                <a:cubicBezTo>
                  <a:pt x="11674001" y="2045349"/>
                  <a:pt x="11668400" y="2039747"/>
                  <a:pt x="11668400" y="2032838"/>
                </a:cubicBezTo>
                <a:cubicBezTo>
                  <a:pt x="11668400" y="2025928"/>
                  <a:pt x="11674001" y="2020327"/>
                  <a:pt x="11680910" y="2020327"/>
                </a:cubicBezTo>
                <a:close/>
                <a:moveTo>
                  <a:pt x="8781324" y="2020238"/>
                </a:moveTo>
                <a:cubicBezTo>
                  <a:pt x="8788283" y="2020238"/>
                  <a:pt x="8793924" y="2025879"/>
                  <a:pt x="8793924" y="2032837"/>
                </a:cubicBezTo>
                <a:cubicBezTo>
                  <a:pt x="8793924" y="2039796"/>
                  <a:pt x="8788283" y="2045437"/>
                  <a:pt x="8781324" y="2045437"/>
                </a:cubicBezTo>
                <a:cubicBezTo>
                  <a:pt x="8774366" y="2045437"/>
                  <a:pt x="8768725" y="2039796"/>
                  <a:pt x="8768725" y="2032837"/>
                </a:cubicBezTo>
                <a:cubicBezTo>
                  <a:pt x="8768725" y="2025879"/>
                  <a:pt x="8774366" y="2020238"/>
                  <a:pt x="8781324" y="2020238"/>
                </a:cubicBezTo>
                <a:close/>
                <a:moveTo>
                  <a:pt x="8919394" y="2019735"/>
                </a:moveTo>
                <a:cubicBezTo>
                  <a:pt x="8926630" y="2019735"/>
                  <a:pt x="8932497" y="2025602"/>
                  <a:pt x="8932497" y="2032838"/>
                </a:cubicBezTo>
                <a:cubicBezTo>
                  <a:pt x="8932497" y="2040075"/>
                  <a:pt x="8926630" y="2045941"/>
                  <a:pt x="8919394" y="2045941"/>
                </a:cubicBezTo>
                <a:cubicBezTo>
                  <a:pt x="8912157" y="2045941"/>
                  <a:pt x="8906291" y="2040075"/>
                  <a:pt x="8906291" y="2032838"/>
                </a:cubicBezTo>
                <a:cubicBezTo>
                  <a:pt x="8906291" y="2025602"/>
                  <a:pt x="8912157" y="2019735"/>
                  <a:pt x="8919394" y="2019735"/>
                </a:cubicBezTo>
                <a:close/>
                <a:moveTo>
                  <a:pt x="3672736" y="2019735"/>
                </a:moveTo>
                <a:cubicBezTo>
                  <a:pt x="3679972" y="2019735"/>
                  <a:pt x="3685843" y="2025602"/>
                  <a:pt x="3685843" y="2032838"/>
                </a:cubicBezTo>
                <a:cubicBezTo>
                  <a:pt x="3685843" y="2040075"/>
                  <a:pt x="3679972" y="2045941"/>
                  <a:pt x="3672736" y="2045941"/>
                </a:cubicBezTo>
                <a:cubicBezTo>
                  <a:pt x="3665503" y="2045941"/>
                  <a:pt x="3659635" y="2040075"/>
                  <a:pt x="3659635" y="2032838"/>
                </a:cubicBezTo>
                <a:cubicBezTo>
                  <a:pt x="3659635" y="2025602"/>
                  <a:pt x="3665503" y="2019735"/>
                  <a:pt x="3672736" y="2019735"/>
                </a:cubicBezTo>
                <a:close/>
                <a:moveTo>
                  <a:pt x="3534660" y="2019636"/>
                </a:moveTo>
                <a:cubicBezTo>
                  <a:pt x="3541951" y="2019636"/>
                  <a:pt x="3547861" y="2025547"/>
                  <a:pt x="3547861" y="2032838"/>
                </a:cubicBezTo>
                <a:cubicBezTo>
                  <a:pt x="3547861" y="2040129"/>
                  <a:pt x="3541951" y="2046039"/>
                  <a:pt x="3534660" y="2046039"/>
                </a:cubicBezTo>
                <a:cubicBezTo>
                  <a:pt x="3527366" y="2046039"/>
                  <a:pt x="3521456" y="2040129"/>
                  <a:pt x="3521456" y="2032838"/>
                </a:cubicBezTo>
                <a:cubicBezTo>
                  <a:pt x="3521456" y="2025547"/>
                  <a:pt x="3527366" y="2019636"/>
                  <a:pt x="3534660" y="2019636"/>
                </a:cubicBezTo>
                <a:close/>
                <a:moveTo>
                  <a:pt x="773070" y="2019215"/>
                </a:moveTo>
                <a:cubicBezTo>
                  <a:pt x="780592" y="2019215"/>
                  <a:pt x="786691" y="2025314"/>
                  <a:pt x="786691" y="2032838"/>
                </a:cubicBezTo>
                <a:cubicBezTo>
                  <a:pt x="786691" y="2040361"/>
                  <a:pt x="780592" y="2046460"/>
                  <a:pt x="773070" y="2046460"/>
                </a:cubicBezTo>
                <a:cubicBezTo>
                  <a:pt x="765545" y="2046460"/>
                  <a:pt x="759446" y="2040361"/>
                  <a:pt x="759446" y="2032838"/>
                </a:cubicBezTo>
                <a:cubicBezTo>
                  <a:pt x="759446" y="2025314"/>
                  <a:pt x="765545" y="2019215"/>
                  <a:pt x="773070" y="2019215"/>
                </a:cubicBezTo>
                <a:close/>
                <a:moveTo>
                  <a:pt x="9057473" y="2019124"/>
                </a:moveTo>
                <a:cubicBezTo>
                  <a:pt x="9065047" y="2019124"/>
                  <a:pt x="9071187" y="2025264"/>
                  <a:pt x="9071187" y="2032838"/>
                </a:cubicBezTo>
                <a:cubicBezTo>
                  <a:pt x="9071187" y="2040412"/>
                  <a:pt x="9065047" y="2046552"/>
                  <a:pt x="9057473" y="2046552"/>
                </a:cubicBezTo>
                <a:cubicBezTo>
                  <a:pt x="9049899" y="2046552"/>
                  <a:pt x="9043759" y="2040412"/>
                  <a:pt x="9043759" y="2032838"/>
                </a:cubicBezTo>
                <a:cubicBezTo>
                  <a:pt x="9043759" y="2025264"/>
                  <a:pt x="9049899" y="2019124"/>
                  <a:pt x="9057473" y="2019124"/>
                </a:cubicBezTo>
                <a:close/>
                <a:moveTo>
                  <a:pt x="3396570" y="2019124"/>
                </a:moveTo>
                <a:cubicBezTo>
                  <a:pt x="3404145" y="2019124"/>
                  <a:pt x="3410286" y="2025264"/>
                  <a:pt x="3410286" y="2032838"/>
                </a:cubicBezTo>
                <a:cubicBezTo>
                  <a:pt x="3410286" y="2040412"/>
                  <a:pt x="3404145" y="2046552"/>
                  <a:pt x="3396570" y="2046552"/>
                </a:cubicBezTo>
                <a:cubicBezTo>
                  <a:pt x="3388994" y="2046552"/>
                  <a:pt x="3382857" y="2040412"/>
                  <a:pt x="3382857" y="2032838"/>
                </a:cubicBezTo>
                <a:cubicBezTo>
                  <a:pt x="3382857" y="2025264"/>
                  <a:pt x="3388994" y="2019124"/>
                  <a:pt x="3396570" y="2019124"/>
                </a:cubicBezTo>
                <a:close/>
                <a:moveTo>
                  <a:pt x="9195543" y="2019024"/>
                </a:moveTo>
                <a:cubicBezTo>
                  <a:pt x="9203172" y="2019024"/>
                  <a:pt x="9209357" y="2025209"/>
                  <a:pt x="9209357" y="2032838"/>
                </a:cubicBezTo>
                <a:cubicBezTo>
                  <a:pt x="9209357" y="2040467"/>
                  <a:pt x="9203172" y="2046652"/>
                  <a:pt x="9195543" y="2046652"/>
                </a:cubicBezTo>
                <a:cubicBezTo>
                  <a:pt x="9187914" y="2046652"/>
                  <a:pt x="9181729" y="2040467"/>
                  <a:pt x="9181729" y="2032838"/>
                </a:cubicBezTo>
                <a:cubicBezTo>
                  <a:pt x="9181729" y="2025209"/>
                  <a:pt x="9187914" y="2019024"/>
                  <a:pt x="9195543" y="2019024"/>
                </a:cubicBezTo>
                <a:close/>
                <a:moveTo>
                  <a:pt x="11542765" y="2018851"/>
                </a:moveTo>
                <a:cubicBezTo>
                  <a:pt x="11550489" y="2018851"/>
                  <a:pt x="11556751" y="2025112"/>
                  <a:pt x="11556751" y="2032837"/>
                </a:cubicBezTo>
                <a:cubicBezTo>
                  <a:pt x="11556751" y="2040561"/>
                  <a:pt x="11550489" y="2046824"/>
                  <a:pt x="11542765" y="2046824"/>
                </a:cubicBezTo>
                <a:cubicBezTo>
                  <a:pt x="11535040" y="2046824"/>
                  <a:pt x="11528778" y="2040562"/>
                  <a:pt x="11528778" y="2032837"/>
                </a:cubicBezTo>
                <a:cubicBezTo>
                  <a:pt x="11528778" y="2025113"/>
                  <a:pt x="11535040" y="2018851"/>
                  <a:pt x="11542765" y="2018851"/>
                </a:cubicBezTo>
                <a:close/>
                <a:moveTo>
                  <a:pt x="3258494" y="2018503"/>
                </a:moveTo>
                <a:cubicBezTo>
                  <a:pt x="3266411" y="2018503"/>
                  <a:pt x="3272827" y="2024921"/>
                  <a:pt x="3272827" y="2032837"/>
                </a:cubicBezTo>
                <a:cubicBezTo>
                  <a:pt x="3272827" y="2040754"/>
                  <a:pt x="3266411" y="2047172"/>
                  <a:pt x="3258494" y="2047172"/>
                </a:cubicBezTo>
                <a:cubicBezTo>
                  <a:pt x="3250575" y="2047172"/>
                  <a:pt x="3244158" y="2040754"/>
                  <a:pt x="3244158" y="2032837"/>
                </a:cubicBezTo>
                <a:cubicBezTo>
                  <a:pt x="3244158" y="2024921"/>
                  <a:pt x="3250575" y="2018503"/>
                  <a:pt x="3258494" y="2018503"/>
                </a:cubicBezTo>
                <a:close/>
                <a:moveTo>
                  <a:pt x="9333622" y="2018401"/>
                </a:moveTo>
                <a:cubicBezTo>
                  <a:pt x="9341595" y="2018401"/>
                  <a:pt x="9348059" y="2024864"/>
                  <a:pt x="9348059" y="2032837"/>
                </a:cubicBezTo>
                <a:cubicBezTo>
                  <a:pt x="9348059" y="2040810"/>
                  <a:pt x="9341595" y="2047273"/>
                  <a:pt x="9333622" y="2047273"/>
                </a:cubicBezTo>
                <a:cubicBezTo>
                  <a:pt x="9325650" y="2047273"/>
                  <a:pt x="9319186" y="2040810"/>
                  <a:pt x="9319186" y="2032837"/>
                </a:cubicBezTo>
                <a:cubicBezTo>
                  <a:pt x="9319186" y="2024865"/>
                  <a:pt x="9325649" y="2018401"/>
                  <a:pt x="9333622" y="2018401"/>
                </a:cubicBezTo>
                <a:close/>
                <a:moveTo>
                  <a:pt x="9471691" y="2018143"/>
                </a:moveTo>
                <a:cubicBezTo>
                  <a:pt x="9479807" y="2018143"/>
                  <a:pt x="9486386" y="2024722"/>
                  <a:pt x="9486386" y="2032838"/>
                </a:cubicBezTo>
                <a:cubicBezTo>
                  <a:pt x="9486386" y="2040953"/>
                  <a:pt x="9479807" y="2047532"/>
                  <a:pt x="9471691" y="2047532"/>
                </a:cubicBezTo>
                <a:cubicBezTo>
                  <a:pt x="9463576" y="2047532"/>
                  <a:pt x="9456997" y="2040953"/>
                  <a:pt x="9456997" y="2032838"/>
                </a:cubicBezTo>
                <a:cubicBezTo>
                  <a:pt x="9456997" y="2024722"/>
                  <a:pt x="9463576" y="2018143"/>
                  <a:pt x="9471691" y="2018143"/>
                </a:cubicBezTo>
                <a:close/>
                <a:moveTo>
                  <a:pt x="3120406" y="2017873"/>
                </a:moveTo>
                <a:cubicBezTo>
                  <a:pt x="3128671" y="2017873"/>
                  <a:pt x="3135371" y="2024572"/>
                  <a:pt x="3135371" y="2032837"/>
                </a:cubicBezTo>
                <a:cubicBezTo>
                  <a:pt x="3135371" y="2041102"/>
                  <a:pt x="3128671" y="2047802"/>
                  <a:pt x="3120406" y="2047802"/>
                </a:cubicBezTo>
                <a:cubicBezTo>
                  <a:pt x="3112139" y="2047802"/>
                  <a:pt x="3105440" y="2041103"/>
                  <a:pt x="3105440" y="2032837"/>
                </a:cubicBezTo>
                <a:cubicBezTo>
                  <a:pt x="3105440" y="2024573"/>
                  <a:pt x="3112139" y="2017873"/>
                  <a:pt x="3120406" y="2017873"/>
                </a:cubicBezTo>
                <a:close/>
                <a:moveTo>
                  <a:pt x="911147" y="2017696"/>
                </a:moveTo>
                <a:cubicBezTo>
                  <a:pt x="919509" y="2017696"/>
                  <a:pt x="926288" y="2024475"/>
                  <a:pt x="926288" y="2032838"/>
                </a:cubicBezTo>
                <a:cubicBezTo>
                  <a:pt x="926288" y="2041200"/>
                  <a:pt x="919509" y="2047979"/>
                  <a:pt x="911147" y="2047979"/>
                </a:cubicBezTo>
                <a:cubicBezTo>
                  <a:pt x="902785" y="2047979"/>
                  <a:pt x="896005" y="2041200"/>
                  <a:pt x="896005" y="2032838"/>
                </a:cubicBezTo>
                <a:cubicBezTo>
                  <a:pt x="896005" y="2024475"/>
                  <a:pt x="902785" y="2017696"/>
                  <a:pt x="911147" y="2017696"/>
                </a:cubicBezTo>
                <a:close/>
                <a:moveTo>
                  <a:pt x="11404714" y="2017592"/>
                </a:moveTo>
                <a:cubicBezTo>
                  <a:pt x="11413134" y="2017592"/>
                  <a:pt x="11419960" y="2024418"/>
                  <a:pt x="11419960" y="2032837"/>
                </a:cubicBezTo>
                <a:cubicBezTo>
                  <a:pt x="11419960" y="2041257"/>
                  <a:pt x="11413134" y="2048082"/>
                  <a:pt x="11404714" y="2048082"/>
                </a:cubicBezTo>
                <a:cubicBezTo>
                  <a:pt x="11396294" y="2048082"/>
                  <a:pt x="11389468" y="2041257"/>
                  <a:pt x="11389468" y="2032837"/>
                </a:cubicBezTo>
                <a:cubicBezTo>
                  <a:pt x="11389468" y="2024418"/>
                  <a:pt x="11396294" y="2017592"/>
                  <a:pt x="11404714" y="2017592"/>
                </a:cubicBezTo>
                <a:close/>
                <a:moveTo>
                  <a:pt x="9609770" y="2017507"/>
                </a:moveTo>
                <a:cubicBezTo>
                  <a:pt x="9618236" y="2017507"/>
                  <a:pt x="9625100" y="2024371"/>
                  <a:pt x="9625100" y="2032837"/>
                </a:cubicBezTo>
                <a:cubicBezTo>
                  <a:pt x="9625100" y="2041304"/>
                  <a:pt x="9618236" y="2048168"/>
                  <a:pt x="9609770" y="2048168"/>
                </a:cubicBezTo>
                <a:cubicBezTo>
                  <a:pt x="9601303" y="2048168"/>
                  <a:pt x="9594439" y="2041304"/>
                  <a:pt x="9594439" y="2032837"/>
                </a:cubicBezTo>
                <a:cubicBezTo>
                  <a:pt x="9594439" y="2024371"/>
                  <a:pt x="9601303" y="2017507"/>
                  <a:pt x="9609770" y="2017507"/>
                </a:cubicBezTo>
                <a:close/>
                <a:moveTo>
                  <a:pt x="2982328" y="2017507"/>
                </a:moveTo>
                <a:cubicBezTo>
                  <a:pt x="2990793" y="2017507"/>
                  <a:pt x="2997658" y="2024371"/>
                  <a:pt x="2997658" y="2032837"/>
                </a:cubicBezTo>
                <a:cubicBezTo>
                  <a:pt x="2997658" y="2041304"/>
                  <a:pt x="2990793" y="2048168"/>
                  <a:pt x="2982328" y="2048168"/>
                </a:cubicBezTo>
                <a:cubicBezTo>
                  <a:pt x="2973861" y="2048168"/>
                  <a:pt x="2966996" y="2041304"/>
                  <a:pt x="2966996" y="2032837"/>
                </a:cubicBezTo>
                <a:cubicBezTo>
                  <a:pt x="2966996" y="2024371"/>
                  <a:pt x="2973861" y="2017507"/>
                  <a:pt x="2982328" y="2017507"/>
                </a:cubicBezTo>
                <a:close/>
                <a:moveTo>
                  <a:pt x="1049224" y="2016948"/>
                </a:moveTo>
                <a:cubicBezTo>
                  <a:pt x="1058000" y="2016948"/>
                  <a:pt x="1065114" y="2024062"/>
                  <a:pt x="1065114" y="2032837"/>
                </a:cubicBezTo>
                <a:cubicBezTo>
                  <a:pt x="1065114" y="2041612"/>
                  <a:pt x="1058000" y="2048726"/>
                  <a:pt x="1049224" y="2048726"/>
                </a:cubicBezTo>
                <a:cubicBezTo>
                  <a:pt x="1040450" y="2048726"/>
                  <a:pt x="1033335" y="2041612"/>
                  <a:pt x="1033335" y="2032837"/>
                </a:cubicBezTo>
                <a:cubicBezTo>
                  <a:pt x="1033335" y="2024062"/>
                  <a:pt x="1040450" y="2016948"/>
                  <a:pt x="1049224" y="2016948"/>
                </a:cubicBezTo>
                <a:close/>
                <a:moveTo>
                  <a:pt x="9747822" y="2016862"/>
                </a:moveTo>
                <a:cubicBezTo>
                  <a:pt x="9756645" y="2016862"/>
                  <a:pt x="9763797" y="2024014"/>
                  <a:pt x="9763797" y="2032837"/>
                </a:cubicBezTo>
                <a:cubicBezTo>
                  <a:pt x="9763797" y="2041661"/>
                  <a:pt x="9756644" y="2048813"/>
                  <a:pt x="9747822" y="2048813"/>
                </a:cubicBezTo>
                <a:cubicBezTo>
                  <a:pt x="9738999" y="2048813"/>
                  <a:pt x="9731846" y="2041661"/>
                  <a:pt x="9731846" y="2032837"/>
                </a:cubicBezTo>
                <a:cubicBezTo>
                  <a:pt x="9731846" y="2024014"/>
                  <a:pt x="9738999" y="2016862"/>
                  <a:pt x="9747822" y="2016862"/>
                </a:cubicBezTo>
                <a:close/>
                <a:moveTo>
                  <a:pt x="2844245" y="2016862"/>
                </a:moveTo>
                <a:cubicBezTo>
                  <a:pt x="2853066" y="2016862"/>
                  <a:pt x="2860220" y="2024014"/>
                  <a:pt x="2860220" y="2032837"/>
                </a:cubicBezTo>
                <a:cubicBezTo>
                  <a:pt x="2860220" y="2041661"/>
                  <a:pt x="2853066" y="2048813"/>
                  <a:pt x="2844245" y="2048813"/>
                </a:cubicBezTo>
                <a:cubicBezTo>
                  <a:pt x="2835423" y="2048813"/>
                  <a:pt x="2828270" y="2041661"/>
                  <a:pt x="2828270" y="2032837"/>
                </a:cubicBezTo>
                <a:cubicBezTo>
                  <a:pt x="2828270" y="2024014"/>
                  <a:pt x="2835423" y="2016862"/>
                  <a:pt x="2844245" y="2016862"/>
                </a:cubicBezTo>
                <a:close/>
                <a:moveTo>
                  <a:pt x="11266664" y="2016671"/>
                </a:moveTo>
                <a:cubicBezTo>
                  <a:pt x="11275592" y="2016671"/>
                  <a:pt x="11282831" y="2023909"/>
                  <a:pt x="11282831" y="2032838"/>
                </a:cubicBezTo>
                <a:cubicBezTo>
                  <a:pt x="11282831" y="2041766"/>
                  <a:pt x="11275593" y="2049005"/>
                  <a:pt x="11266664" y="2049005"/>
                </a:cubicBezTo>
                <a:cubicBezTo>
                  <a:pt x="11257735" y="2049005"/>
                  <a:pt x="11250496" y="2041766"/>
                  <a:pt x="11250496" y="2032838"/>
                </a:cubicBezTo>
                <a:cubicBezTo>
                  <a:pt x="11250496" y="2023909"/>
                  <a:pt x="11257734" y="2016671"/>
                  <a:pt x="11266664" y="2016671"/>
                </a:cubicBezTo>
                <a:close/>
                <a:moveTo>
                  <a:pt x="9885873" y="2016208"/>
                </a:moveTo>
                <a:cubicBezTo>
                  <a:pt x="9895058" y="2016208"/>
                  <a:pt x="9902503" y="2023653"/>
                  <a:pt x="9902503" y="2032838"/>
                </a:cubicBezTo>
                <a:cubicBezTo>
                  <a:pt x="9902503" y="2042022"/>
                  <a:pt x="9895057" y="2049468"/>
                  <a:pt x="9885873" y="2049468"/>
                </a:cubicBezTo>
                <a:cubicBezTo>
                  <a:pt x="9876688" y="2049468"/>
                  <a:pt x="9869243" y="2042022"/>
                  <a:pt x="9869243" y="2032838"/>
                </a:cubicBezTo>
                <a:cubicBezTo>
                  <a:pt x="9869243" y="2023653"/>
                  <a:pt x="9876689" y="2016208"/>
                  <a:pt x="9885873" y="2016208"/>
                </a:cubicBezTo>
                <a:close/>
                <a:moveTo>
                  <a:pt x="2706170" y="2016208"/>
                </a:moveTo>
                <a:cubicBezTo>
                  <a:pt x="2715355" y="2016208"/>
                  <a:pt x="2722803" y="2023653"/>
                  <a:pt x="2722803" y="2032838"/>
                </a:cubicBezTo>
                <a:cubicBezTo>
                  <a:pt x="2722803" y="2042022"/>
                  <a:pt x="2715355" y="2049468"/>
                  <a:pt x="2706170" y="2049468"/>
                </a:cubicBezTo>
                <a:cubicBezTo>
                  <a:pt x="2696988" y="2049468"/>
                  <a:pt x="2689541" y="2042022"/>
                  <a:pt x="2689541" y="2032838"/>
                </a:cubicBezTo>
                <a:cubicBezTo>
                  <a:pt x="2689541" y="2023653"/>
                  <a:pt x="2696988" y="2016208"/>
                  <a:pt x="2706170" y="2016208"/>
                </a:cubicBezTo>
                <a:close/>
                <a:moveTo>
                  <a:pt x="11128611" y="2016014"/>
                </a:moveTo>
                <a:cubicBezTo>
                  <a:pt x="11137903" y="2016014"/>
                  <a:pt x="11145436" y="2023547"/>
                  <a:pt x="11145436" y="2032838"/>
                </a:cubicBezTo>
                <a:cubicBezTo>
                  <a:pt x="11145436" y="2042129"/>
                  <a:pt x="11137904" y="2049662"/>
                  <a:pt x="11128611" y="2049662"/>
                </a:cubicBezTo>
                <a:cubicBezTo>
                  <a:pt x="11119320" y="2049662"/>
                  <a:pt x="11111787" y="2042129"/>
                  <a:pt x="11111787" y="2032838"/>
                </a:cubicBezTo>
                <a:cubicBezTo>
                  <a:pt x="11111787" y="2023547"/>
                  <a:pt x="11119319" y="2016014"/>
                  <a:pt x="11128611" y="2016014"/>
                </a:cubicBezTo>
                <a:close/>
                <a:moveTo>
                  <a:pt x="1187300" y="2016014"/>
                </a:moveTo>
                <a:cubicBezTo>
                  <a:pt x="1196592" y="2016014"/>
                  <a:pt x="1204125" y="2023547"/>
                  <a:pt x="1204125" y="2032838"/>
                </a:cubicBezTo>
                <a:cubicBezTo>
                  <a:pt x="1204125" y="2042129"/>
                  <a:pt x="1196592" y="2049662"/>
                  <a:pt x="1187300" y="2049662"/>
                </a:cubicBezTo>
                <a:cubicBezTo>
                  <a:pt x="1178008" y="2049662"/>
                  <a:pt x="1170476" y="2042129"/>
                  <a:pt x="1170476" y="2032838"/>
                </a:cubicBezTo>
                <a:cubicBezTo>
                  <a:pt x="1170476" y="2023547"/>
                  <a:pt x="1178008" y="2016014"/>
                  <a:pt x="1187300" y="2016014"/>
                </a:cubicBezTo>
                <a:close/>
                <a:moveTo>
                  <a:pt x="10024017" y="2015828"/>
                </a:moveTo>
                <a:cubicBezTo>
                  <a:pt x="10033412" y="2015828"/>
                  <a:pt x="10041027" y="2023444"/>
                  <a:pt x="10041027" y="2032837"/>
                </a:cubicBezTo>
                <a:cubicBezTo>
                  <a:pt x="10041027" y="2042231"/>
                  <a:pt x="10033412" y="2049847"/>
                  <a:pt x="10024017" y="2049847"/>
                </a:cubicBezTo>
                <a:cubicBezTo>
                  <a:pt x="10014623" y="2049847"/>
                  <a:pt x="10007007" y="2042231"/>
                  <a:pt x="10007007" y="2032837"/>
                </a:cubicBezTo>
                <a:cubicBezTo>
                  <a:pt x="10007007" y="2023444"/>
                  <a:pt x="10014623" y="2015828"/>
                  <a:pt x="10024017" y="2015828"/>
                </a:cubicBezTo>
                <a:close/>
                <a:moveTo>
                  <a:pt x="2568094" y="2015544"/>
                </a:moveTo>
                <a:cubicBezTo>
                  <a:pt x="2577645" y="2015544"/>
                  <a:pt x="2585388" y="2023286"/>
                  <a:pt x="2585388" y="2032838"/>
                </a:cubicBezTo>
                <a:cubicBezTo>
                  <a:pt x="2585388" y="2042388"/>
                  <a:pt x="2577645" y="2050132"/>
                  <a:pt x="2568094" y="2050132"/>
                </a:cubicBezTo>
                <a:cubicBezTo>
                  <a:pt x="2558544" y="2050132"/>
                  <a:pt x="2550800" y="2042389"/>
                  <a:pt x="2550800" y="2032838"/>
                </a:cubicBezTo>
                <a:cubicBezTo>
                  <a:pt x="2550800" y="2023287"/>
                  <a:pt x="2558544" y="2015544"/>
                  <a:pt x="2568094" y="2015544"/>
                </a:cubicBezTo>
                <a:close/>
                <a:moveTo>
                  <a:pt x="1325383" y="2015347"/>
                </a:moveTo>
                <a:cubicBezTo>
                  <a:pt x="1335043" y="2015347"/>
                  <a:pt x="1342874" y="2023177"/>
                  <a:pt x="1342874" y="2032838"/>
                </a:cubicBezTo>
                <a:cubicBezTo>
                  <a:pt x="1342874" y="2042497"/>
                  <a:pt x="1335043" y="2050328"/>
                  <a:pt x="1325383" y="2050328"/>
                </a:cubicBezTo>
                <a:cubicBezTo>
                  <a:pt x="1315724" y="2050328"/>
                  <a:pt x="1307893" y="2042498"/>
                  <a:pt x="1307893" y="2032838"/>
                </a:cubicBezTo>
                <a:cubicBezTo>
                  <a:pt x="1307893" y="2023178"/>
                  <a:pt x="1315724" y="2015347"/>
                  <a:pt x="1325383" y="2015347"/>
                </a:cubicBezTo>
                <a:close/>
                <a:moveTo>
                  <a:pt x="10300120" y="2015159"/>
                </a:moveTo>
                <a:cubicBezTo>
                  <a:pt x="10309883" y="2015159"/>
                  <a:pt x="10317799" y="2023074"/>
                  <a:pt x="10317799" y="2032837"/>
                </a:cubicBezTo>
                <a:cubicBezTo>
                  <a:pt x="10317799" y="2042601"/>
                  <a:pt x="10309883" y="2050516"/>
                  <a:pt x="10300120" y="2050516"/>
                </a:cubicBezTo>
                <a:cubicBezTo>
                  <a:pt x="10290357" y="2050516"/>
                  <a:pt x="10282442" y="2042601"/>
                  <a:pt x="10282442" y="2032837"/>
                </a:cubicBezTo>
                <a:cubicBezTo>
                  <a:pt x="10282442" y="2023074"/>
                  <a:pt x="10290357" y="2015159"/>
                  <a:pt x="10300120" y="2015159"/>
                </a:cubicBezTo>
                <a:close/>
                <a:moveTo>
                  <a:pt x="10162068" y="2015159"/>
                </a:moveTo>
                <a:cubicBezTo>
                  <a:pt x="10171831" y="2015159"/>
                  <a:pt x="10179747" y="2023074"/>
                  <a:pt x="10179747" y="2032837"/>
                </a:cubicBezTo>
                <a:cubicBezTo>
                  <a:pt x="10179747" y="2042601"/>
                  <a:pt x="10171831" y="2050516"/>
                  <a:pt x="10162068" y="2050516"/>
                </a:cubicBezTo>
                <a:cubicBezTo>
                  <a:pt x="10152305" y="2050516"/>
                  <a:pt x="10144390" y="2042601"/>
                  <a:pt x="10144390" y="2032837"/>
                </a:cubicBezTo>
                <a:cubicBezTo>
                  <a:pt x="10144390" y="2023074"/>
                  <a:pt x="10152305" y="2015159"/>
                  <a:pt x="10162068" y="2015159"/>
                </a:cubicBezTo>
                <a:close/>
                <a:moveTo>
                  <a:pt x="2430011" y="2015159"/>
                </a:moveTo>
                <a:cubicBezTo>
                  <a:pt x="2439778" y="2015159"/>
                  <a:pt x="2447690" y="2023074"/>
                  <a:pt x="2447690" y="2032837"/>
                </a:cubicBezTo>
                <a:cubicBezTo>
                  <a:pt x="2447690" y="2042601"/>
                  <a:pt x="2439778" y="2050516"/>
                  <a:pt x="2430011" y="2050516"/>
                </a:cubicBezTo>
                <a:cubicBezTo>
                  <a:pt x="2420251" y="2050516"/>
                  <a:pt x="2412334" y="2042601"/>
                  <a:pt x="2412334" y="2032837"/>
                </a:cubicBezTo>
                <a:cubicBezTo>
                  <a:pt x="2412334" y="2023074"/>
                  <a:pt x="2420251" y="2015159"/>
                  <a:pt x="2430011" y="2015159"/>
                </a:cubicBezTo>
                <a:close/>
                <a:moveTo>
                  <a:pt x="2291936" y="2015159"/>
                </a:moveTo>
                <a:cubicBezTo>
                  <a:pt x="2301701" y="2015159"/>
                  <a:pt x="2309616" y="2023074"/>
                  <a:pt x="2309616" y="2032837"/>
                </a:cubicBezTo>
                <a:cubicBezTo>
                  <a:pt x="2309616" y="2042601"/>
                  <a:pt x="2301701" y="2050516"/>
                  <a:pt x="2291936" y="2050516"/>
                </a:cubicBezTo>
                <a:cubicBezTo>
                  <a:pt x="2282174" y="2050516"/>
                  <a:pt x="2274261" y="2042601"/>
                  <a:pt x="2274261" y="2032837"/>
                </a:cubicBezTo>
                <a:cubicBezTo>
                  <a:pt x="2274261" y="2023074"/>
                  <a:pt x="2282174" y="2015159"/>
                  <a:pt x="2291936" y="2015159"/>
                </a:cubicBezTo>
                <a:close/>
                <a:moveTo>
                  <a:pt x="10990467" y="2015060"/>
                </a:moveTo>
                <a:cubicBezTo>
                  <a:pt x="11000285" y="2015060"/>
                  <a:pt x="11008245" y="2023020"/>
                  <a:pt x="11008245" y="2032838"/>
                </a:cubicBezTo>
                <a:cubicBezTo>
                  <a:pt x="11008245" y="2042656"/>
                  <a:pt x="11000286" y="2050615"/>
                  <a:pt x="10990467" y="2050615"/>
                </a:cubicBezTo>
                <a:cubicBezTo>
                  <a:pt x="10980649" y="2050615"/>
                  <a:pt x="10972689" y="2042656"/>
                  <a:pt x="10972689" y="2032838"/>
                </a:cubicBezTo>
                <a:cubicBezTo>
                  <a:pt x="10972689" y="2023020"/>
                  <a:pt x="10980648" y="2015060"/>
                  <a:pt x="10990467" y="2015060"/>
                </a:cubicBezTo>
                <a:close/>
                <a:moveTo>
                  <a:pt x="10852416" y="2015060"/>
                </a:moveTo>
                <a:cubicBezTo>
                  <a:pt x="10862234" y="2015060"/>
                  <a:pt x="10870194" y="2023020"/>
                  <a:pt x="10870194" y="2032838"/>
                </a:cubicBezTo>
                <a:cubicBezTo>
                  <a:pt x="10870194" y="2042656"/>
                  <a:pt x="10862235" y="2050615"/>
                  <a:pt x="10852416" y="2050615"/>
                </a:cubicBezTo>
                <a:cubicBezTo>
                  <a:pt x="10842598" y="2050615"/>
                  <a:pt x="10834638" y="2042656"/>
                  <a:pt x="10834638" y="2032838"/>
                </a:cubicBezTo>
                <a:cubicBezTo>
                  <a:pt x="10834638" y="2023020"/>
                  <a:pt x="10842597" y="2015060"/>
                  <a:pt x="10852416" y="2015060"/>
                </a:cubicBezTo>
                <a:close/>
                <a:moveTo>
                  <a:pt x="10714365" y="2014771"/>
                </a:moveTo>
                <a:cubicBezTo>
                  <a:pt x="10724344" y="2014771"/>
                  <a:pt x="10732432" y="2022860"/>
                  <a:pt x="10732432" y="2032837"/>
                </a:cubicBezTo>
                <a:cubicBezTo>
                  <a:pt x="10732432" y="2042815"/>
                  <a:pt x="10724344" y="2050904"/>
                  <a:pt x="10714365" y="2050904"/>
                </a:cubicBezTo>
                <a:cubicBezTo>
                  <a:pt x="10704387" y="2050904"/>
                  <a:pt x="10696299" y="2042815"/>
                  <a:pt x="10696299" y="2032837"/>
                </a:cubicBezTo>
                <a:cubicBezTo>
                  <a:pt x="10696299" y="2022860"/>
                  <a:pt x="10704387" y="2014771"/>
                  <a:pt x="10714365" y="2014771"/>
                </a:cubicBezTo>
                <a:close/>
                <a:moveTo>
                  <a:pt x="10576314" y="2014771"/>
                </a:moveTo>
                <a:cubicBezTo>
                  <a:pt x="10586293" y="2014771"/>
                  <a:pt x="10594381" y="2022860"/>
                  <a:pt x="10594381" y="2032837"/>
                </a:cubicBezTo>
                <a:cubicBezTo>
                  <a:pt x="10594381" y="2042815"/>
                  <a:pt x="10586293" y="2050904"/>
                  <a:pt x="10576314" y="2050904"/>
                </a:cubicBezTo>
                <a:cubicBezTo>
                  <a:pt x="10566336" y="2050904"/>
                  <a:pt x="10558248" y="2042815"/>
                  <a:pt x="10558248" y="2032837"/>
                </a:cubicBezTo>
                <a:cubicBezTo>
                  <a:pt x="10558248" y="2022860"/>
                  <a:pt x="10566336" y="2014771"/>
                  <a:pt x="10576314" y="2014771"/>
                </a:cubicBezTo>
                <a:close/>
                <a:moveTo>
                  <a:pt x="10438171" y="2014771"/>
                </a:moveTo>
                <a:cubicBezTo>
                  <a:pt x="10448149" y="2014771"/>
                  <a:pt x="10456237" y="2022860"/>
                  <a:pt x="10456237" y="2032837"/>
                </a:cubicBezTo>
                <a:cubicBezTo>
                  <a:pt x="10456237" y="2042815"/>
                  <a:pt x="10448149" y="2050904"/>
                  <a:pt x="10438171" y="2050904"/>
                </a:cubicBezTo>
                <a:cubicBezTo>
                  <a:pt x="10428192" y="2050904"/>
                  <a:pt x="10420104" y="2042815"/>
                  <a:pt x="10420104" y="2032837"/>
                </a:cubicBezTo>
                <a:cubicBezTo>
                  <a:pt x="10420104" y="2022860"/>
                  <a:pt x="10428192" y="2014771"/>
                  <a:pt x="10438171" y="2014771"/>
                </a:cubicBezTo>
                <a:close/>
                <a:moveTo>
                  <a:pt x="2153843" y="2014481"/>
                </a:moveTo>
                <a:cubicBezTo>
                  <a:pt x="2163979" y="2014481"/>
                  <a:pt x="2172200" y="2022700"/>
                  <a:pt x="2172200" y="2032838"/>
                </a:cubicBezTo>
                <a:cubicBezTo>
                  <a:pt x="2172200" y="2042976"/>
                  <a:pt x="2163979" y="2051195"/>
                  <a:pt x="2153843" y="2051195"/>
                </a:cubicBezTo>
                <a:cubicBezTo>
                  <a:pt x="2143704" y="2051195"/>
                  <a:pt x="2135485" y="2042976"/>
                  <a:pt x="2135485" y="2032838"/>
                </a:cubicBezTo>
                <a:cubicBezTo>
                  <a:pt x="2135485" y="2022700"/>
                  <a:pt x="2143704" y="2014481"/>
                  <a:pt x="2153843" y="2014481"/>
                </a:cubicBezTo>
                <a:close/>
                <a:moveTo>
                  <a:pt x="1601539" y="2014381"/>
                </a:moveTo>
                <a:cubicBezTo>
                  <a:pt x="1611733" y="2014381"/>
                  <a:pt x="1619996" y="2022645"/>
                  <a:pt x="1619996" y="2032838"/>
                </a:cubicBezTo>
                <a:cubicBezTo>
                  <a:pt x="1619996" y="2043032"/>
                  <a:pt x="1611733" y="2051295"/>
                  <a:pt x="1601539" y="2051295"/>
                </a:cubicBezTo>
                <a:cubicBezTo>
                  <a:pt x="1591345" y="2051295"/>
                  <a:pt x="1583082" y="2043032"/>
                  <a:pt x="1583082" y="2032838"/>
                </a:cubicBezTo>
                <a:cubicBezTo>
                  <a:pt x="1583082" y="2022645"/>
                  <a:pt x="1591345" y="2014381"/>
                  <a:pt x="1601539" y="2014381"/>
                </a:cubicBezTo>
                <a:close/>
                <a:moveTo>
                  <a:pt x="1463456" y="2014381"/>
                </a:moveTo>
                <a:cubicBezTo>
                  <a:pt x="1473649" y="2014381"/>
                  <a:pt x="1481913" y="2022645"/>
                  <a:pt x="1481913" y="2032838"/>
                </a:cubicBezTo>
                <a:cubicBezTo>
                  <a:pt x="1481913" y="2043032"/>
                  <a:pt x="1473649" y="2051295"/>
                  <a:pt x="1463456" y="2051295"/>
                </a:cubicBezTo>
                <a:cubicBezTo>
                  <a:pt x="1453263" y="2051295"/>
                  <a:pt x="1445000" y="2043032"/>
                  <a:pt x="1445000" y="2032838"/>
                </a:cubicBezTo>
                <a:cubicBezTo>
                  <a:pt x="1445000" y="2022645"/>
                  <a:pt x="1453263" y="2014381"/>
                  <a:pt x="1463456" y="2014381"/>
                </a:cubicBezTo>
                <a:close/>
                <a:moveTo>
                  <a:pt x="2015769" y="2014088"/>
                </a:moveTo>
                <a:cubicBezTo>
                  <a:pt x="2026124" y="2014088"/>
                  <a:pt x="2034518" y="2022483"/>
                  <a:pt x="2034518" y="2032838"/>
                </a:cubicBezTo>
                <a:cubicBezTo>
                  <a:pt x="2034518" y="2043193"/>
                  <a:pt x="2026124" y="2051587"/>
                  <a:pt x="2015769" y="2051587"/>
                </a:cubicBezTo>
                <a:cubicBezTo>
                  <a:pt x="2005412" y="2051587"/>
                  <a:pt x="1997019" y="2043193"/>
                  <a:pt x="1997019" y="2032838"/>
                </a:cubicBezTo>
                <a:cubicBezTo>
                  <a:pt x="1997019" y="2022483"/>
                  <a:pt x="2005412" y="2014088"/>
                  <a:pt x="2015769" y="2014088"/>
                </a:cubicBezTo>
                <a:close/>
                <a:moveTo>
                  <a:pt x="1877686" y="2014088"/>
                </a:moveTo>
                <a:cubicBezTo>
                  <a:pt x="1888042" y="2014088"/>
                  <a:pt x="1896436" y="2022483"/>
                  <a:pt x="1896436" y="2032838"/>
                </a:cubicBezTo>
                <a:cubicBezTo>
                  <a:pt x="1896436" y="2043193"/>
                  <a:pt x="1888042" y="2051587"/>
                  <a:pt x="1877686" y="2051587"/>
                </a:cubicBezTo>
                <a:cubicBezTo>
                  <a:pt x="1867331" y="2051587"/>
                  <a:pt x="1858936" y="2043193"/>
                  <a:pt x="1858936" y="2032838"/>
                </a:cubicBezTo>
                <a:cubicBezTo>
                  <a:pt x="1858936" y="2022483"/>
                  <a:pt x="1867331" y="2014088"/>
                  <a:pt x="1877686" y="2014088"/>
                </a:cubicBezTo>
                <a:close/>
                <a:moveTo>
                  <a:pt x="1739613" y="2014088"/>
                </a:moveTo>
                <a:cubicBezTo>
                  <a:pt x="1749968" y="2014088"/>
                  <a:pt x="1758361" y="2022483"/>
                  <a:pt x="1758361" y="2032838"/>
                </a:cubicBezTo>
                <a:cubicBezTo>
                  <a:pt x="1758361" y="2043193"/>
                  <a:pt x="1749968" y="2051587"/>
                  <a:pt x="1739613" y="2051587"/>
                </a:cubicBezTo>
                <a:cubicBezTo>
                  <a:pt x="1729256" y="2051587"/>
                  <a:pt x="1720862" y="2043193"/>
                  <a:pt x="1720862" y="2032838"/>
                </a:cubicBezTo>
                <a:cubicBezTo>
                  <a:pt x="1720862" y="2022483"/>
                  <a:pt x="1729256" y="2014088"/>
                  <a:pt x="1739613" y="2014088"/>
                </a:cubicBezTo>
                <a:close/>
                <a:moveTo>
                  <a:pt x="12440284" y="1907966"/>
                </a:moveTo>
                <a:cubicBezTo>
                  <a:pt x="12443210" y="1907966"/>
                  <a:pt x="12445580" y="1910337"/>
                  <a:pt x="12445580" y="1913262"/>
                </a:cubicBezTo>
                <a:cubicBezTo>
                  <a:pt x="12445580" y="1916187"/>
                  <a:pt x="12443210" y="1918559"/>
                  <a:pt x="12440284" y="1918559"/>
                </a:cubicBezTo>
                <a:cubicBezTo>
                  <a:pt x="12437359" y="1918559"/>
                  <a:pt x="12434988" y="1916187"/>
                  <a:pt x="12434988" y="1913262"/>
                </a:cubicBezTo>
                <a:cubicBezTo>
                  <a:pt x="12434988" y="1910337"/>
                  <a:pt x="12437359" y="1907966"/>
                  <a:pt x="12440284" y="1907966"/>
                </a:cubicBezTo>
                <a:close/>
                <a:moveTo>
                  <a:pt x="12302234" y="1907966"/>
                </a:moveTo>
                <a:cubicBezTo>
                  <a:pt x="12305159" y="1907966"/>
                  <a:pt x="12307530" y="1910337"/>
                  <a:pt x="12307530" y="1913262"/>
                </a:cubicBezTo>
                <a:cubicBezTo>
                  <a:pt x="12307530" y="1916187"/>
                  <a:pt x="12305159" y="1918559"/>
                  <a:pt x="12302234" y="1918559"/>
                </a:cubicBezTo>
                <a:cubicBezTo>
                  <a:pt x="12299309" y="1918559"/>
                  <a:pt x="12296938" y="1916187"/>
                  <a:pt x="12296938" y="1913262"/>
                </a:cubicBezTo>
                <a:cubicBezTo>
                  <a:pt x="12296938" y="1910337"/>
                  <a:pt x="12299309" y="1907966"/>
                  <a:pt x="12302234" y="1907966"/>
                </a:cubicBezTo>
                <a:close/>
                <a:moveTo>
                  <a:pt x="151722" y="1907520"/>
                </a:moveTo>
                <a:cubicBezTo>
                  <a:pt x="154894" y="1907520"/>
                  <a:pt x="157465" y="1910091"/>
                  <a:pt x="157465" y="1913262"/>
                </a:cubicBezTo>
                <a:cubicBezTo>
                  <a:pt x="157465" y="1916433"/>
                  <a:pt x="154894" y="1919004"/>
                  <a:pt x="151722" y="1919004"/>
                </a:cubicBezTo>
                <a:cubicBezTo>
                  <a:pt x="148552" y="1919004"/>
                  <a:pt x="145981" y="1916433"/>
                  <a:pt x="145981" y="1913262"/>
                </a:cubicBezTo>
                <a:cubicBezTo>
                  <a:pt x="145981" y="1910091"/>
                  <a:pt x="148552" y="1907520"/>
                  <a:pt x="151722" y="1907520"/>
                </a:cubicBezTo>
                <a:close/>
                <a:moveTo>
                  <a:pt x="13648" y="1907520"/>
                </a:moveTo>
                <a:cubicBezTo>
                  <a:pt x="16818" y="1907520"/>
                  <a:pt x="19389" y="1910091"/>
                  <a:pt x="19389" y="1913262"/>
                </a:cubicBezTo>
                <a:cubicBezTo>
                  <a:pt x="19389" y="1916433"/>
                  <a:pt x="16818" y="1919004"/>
                  <a:pt x="13648" y="1919004"/>
                </a:cubicBezTo>
                <a:cubicBezTo>
                  <a:pt x="10477" y="1919004"/>
                  <a:pt x="7906" y="1916433"/>
                  <a:pt x="7906" y="1913262"/>
                </a:cubicBezTo>
                <a:cubicBezTo>
                  <a:pt x="7906" y="1910091"/>
                  <a:pt x="10477" y="1907520"/>
                  <a:pt x="13648" y="1907520"/>
                </a:cubicBezTo>
                <a:close/>
                <a:moveTo>
                  <a:pt x="12164088" y="1907062"/>
                </a:moveTo>
                <a:cubicBezTo>
                  <a:pt x="12167512" y="1907062"/>
                  <a:pt x="12170288" y="1909838"/>
                  <a:pt x="12170288" y="1913262"/>
                </a:cubicBezTo>
                <a:cubicBezTo>
                  <a:pt x="12170288" y="1916686"/>
                  <a:pt x="12167512" y="1919463"/>
                  <a:pt x="12164088" y="1919463"/>
                </a:cubicBezTo>
                <a:cubicBezTo>
                  <a:pt x="12160664" y="1919463"/>
                  <a:pt x="12157887" y="1916686"/>
                  <a:pt x="12157887" y="1913262"/>
                </a:cubicBezTo>
                <a:cubicBezTo>
                  <a:pt x="12157887" y="1909838"/>
                  <a:pt x="12160664" y="1907062"/>
                  <a:pt x="12164088" y="1907062"/>
                </a:cubicBezTo>
                <a:close/>
                <a:moveTo>
                  <a:pt x="289799" y="1906591"/>
                </a:moveTo>
                <a:cubicBezTo>
                  <a:pt x="293483" y="1906591"/>
                  <a:pt x="296470" y="1909578"/>
                  <a:pt x="296470" y="1913262"/>
                </a:cubicBezTo>
                <a:cubicBezTo>
                  <a:pt x="296470" y="1916946"/>
                  <a:pt x="293483" y="1919933"/>
                  <a:pt x="289799" y="1919933"/>
                </a:cubicBezTo>
                <a:cubicBezTo>
                  <a:pt x="286116" y="1919933"/>
                  <a:pt x="283128" y="1916946"/>
                  <a:pt x="283128" y="1913262"/>
                </a:cubicBezTo>
                <a:cubicBezTo>
                  <a:pt x="283128" y="1909578"/>
                  <a:pt x="286116" y="1906591"/>
                  <a:pt x="289799" y="1906591"/>
                </a:cubicBezTo>
                <a:close/>
                <a:moveTo>
                  <a:pt x="12026037" y="1906109"/>
                </a:moveTo>
                <a:cubicBezTo>
                  <a:pt x="12029988" y="1906109"/>
                  <a:pt x="12033191" y="1909312"/>
                  <a:pt x="12033191" y="1913263"/>
                </a:cubicBezTo>
                <a:cubicBezTo>
                  <a:pt x="12033191" y="1917213"/>
                  <a:pt x="12029988" y="1920416"/>
                  <a:pt x="12026037" y="1920416"/>
                </a:cubicBezTo>
                <a:cubicBezTo>
                  <a:pt x="12022086" y="1920416"/>
                  <a:pt x="12018883" y="1917213"/>
                  <a:pt x="12018883" y="1913263"/>
                </a:cubicBezTo>
                <a:cubicBezTo>
                  <a:pt x="12018883" y="1909312"/>
                  <a:pt x="12022086" y="1906109"/>
                  <a:pt x="12026037" y="1906109"/>
                </a:cubicBezTo>
                <a:close/>
                <a:moveTo>
                  <a:pt x="427877" y="1905400"/>
                </a:moveTo>
                <a:cubicBezTo>
                  <a:pt x="432219" y="1905400"/>
                  <a:pt x="435739" y="1908920"/>
                  <a:pt x="435739" y="1913263"/>
                </a:cubicBezTo>
                <a:cubicBezTo>
                  <a:pt x="435739" y="1917605"/>
                  <a:pt x="432219" y="1921125"/>
                  <a:pt x="427877" y="1921125"/>
                </a:cubicBezTo>
                <a:cubicBezTo>
                  <a:pt x="423534" y="1921125"/>
                  <a:pt x="420014" y="1917605"/>
                  <a:pt x="420014" y="1913263"/>
                </a:cubicBezTo>
                <a:cubicBezTo>
                  <a:pt x="420014" y="1908920"/>
                  <a:pt x="423534" y="1905400"/>
                  <a:pt x="427877" y="1905400"/>
                </a:cubicBezTo>
                <a:close/>
                <a:moveTo>
                  <a:pt x="11887987" y="1904889"/>
                </a:moveTo>
                <a:cubicBezTo>
                  <a:pt x="11892612" y="1904889"/>
                  <a:pt x="11896360" y="1908638"/>
                  <a:pt x="11896360" y="1913263"/>
                </a:cubicBezTo>
                <a:cubicBezTo>
                  <a:pt x="11896360" y="1917887"/>
                  <a:pt x="11892611" y="1921637"/>
                  <a:pt x="11887987" y="1921637"/>
                </a:cubicBezTo>
                <a:cubicBezTo>
                  <a:pt x="11883362" y="1921637"/>
                  <a:pt x="11879613" y="1917887"/>
                  <a:pt x="11879613" y="1913263"/>
                </a:cubicBezTo>
                <a:cubicBezTo>
                  <a:pt x="11879613" y="1908638"/>
                  <a:pt x="11883363" y="1904889"/>
                  <a:pt x="11887987" y="1904889"/>
                </a:cubicBezTo>
                <a:close/>
                <a:moveTo>
                  <a:pt x="565955" y="1904366"/>
                </a:moveTo>
                <a:cubicBezTo>
                  <a:pt x="570868" y="1904366"/>
                  <a:pt x="574850" y="1908349"/>
                  <a:pt x="574850" y="1913262"/>
                </a:cubicBezTo>
                <a:cubicBezTo>
                  <a:pt x="574850" y="1918175"/>
                  <a:pt x="570868" y="1922158"/>
                  <a:pt x="565955" y="1922158"/>
                </a:cubicBezTo>
                <a:cubicBezTo>
                  <a:pt x="561041" y="1922158"/>
                  <a:pt x="557058" y="1918175"/>
                  <a:pt x="557058" y="1913262"/>
                </a:cubicBezTo>
                <a:cubicBezTo>
                  <a:pt x="557058" y="1908349"/>
                  <a:pt x="561041" y="1904366"/>
                  <a:pt x="565955" y="1904366"/>
                </a:cubicBezTo>
                <a:close/>
                <a:moveTo>
                  <a:pt x="11749935" y="1903833"/>
                </a:moveTo>
                <a:cubicBezTo>
                  <a:pt x="11755142" y="1903833"/>
                  <a:pt x="11759365" y="1908055"/>
                  <a:pt x="11759365" y="1913263"/>
                </a:cubicBezTo>
                <a:cubicBezTo>
                  <a:pt x="11759365" y="1918470"/>
                  <a:pt x="11755142" y="1922692"/>
                  <a:pt x="11749935" y="1922692"/>
                </a:cubicBezTo>
                <a:cubicBezTo>
                  <a:pt x="11744727" y="1922692"/>
                  <a:pt x="11740505" y="1918470"/>
                  <a:pt x="11740505" y="1913263"/>
                </a:cubicBezTo>
                <a:cubicBezTo>
                  <a:pt x="11740505" y="1908055"/>
                  <a:pt x="11744727" y="1903833"/>
                  <a:pt x="11749935" y="1903833"/>
                </a:cubicBezTo>
                <a:close/>
                <a:moveTo>
                  <a:pt x="704033" y="1902733"/>
                </a:moveTo>
                <a:cubicBezTo>
                  <a:pt x="709848" y="1902733"/>
                  <a:pt x="714562" y="1907447"/>
                  <a:pt x="714562" y="1913262"/>
                </a:cubicBezTo>
                <a:cubicBezTo>
                  <a:pt x="714562" y="1919077"/>
                  <a:pt x="709848" y="1923791"/>
                  <a:pt x="704033" y="1923791"/>
                </a:cubicBezTo>
                <a:cubicBezTo>
                  <a:pt x="698218" y="1923791"/>
                  <a:pt x="693504" y="1919077"/>
                  <a:pt x="693504" y="1913262"/>
                </a:cubicBezTo>
                <a:cubicBezTo>
                  <a:pt x="693504" y="1907447"/>
                  <a:pt x="698218" y="1902733"/>
                  <a:pt x="704033" y="1902733"/>
                </a:cubicBezTo>
                <a:close/>
                <a:moveTo>
                  <a:pt x="6365029" y="1902167"/>
                </a:moveTo>
                <a:cubicBezTo>
                  <a:pt x="6371157" y="1902167"/>
                  <a:pt x="6376124" y="1907135"/>
                  <a:pt x="6376124" y="1913263"/>
                </a:cubicBezTo>
                <a:cubicBezTo>
                  <a:pt x="6376124" y="1919391"/>
                  <a:pt x="6371156" y="1924358"/>
                  <a:pt x="6365029" y="1924358"/>
                </a:cubicBezTo>
                <a:cubicBezTo>
                  <a:pt x="6358900" y="1924358"/>
                  <a:pt x="6353933" y="1919390"/>
                  <a:pt x="6353933" y="1913263"/>
                </a:cubicBezTo>
                <a:cubicBezTo>
                  <a:pt x="6353933" y="1907134"/>
                  <a:pt x="6358901" y="1902167"/>
                  <a:pt x="6365029" y="1902167"/>
                </a:cubicBezTo>
                <a:close/>
                <a:moveTo>
                  <a:pt x="6226961" y="1902167"/>
                </a:moveTo>
                <a:cubicBezTo>
                  <a:pt x="6233088" y="1902167"/>
                  <a:pt x="6238055" y="1907135"/>
                  <a:pt x="6238055" y="1913263"/>
                </a:cubicBezTo>
                <a:cubicBezTo>
                  <a:pt x="6238055" y="1919391"/>
                  <a:pt x="6233087" y="1924358"/>
                  <a:pt x="6226961" y="1924358"/>
                </a:cubicBezTo>
                <a:cubicBezTo>
                  <a:pt x="6220832" y="1924358"/>
                  <a:pt x="6215867" y="1919390"/>
                  <a:pt x="6215867" y="1913263"/>
                </a:cubicBezTo>
                <a:cubicBezTo>
                  <a:pt x="6215867" y="1907134"/>
                  <a:pt x="6220837" y="1902167"/>
                  <a:pt x="6226961" y="1902167"/>
                </a:cubicBezTo>
                <a:close/>
                <a:moveTo>
                  <a:pt x="6088895" y="1902167"/>
                </a:moveTo>
                <a:cubicBezTo>
                  <a:pt x="6095022" y="1902167"/>
                  <a:pt x="6099991" y="1907135"/>
                  <a:pt x="6099991" y="1913263"/>
                </a:cubicBezTo>
                <a:cubicBezTo>
                  <a:pt x="6099991" y="1919391"/>
                  <a:pt x="6095022" y="1924358"/>
                  <a:pt x="6088895" y="1924358"/>
                </a:cubicBezTo>
                <a:cubicBezTo>
                  <a:pt x="6082767" y="1924358"/>
                  <a:pt x="6077801" y="1919390"/>
                  <a:pt x="6077801" y="1913263"/>
                </a:cubicBezTo>
                <a:cubicBezTo>
                  <a:pt x="6077801" y="1907134"/>
                  <a:pt x="6082767" y="1902167"/>
                  <a:pt x="6088895" y="1902167"/>
                </a:cubicBezTo>
                <a:close/>
                <a:moveTo>
                  <a:pt x="11611792" y="1902016"/>
                </a:moveTo>
                <a:cubicBezTo>
                  <a:pt x="11618002" y="1902016"/>
                  <a:pt x="11623037" y="1907051"/>
                  <a:pt x="11623037" y="1913262"/>
                </a:cubicBezTo>
                <a:cubicBezTo>
                  <a:pt x="11623037" y="1919473"/>
                  <a:pt x="11618002" y="1924508"/>
                  <a:pt x="11611792" y="1924508"/>
                </a:cubicBezTo>
                <a:cubicBezTo>
                  <a:pt x="11605581" y="1924508"/>
                  <a:pt x="11600546" y="1919473"/>
                  <a:pt x="11600546" y="1913262"/>
                </a:cubicBezTo>
                <a:cubicBezTo>
                  <a:pt x="11600546" y="1907051"/>
                  <a:pt x="11605581" y="1902016"/>
                  <a:pt x="11611792" y="1902016"/>
                </a:cubicBezTo>
                <a:close/>
                <a:moveTo>
                  <a:pt x="6917327" y="1901685"/>
                </a:moveTo>
                <a:cubicBezTo>
                  <a:pt x="6923720" y="1901685"/>
                  <a:pt x="6928904" y="1906868"/>
                  <a:pt x="6928904" y="1913263"/>
                </a:cubicBezTo>
                <a:cubicBezTo>
                  <a:pt x="6928904" y="1919657"/>
                  <a:pt x="6923721" y="1924840"/>
                  <a:pt x="6917327" y="1924840"/>
                </a:cubicBezTo>
                <a:cubicBezTo>
                  <a:pt x="6910933" y="1924840"/>
                  <a:pt x="6905749" y="1919657"/>
                  <a:pt x="6905749" y="1913263"/>
                </a:cubicBezTo>
                <a:cubicBezTo>
                  <a:pt x="6905749" y="1906869"/>
                  <a:pt x="6910932" y="1901685"/>
                  <a:pt x="6917327" y="1901685"/>
                </a:cubicBezTo>
                <a:close/>
                <a:moveTo>
                  <a:pt x="6779257" y="1901685"/>
                </a:moveTo>
                <a:cubicBezTo>
                  <a:pt x="6785651" y="1901685"/>
                  <a:pt x="6790834" y="1906868"/>
                  <a:pt x="6790834" y="1913263"/>
                </a:cubicBezTo>
                <a:cubicBezTo>
                  <a:pt x="6790834" y="1919657"/>
                  <a:pt x="6785651" y="1924840"/>
                  <a:pt x="6779257" y="1924840"/>
                </a:cubicBezTo>
                <a:cubicBezTo>
                  <a:pt x="6772863" y="1924840"/>
                  <a:pt x="6767679" y="1919657"/>
                  <a:pt x="6767679" y="1913263"/>
                </a:cubicBezTo>
                <a:cubicBezTo>
                  <a:pt x="6767679" y="1906869"/>
                  <a:pt x="6772862" y="1901685"/>
                  <a:pt x="6779257" y="1901685"/>
                </a:cubicBezTo>
                <a:close/>
                <a:moveTo>
                  <a:pt x="6641178" y="1901685"/>
                </a:moveTo>
                <a:cubicBezTo>
                  <a:pt x="6647571" y="1901685"/>
                  <a:pt x="6652755" y="1906868"/>
                  <a:pt x="6652755" y="1913263"/>
                </a:cubicBezTo>
                <a:cubicBezTo>
                  <a:pt x="6652755" y="1919657"/>
                  <a:pt x="6647572" y="1924840"/>
                  <a:pt x="6641178" y="1924840"/>
                </a:cubicBezTo>
                <a:cubicBezTo>
                  <a:pt x="6634784" y="1924840"/>
                  <a:pt x="6629600" y="1919657"/>
                  <a:pt x="6629600" y="1913263"/>
                </a:cubicBezTo>
                <a:cubicBezTo>
                  <a:pt x="6629600" y="1906869"/>
                  <a:pt x="6634783" y="1901685"/>
                  <a:pt x="6641178" y="1901685"/>
                </a:cubicBezTo>
                <a:close/>
                <a:moveTo>
                  <a:pt x="6503109" y="1901685"/>
                </a:moveTo>
                <a:cubicBezTo>
                  <a:pt x="6509503" y="1901685"/>
                  <a:pt x="6514686" y="1906868"/>
                  <a:pt x="6514686" y="1913263"/>
                </a:cubicBezTo>
                <a:cubicBezTo>
                  <a:pt x="6514686" y="1919657"/>
                  <a:pt x="6509503" y="1924840"/>
                  <a:pt x="6503109" y="1924840"/>
                </a:cubicBezTo>
                <a:cubicBezTo>
                  <a:pt x="6496715" y="1924840"/>
                  <a:pt x="6491531" y="1919657"/>
                  <a:pt x="6491531" y="1913263"/>
                </a:cubicBezTo>
                <a:cubicBezTo>
                  <a:pt x="6491531" y="1906869"/>
                  <a:pt x="6496714" y="1901685"/>
                  <a:pt x="6503109" y="1901685"/>
                </a:cubicBezTo>
                <a:close/>
                <a:moveTo>
                  <a:pt x="5950822" y="1901685"/>
                </a:moveTo>
                <a:cubicBezTo>
                  <a:pt x="5957212" y="1901685"/>
                  <a:pt x="5962395" y="1906868"/>
                  <a:pt x="5962395" y="1913263"/>
                </a:cubicBezTo>
                <a:cubicBezTo>
                  <a:pt x="5962395" y="1919657"/>
                  <a:pt x="5957212" y="1924840"/>
                  <a:pt x="5950822" y="1924840"/>
                </a:cubicBezTo>
                <a:cubicBezTo>
                  <a:pt x="5944425" y="1924840"/>
                  <a:pt x="5939243" y="1919657"/>
                  <a:pt x="5939243" y="1913263"/>
                </a:cubicBezTo>
                <a:cubicBezTo>
                  <a:pt x="5939243" y="1906869"/>
                  <a:pt x="5944425" y="1901685"/>
                  <a:pt x="5950822" y="1901685"/>
                </a:cubicBezTo>
                <a:close/>
                <a:moveTo>
                  <a:pt x="5812753" y="1901685"/>
                </a:moveTo>
                <a:cubicBezTo>
                  <a:pt x="5819147" y="1901685"/>
                  <a:pt x="5824331" y="1906868"/>
                  <a:pt x="5824331" y="1913263"/>
                </a:cubicBezTo>
                <a:cubicBezTo>
                  <a:pt x="5824331" y="1919657"/>
                  <a:pt x="5819147" y="1924840"/>
                  <a:pt x="5812753" y="1924840"/>
                </a:cubicBezTo>
                <a:cubicBezTo>
                  <a:pt x="5806361" y="1924840"/>
                  <a:pt x="5801179" y="1919657"/>
                  <a:pt x="5801179" y="1913263"/>
                </a:cubicBezTo>
                <a:cubicBezTo>
                  <a:pt x="5801179" y="1906869"/>
                  <a:pt x="5806357" y="1901685"/>
                  <a:pt x="5812753" y="1901685"/>
                </a:cubicBezTo>
                <a:close/>
                <a:moveTo>
                  <a:pt x="5674680" y="1901685"/>
                </a:moveTo>
                <a:cubicBezTo>
                  <a:pt x="5681074" y="1901685"/>
                  <a:pt x="5686259" y="1906868"/>
                  <a:pt x="5686259" y="1913263"/>
                </a:cubicBezTo>
                <a:cubicBezTo>
                  <a:pt x="5686259" y="1919657"/>
                  <a:pt x="5681076" y="1924840"/>
                  <a:pt x="5674680" y="1924840"/>
                </a:cubicBezTo>
                <a:cubicBezTo>
                  <a:pt x="5668289" y="1924840"/>
                  <a:pt x="5663104" y="1919657"/>
                  <a:pt x="5663104" y="1913263"/>
                </a:cubicBezTo>
                <a:cubicBezTo>
                  <a:pt x="5663104" y="1906869"/>
                  <a:pt x="5668289" y="1901685"/>
                  <a:pt x="5674680" y="1901685"/>
                </a:cubicBezTo>
                <a:close/>
                <a:moveTo>
                  <a:pt x="5536618" y="1901685"/>
                </a:moveTo>
                <a:cubicBezTo>
                  <a:pt x="5543010" y="1901685"/>
                  <a:pt x="5548194" y="1906868"/>
                  <a:pt x="5548194" y="1913263"/>
                </a:cubicBezTo>
                <a:cubicBezTo>
                  <a:pt x="5548194" y="1919657"/>
                  <a:pt x="5543010" y="1924840"/>
                  <a:pt x="5536618" y="1924840"/>
                </a:cubicBezTo>
                <a:cubicBezTo>
                  <a:pt x="5530223" y="1924840"/>
                  <a:pt x="5525035" y="1919657"/>
                  <a:pt x="5525035" y="1913263"/>
                </a:cubicBezTo>
                <a:cubicBezTo>
                  <a:pt x="5525035" y="1906869"/>
                  <a:pt x="5530223" y="1901685"/>
                  <a:pt x="5536618" y="1901685"/>
                </a:cubicBezTo>
                <a:close/>
                <a:moveTo>
                  <a:pt x="7193476" y="1901590"/>
                </a:moveTo>
                <a:cubicBezTo>
                  <a:pt x="7199923" y="1901590"/>
                  <a:pt x="7205148" y="1906816"/>
                  <a:pt x="7205148" y="1913262"/>
                </a:cubicBezTo>
                <a:cubicBezTo>
                  <a:pt x="7205148" y="1919709"/>
                  <a:pt x="7199923" y="1924934"/>
                  <a:pt x="7193476" y="1924934"/>
                </a:cubicBezTo>
                <a:cubicBezTo>
                  <a:pt x="7187030" y="1924934"/>
                  <a:pt x="7181804" y="1919709"/>
                  <a:pt x="7181804" y="1913262"/>
                </a:cubicBezTo>
                <a:cubicBezTo>
                  <a:pt x="7181804" y="1906816"/>
                  <a:pt x="7187030" y="1901590"/>
                  <a:pt x="7193476" y="1901590"/>
                </a:cubicBezTo>
                <a:close/>
                <a:moveTo>
                  <a:pt x="7055406" y="1901590"/>
                </a:moveTo>
                <a:cubicBezTo>
                  <a:pt x="7061853" y="1901590"/>
                  <a:pt x="7067078" y="1906816"/>
                  <a:pt x="7067078" y="1913262"/>
                </a:cubicBezTo>
                <a:cubicBezTo>
                  <a:pt x="7067078" y="1919709"/>
                  <a:pt x="7061853" y="1924934"/>
                  <a:pt x="7055406" y="1924934"/>
                </a:cubicBezTo>
                <a:cubicBezTo>
                  <a:pt x="7048960" y="1924934"/>
                  <a:pt x="7043734" y="1919709"/>
                  <a:pt x="7043734" y="1913262"/>
                </a:cubicBezTo>
                <a:cubicBezTo>
                  <a:pt x="7043734" y="1906816"/>
                  <a:pt x="7048960" y="1901590"/>
                  <a:pt x="7055406" y="1901590"/>
                </a:cubicBezTo>
                <a:close/>
                <a:moveTo>
                  <a:pt x="5398537" y="1901590"/>
                </a:moveTo>
                <a:cubicBezTo>
                  <a:pt x="5404984" y="1901590"/>
                  <a:pt x="5410212" y="1906816"/>
                  <a:pt x="5410212" y="1913262"/>
                </a:cubicBezTo>
                <a:cubicBezTo>
                  <a:pt x="5410212" y="1919709"/>
                  <a:pt x="5404984" y="1924934"/>
                  <a:pt x="5398537" y="1924934"/>
                </a:cubicBezTo>
                <a:cubicBezTo>
                  <a:pt x="5392098" y="1924934"/>
                  <a:pt x="5386866" y="1919709"/>
                  <a:pt x="5386866" y="1913262"/>
                </a:cubicBezTo>
                <a:cubicBezTo>
                  <a:pt x="5386866" y="1906816"/>
                  <a:pt x="5392098" y="1901590"/>
                  <a:pt x="5398537" y="1901590"/>
                </a:cubicBezTo>
                <a:close/>
                <a:moveTo>
                  <a:pt x="5260467" y="1901590"/>
                </a:moveTo>
                <a:cubicBezTo>
                  <a:pt x="5266918" y="1901590"/>
                  <a:pt x="5272139" y="1906816"/>
                  <a:pt x="5272139" y="1913262"/>
                </a:cubicBezTo>
                <a:cubicBezTo>
                  <a:pt x="5272139" y="1919709"/>
                  <a:pt x="5266918" y="1924934"/>
                  <a:pt x="5260467" y="1924934"/>
                </a:cubicBezTo>
                <a:cubicBezTo>
                  <a:pt x="5254019" y="1924934"/>
                  <a:pt x="5248797" y="1919709"/>
                  <a:pt x="5248797" y="1913262"/>
                </a:cubicBezTo>
                <a:cubicBezTo>
                  <a:pt x="5248797" y="1906816"/>
                  <a:pt x="5254019" y="1901590"/>
                  <a:pt x="5260467" y="1901590"/>
                </a:cubicBezTo>
                <a:close/>
                <a:moveTo>
                  <a:pt x="842111" y="1901342"/>
                </a:moveTo>
                <a:cubicBezTo>
                  <a:pt x="848693" y="1901342"/>
                  <a:pt x="854030" y="1906679"/>
                  <a:pt x="854030" y="1913262"/>
                </a:cubicBezTo>
                <a:cubicBezTo>
                  <a:pt x="854030" y="1919845"/>
                  <a:pt x="848693" y="1925182"/>
                  <a:pt x="842111" y="1925182"/>
                </a:cubicBezTo>
                <a:cubicBezTo>
                  <a:pt x="835528" y="1925182"/>
                  <a:pt x="830191" y="1919845"/>
                  <a:pt x="830191" y="1913262"/>
                </a:cubicBezTo>
                <a:cubicBezTo>
                  <a:pt x="830191" y="1906679"/>
                  <a:pt x="835528" y="1901342"/>
                  <a:pt x="842111" y="1901342"/>
                </a:cubicBezTo>
                <a:close/>
                <a:moveTo>
                  <a:pt x="7607694" y="1901255"/>
                </a:moveTo>
                <a:cubicBezTo>
                  <a:pt x="7614325" y="1901255"/>
                  <a:pt x="7619701" y="1906631"/>
                  <a:pt x="7619701" y="1913262"/>
                </a:cubicBezTo>
                <a:cubicBezTo>
                  <a:pt x="7619701" y="1919893"/>
                  <a:pt x="7614325" y="1925269"/>
                  <a:pt x="7607694" y="1925269"/>
                </a:cubicBezTo>
                <a:cubicBezTo>
                  <a:pt x="7601063" y="1925269"/>
                  <a:pt x="7595687" y="1919893"/>
                  <a:pt x="7595687" y="1913262"/>
                </a:cubicBezTo>
                <a:cubicBezTo>
                  <a:pt x="7595687" y="1906631"/>
                  <a:pt x="7601063" y="1901255"/>
                  <a:pt x="7607694" y="1901255"/>
                </a:cubicBezTo>
                <a:close/>
                <a:moveTo>
                  <a:pt x="4846245" y="1901255"/>
                </a:moveTo>
                <a:cubicBezTo>
                  <a:pt x="4852885" y="1901255"/>
                  <a:pt x="4858248" y="1906631"/>
                  <a:pt x="4858248" y="1913262"/>
                </a:cubicBezTo>
                <a:cubicBezTo>
                  <a:pt x="4858248" y="1919893"/>
                  <a:pt x="4852885" y="1925269"/>
                  <a:pt x="4846245" y="1925269"/>
                </a:cubicBezTo>
                <a:cubicBezTo>
                  <a:pt x="4839615" y="1925269"/>
                  <a:pt x="4834237" y="1919893"/>
                  <a:pt x="4834237" y="1913262"/>
                </a:cubicBezTo>
                <a:cubicBezTo>
                  <a:pt x="4834237" y="1906631"/>
                  <a:pt x="4839615" y="1901255"/>
                  <a:pt x="4846245" y="1901255"/>
                </a:cubicBezTo>
                <a:close/>
                <a:moveTo>
                  <a:pt x="7469624" y="1901100"/>
                </a:moveTo>
                <a:cubicBezTo>
                  <a:pt x="7476341" y="1901100"/>
                  <a:pt x="7481787" y="1906545"/>
                  <a:pt x="7481787" y="1913262"/>
                </a:cubicBezTo>
                <a:cubicBezTo>
                  <a:pt x="7481787" y="1919980"/>
                  <a:pt x="7476341" y="1925425"/>
                  <a:pt x="7469624" y="1925425"/>
                </a:cubicBezTo>
                <a:cubicBezTo>
                  <a:pt x="7462907" y="1925425"/>
                  <a:pt x="7457461" y="1919980"/>
                  <a:pt x="7457461" y="1913262"/>
                </a:cubicBezTo>
                <a:cubicBezTo>
                  <a:pt x="7457461" y="1906545"/>
                  <a:pt x="7462907" y="1901100"/>
                  <a:pt x="7469624" y="1901100"/>
                </a:cubicBezTo>
                <a:close/>
                <a:moveTo>
                  <a:pt x="7331545" y="1901100"/>
                </a:moveTo>
                <a:cubicBezTo>
                  <a:pt x="7338263" y="1901100"/>
                  <a:pt x="7343708" y="1906545"/>
                  <a:pt x="7343708" y="1913262"/>
                </a:cubicBezTo>
                <a:cubicBezTo>
                  <a:pt x="7343708" y="1919980"/>
                  <a:pt x="7338263" y="1925425"/>
                  <a:pt x="7331545" y="1925425"/>
                </a:cubicBezTo>
                <a:cubicBezTo>
                  <a:pt x="7324828" y="1925425"/>
                  <a:pt x="7319383" y="1919980"/>
                  <a:pt x="7319383" y="1913262"/>
                </a:cubicBezTo>
                <a:cubicBezTo>
                  <a:pt x="7319383" y="1906545"/>
                  <a:pt x="7324828" y="1901100"/>
                  <a:pt x="7331545" y="1901100"/>
                </a:cubicBezTo>
                <a:close/>
                <a:moveTo>
                  <a:pt x="5122396" y="1901100"/>
                </a:moveTo>
                <a:cubicBezTo>
                  <a:pt x="5129112" y="1901100"/>
                  <a:pt x="5134560" y="1906545"/>
                  <a:pt x="5134560" y="1913262"/>
                </a:cubicBezTo>
                <a:cubicBezTo>
                  <a:pt x="5134560" y="1919980"/>
                  <a:pt x="5129112" y="1925425"/>
                  <a:pt x="5122396" y="1925425"/>
                </a:cubicBezTo>
                <a:cubicBezTo>
                  <a:pt x="5115676" y="1925425"/>
                  <a:pt x="5110231" y="1919980"/>
                  <a:pt x="5110231" y="1913262"/>
                </a:cubicBezTo>
                <a:cubicBezTo>
                  <a:pt x="5110231" y="1906545"/>
                  <a:pt x="5115676" y="1901100"/>
                  <a:pt x="5122396" y="1901100"/>
                </a:cubicBezTo>
                <a:close/>
                <a:moveTo>
                  <a:pt x="4984315" y="1901100"/>
                </a:moveTo>
                <a:cubicBezTo>
                  <a:pt x="4991034" y="1901100"/>
                  <a:pt x="4996479" y="1906545"/>
                  <a:pt x="4996479" y="1913262"/>
                </a:cubicBezTo>
                <a:cubicBezTo>
                  <a:pt x="4996479" y="1919980"/>
                  <a:pt x="4991034" y="1925425"/>
                  <a:pt x="4984315" y="1925425"/>
                </a:cubicBezTo>
                <a:cubicBezTo>
                  <a:pt x="4977602" y="1925425"/>
                  <a:pt x="4972151" y="1919980"/>
                  <a:pt x="4972151" y="1913262"/>
                </a:cubicBezTo>
                <a:cubicBezTo>
                  <a:pt x="4972151" y="1906545"/>
                  <a:pt x="4977602" y="1901100"/>
                  <a:pt x="4984315" y="1901100"/>
                </a:cubicBezTo>
                <a:close/>
                <a:moveTo>
                  <a:pt x="7883842" y="1900760"/>
                </a:moveTo>
                <a:cubicBezTo>
                  <a:pt x="7890747" y="1900760"/>
                  <a:pt x="7896345" y="1906357"/>
                  <a:pt x="7896345" y="1913262"/>
                </a:cubicBezTo>
                <a:cubicBezTo>
                  <a:pt x="7896345" y="1920167"/>
                  <a:pt x="7890747" y="1925765"/>
                  <a:pt x="7883842" y="1925765"/>
                </a:cubicBezTo>
                <a:cubicBezTo>
                  <a:pt x="7876937" y="1925765"/>
                  <a:pt x="7871339" y="1920167"/>
                  <a:pt x="7871339" y="1913262"/>
                </a:cubicBezTo>
                <a:cubicBezTo>
                  <a:pt x="7871339" y="1906357"/>
                  <a:pt x="7876937" y="1900760"/>
                  <a:pt x="7883842" y="1900760"/>
                </a:cubicBezTo>
                <a:close/>
                <a:moveTo>
                  <a:pt x="7745773" y="1900760"/>
                </a:moveTo>
                <a:cubicBezTo>
                  <a:pt x="7752678" y="1900760"/>
                  <a:pt x="7758276" y="1906357"/>
                  <a:pt x="7758276" y="1913262"/>
                </a:cubicBezTo>
                <a:cubicBezTo>
                  <a:pt x="7758276" y="1920167"/>
                  <a:pt x="7752678" y="1925765"/>
                  <a:pt x="7745773" y="1925765"/>
                </a:cubicBezTo>
                <a:cubicBezTo>
                  <a:pt x="7738868" y="1925765"/>
                  <a:pt x="7733270" y="1920167"/>
                  <a:pt x="7733270" y="1913262"/>
                </a:cubicBezTo>
                <a:cubicBezTo>
                  <a:pt x="7733270" y="1906357"/>
                  <a:pt x="7738868" y="1900760"/>
                  <a:pt x="7745773" y="1900760"/>
                </a:cubicBezTo>
                <a:close/>
                <a:moveTo>
                  <a:pt x="4708172" y="1900760"/>
                </a:moveTo>
                <a:cubicBezTo>
                  <a:pt x="4715073" y="1900760"/>
                  <a:pt x="4720673" y="1906357"/>
                  <a:pt x="4720673" y="1913262"/>
                </a:cubicBezTo>
                <a:cubicBezTo>
                  <a:pt x="4720673" y="1920167"/>
                  <a:pt x="4715073" y="1925765"/>
                  <a:pt x="4708172" y="1925765"/>
                </a:cubicBezTo>
                <a:cubicBezTo>
                  <a:pt x="4701265" y="1925765"/>
                  <a:pt x="4695665" y="1920167"/>
                  <a:pt x="4695665" y="1913262"/>
                </a:cubicBezTo>
                <a:cubicBezTo>
                  <a:pt x="4695665" y="1906357"/>
                  <a:pt x="4701265" y="1900760"/>
                  <a:pt x="4708172" y="1900760"/>
                </a:cubicBezTo>
                <a:close/>
                <a:moveTo>
                  <a:pt x="11473741" y="1900751"/>
                </a:moveTo>
                <a:cubicBezTo>
                  <a:pt x="11480650" y="1900751"/>
                  <a:pt x="11486251" y="1906352"/>
                  <a:pt x="11486251" y="1913262"/>
                </a:cubicBezTo>
                <a:cubicBezTo>
                  <a:pt x="11486251" y="1920171"/>
                  <a:pt x="11480650" y="1925773"/>
                  <a:pt x="11473741" y="1925773"/>
                </a:cubicBezTo>
                <a:cubicBezTo>
                  <a:pt x="11466831" y="1925773"/>
                  <a:pt x="11461230" y="1920171"/>
                  <a:pt x="11461230" y="1913262"/>
                </a:cubicBezTo>
                <a:cubicBezTo>
                  <a:pt x="11461230" y="1906352"/>
                  <a:pt x="11466831" y="1900751"/>
                  <a:pt x="11473741" y="1900751"/>
                </a:cubicBezTo>
                <a:close/>
                <a:moveTo>
                  <a:pt x="4570091" y="1900663"/>
                </a:moveTo>
                <a:cubicBezTo>
                  <a:pt x="4577053" y="1900663"/>
                  <a:pt x="4582698" y="1906304"/>
                  <a:pt x="4582698" y="1913262"/>
                </a:cubicBezTo>
                <a:cubicBezTo>
                  <a:pt x="4582698" y="1920221"/>
                  <a:pt x="4577053" y="1925862"/>
                  <a:pt x="4570091" y="1925862"/>
                </a:cubicBezTo>
                <a:cubicBezTo>
                  <a:pt x="4563138" y="1925862"/>
                  <a:pt x="4557498" y="1920221"/>
                  <a:pt x="4557498" y="1913262"/>
                </a:cubicBezTo>
                <a:cubicBezTo>
                  <a:pt x="4557498" y="1906304"/>
                  <a:pt x="4563138" y="1900663"/>
                  <a:pt x="4570091" y="1900663"/>
                </a:cubicBezTo>
                <a:close/>
                <a:moveTo>
                  <a:pt x="8159992" y="1900159"/>
                </a:moveTo>
                <a:cubicBezTo>
                  <a:pt x="8167229" y="1900159"/>
                  <a:pt x="8173095" y="1906026"/>
                  <a:pt x="8173095" y="1913262"/>
                </a:cubicBezTo>
                <a:cubicBezTo>
                  <a:pt x="8173095" y="1920499"/>
                  <a:pt x="8167229" y="1926365"/>
                  <a:pt x="8159992" y="1926365"/>
                </a:cubicBezTo>
                <a:cubicBezTo>
                  <a:pt x="8152756" y="1926365"/>
                  <a:pt x="8146889" y="1920499"/>
                  <a:pt x="8146889" y="1913262"/>
                </a:cubicBezTo>
                <a:cubicBezTo>
                  <a:pt x="8146889" y="1906026"/>
                  <a:pt x="8152756" y="1900159"/>
                  <a:pt x="8159992" y="1900159"/>
                </a:cubicBezTo>
                <a:close/>
                <a:moveTo>
                  <a:pt x="8021922" y="1900159"/>
                </a:moveTo>
                <a:cubicBezTo>
                  <a:pt x="8029158" y="1900159"/>
                  <a:pt x="8035025" y="1906026"/>
                  <a:pt x="8035025" y="1913262"/>
                </a:cubicBezTo>
                <a:cubicBezTo>
                  <a:pt x="8035025" y="1920499"/>
                  <a:pt x="8029158" y="1926365"/>
                  <a:pt x="8021922" y="1926365"/>
                </a:cubicBezTo>
                <a:cubicBezTo>
                  <a:pt x="8014685" y="1926365"/>
                  <a:pt x="8008819" y="1920499"/>
                  <a:pt x="8008819" y="1913262"/>
                </a:cubicBezTo>
                <a:cubicBezTo>
                  <a:pt x="8008819" y="1906026"/>
                  <a:pt x="8014685" y="1900159"/>
                  <a:pt x="8021922" y="1900159"/>
                </a:cubicBezTo>
                <a:close/>
                <a:moveTo>
                  <a:pt x="4432020" y="1900159"/>
                </a:moveTo>
                <a:cubicBezTo>
                  <a:pt x="4439254" y="1900159"/>
                  <a:pt x="4445120" y="1906026"/>
                  <a:pt x="4445120" y="1913262"/>
                </a:cubicBezTo>
                <a:cubicBezTo>
                  <a:pt x="4445120" y="1920499"/>
                  <a:pt x="4439254" y="1926365"/>
                  <a:pt x="4432020" y="1926365"/>
                </a:cubicBezTo>
                <a:cubicBezTo>
                  <a:pt x="4424781" y="1926365"/>
                  <a:pt x="4418911" y="1920499"/>
                  <a:pt x="4418911" y="1913262"/>
                </a:cubicBezTo>
                <a:cubicBezTo>
                  <a:pt x="4418911" y="1906026"/>
                  <a:pt x="4424781" y="1900159"/>
                  <a:pt x="4432020" y="1900159"/>
                </a:cubicBezTo>
                <a:close/>
                <a:moveTo>
                  <a:pt x="980189" y="1900150"/>
                </a:moveTo>
                <a:cubicBezTo>
                  <a:pt x="987430" y="1900150"/>
                  <a:pt x="993300" y="1906020"/>
                  <a:pt x="993300" y="1913262"/>
                </a:cubicBezTo>
                <a:cubicBezTo>
                  <a:pt x="993300" y="1920503"/>
                  <a:pt x="987430" y="1926374"/>
                  <a:pt x="980189" y="1926374"/>
                </a:cubicBezTo>
                <a:cubicBezTo>
                  <a:pt x="972946" y="1926374"/>
                  <a:pt x="967077" y="1920503"/>
                  <a:pt x="967077" y="1913262"/>
                </a:cubicBezTo>
                <a:cubicBezTo>
                  <a:pt x="967077" y="1906020"/>
                  <a:pt x="972946" y="1900150"/>
                  <a:pt x="980189" y="1900150"/>
                </a:cubicBezTo>
                <a:close/>
                <a:moveTo>
                  <a:pt x="4294102" y="1900061"/>
                </a:moveTo>
                <a:cubicBezTo>
                  <a:pt x="4301393" y="1900061"/>
                  <a:pt x="4307304" y="1905972"/>
                  <a:pt x="4307304" y="1913263"/>
                </a:cubicBezTo>
                <a:cubicBezTo>
                  <a:pt x="4307304" y="1920554"/>
                  <a:pt x="4301393" y="1926464"/>
                  <a:pt x="4294102" y="1926464"/>
                </a:cubicBezTo>
                <a:cubicBezTo>
                  <a:pt x="4286812" y="1926464"/>
                  <a:pt x="4280900" y="1920554"/>
                  <a:pt x="4280900" y="1913263"/>
                </a:cubicBezTo>
                <a:cubicBezTo>
                  <a:pt x="4280900" y="1905972"/>
                  <a:pt x="4286812" y="1900061"/>
                  <a:pt x="4294102" y="1900061"/>
                </a:cubicBezTo>
                <a:close/>
                <a:moveTo>
                  <a:pt x="11335689" y="1899891"/>
                </a:moveTo>
                <a:cubicBezTo>
                  <a:pt x="11343073" y="1899891"/>
                  <a:pt x="11349061" y="1905877"/>
                  <a:pt x="11349061" y="1913262"/>
                </a:cubicBezTo>
                <a:cubicBezTo>
                  <a:pt x="11349061" y="1920647"/>
                  <a:pt x="11343074" y="1926633"/>
                  <a:pt x="11335689" y="1926633"/>
                </a:cubicBezTo>
                <a:cubicBezTo>
                  <a:pt x="11328305" y="1926633"/>
                  <a:pt x="11322317" y="1920647"/>
                  <a:pt x="11322317" y="1913262"/>
                </a:cubicBezTo>
                <a:cubicBezTo>
                  <a:pt x="11322317" y="1905877"/>
                  <a:pt x="11328304" y="1899891"/>
                  <a:pt x="11335689" y="1899891"/>
                </a:cubicBezTo>
                <a:close/>
                <a:moveTo>
                  <a:pt x="8436140" y="1899548"/>
                </a:moveTo>
                <a:cubicBezTo>
                  <a:pt x="8443715" y="1899548"/>
                  <a:pt x="8449854" y="1905688"/>
                  <a:pt x="8449854" y="1913262"/>
                </a:cubicBezTo>
                <a:cubicBezTo>
                  <a:pt x="8449854" y="1920836"/>
                  <a:pt x="8443715" y="1926976"/>
                  <a:pt x="8436140" y="1926976"/>
                </a:cubicBezTo>
                <a:cubicBezTo>
                  <a:pt x="8428566" y="1926976"/>
                  <a:pt x="8422427" y="1920836"/>
                  <a:pt x="8422427" y="1913262"/>
                </a:cubicBezTo>
                <a:cubicBezTo>
                  <a:pt x="8422427" y="1905688"/>
                  <a:pt x="8428566" y="1899548"/>
                  <a:pt x="8436140" y="1899548"/>
                </a:cubicBezTo>
                <a:close/>
                <a:moveTo>
                  <a:pt x="8298062" y="1899548"/>
                </a:moveTo>
                <a:cubicBezTo>
                  <a:pt x="8305636" y="1899548"/>
                  <a:pt x="8311776" y="1905688"/>
                  <a:pt x="8311776" y="1913262"/>
                </a:cubicBezTo>
                <a:cubicBezTo>
                  <a:pt x="8311776" y="1920836"/>
                  <a:pt x="8305636" y="1926976"/>
                  <a:pt x="8298062" y="1926976"/>
                </a:cubicBezTo>
                <a:cubicBezTo>
                  <a:pt x="8290488" y="1926976"/>
                  <a:pt x="8284348" y="1920836"/>
                  <a:pt x="8284348" y="1913262"/>
                </a:cubicBezTo>
                <a:cubicBezTo>
                  <a:pt x="8284348" y="1905688"/>
                  <a:pt x="8290488" y="1899548"/>
                  <a:pt x="8298062" y="1899548"/>
                </a:cubicBezTo>
                <a:close/>
                <a:moveTo>
                  <a:pt x="4156029" y="1899548"/>
                </a:moveTo>
                <a:cubicBezTo>
                  <a:pt x="4163599" y="1899548"/>
                  <a:pt x="4169741" y="1905688"/>
                  <a:pt x="4169741" y="1913262"/>
                </a:cubicBezTo>
                <a:cubicBezTo>
                  <a:pt x="4169741" y="1920836"/>
                  <a:pt x="4163599" y="1926976"/>
                  <a:pt x="4156029" y="1926976"/>
                </a:cubicBezTo>
                <a:cubicBezTo>
                  <a:pt x="4148453" y="1926976"/>
                  <a:pt x="4142312" y="1920836"/>
                  <a:pt x="4142312" y="1913262"/>
                </a:cubicBezTo>
                <a:cubicBezTo>
                  <a:pt x="4142312" y="1905688"/>
                  <a:pt x="4148453" y="1899548"/>
                  <a:pt x="4156029" y="1899548"/>
                </a:cubicBezTo>
                <a:close/>
                <a:moveTo>
                  <a:pt x="8574210" y="1898928"/>
                </a:moveTo>
                <a:cubicBezTo>
                  <a:pt x="8582127" y="1898928"/>
                  <a:pt x="8588545" y="1905346"/>
                  <a:pt x="8588545" y="1913262"/>
                </a:cubicBezTo>
                <a:cubicBezTo>
                  <a:pt x="8588545" y="1921179"/>
                  <a:pt x="8582127" y="1927597"/>
                  <a:pt x="8574210" y="1927597"/>
                </a:cubicBezTo>
                <a:cubicBezTo>
                  <a:pt x="8566294" y="1927597"/>
                  <a:pt x="8559876" y="1921179"/>
                  <a:pt x="8559876" y="1913262"/>
                </a:cubicBezTo>
                <a:cubicBezTo>
                  <a:pt x="8559876" y="1905346"/>
                  <a:pt x="8566294" y="1898928"/>
                  <a:pt x="8574210" y="1898928"/>
                </a:cubicBezTo>
                <a:close/>
                <a:moveTo>
                  <a:pt x="4017945" y="1898928"/>
                </a:moveTo>
                <a:cubicBezTo>
                  <a:pt x="4025863" y="1898928"/>
                  <a:pt x="4032280" y="1905346"/>
                  <a:pt x="4032280" y="1913262"/>
                </a:cubicBezTo>
                <a:cubicBezTo>
                  <a:pt x="4032280" y="1921179"/>
                  <a:pt x="4025863" y="1927597"/>
                  <a:pt x="4017945" y="1927597"/>
                </a:cubicBezTo>
                <a:cubicBezTo>
                  <a:pt x="4010025" y="1927597"/>
                  <a:pt x="4003609" y="1921179"/>
                  <a:pt x="4003609" y="1913262"/>
                </a:cubicBezTo>
                <a:cubicBezTo>
                  <a:pt x="4003609" y="1905346"/>
                  <a:pt x="4010025" y="1898928"/>
                  <a:pt x="4017945" y="1898928"/>
                </a:cubicBezTo>
                <a:close/>
                <a:moveTo>
                  <a:pt x="3879864" y="1898928"/>
                </a:moveTo>
                <a:cubicBezTo>
                  <a:pt x="3887782" y="1898928"/>
                  <a:pt x="3894199" y="1905346"/>
                  <a:pt x="3894199" y="1913262"/>
                </a:cubicBezTo>
                <a:cubicBezTo>
                  <a:pt x="3894199" y="1921179"/>
                  <a:pt x="3887782" y="1927597"/>
                  <a:pt x="3879864" y="1927597"/>
                </a:cubicBezTo>
                <a:cubicBezTo>
                  <a:pt x="3871949" y="1927597"/>
                  <a:pt x="3865530" y="1921179"/>
                  <a:pt x="3865530" y="1913262"/>
                </a:cubicBezTo>
                <a:cubicBezTo>
                  <a:pt x="3865530" y="1905346"/>
                  <a:pt x="3871949" y="1898928"/>
                  <a:pt x="3879864" y="1898928"/>
                </a:cubicBezTo>
                <a:close/>
                <a:moveTo>
                  <a:pt x="8712289" y="1898826"/>
                </a:moveTo>
                <a:cubicBezTo>
                  <a:pt x="8720261" y="1898826"/>
                  <a:pt x="8726725" y="1905289"/>
                  <a:pt x="8726725" y="1913262"/>
                </a:cubicBezTo>
                <a:cubicBezTo>
                  <a:pt x="8726725" y="1921235"/>
                  <a:pt x="8720262" y="1927698"/>
                  <a:pt x="8712289" y="1927698"/>
                </a:cubicBezTo>
                <a:cubicBezTo>
                  <a:pt x="8704316" y="1927698"/>
                  <a:pt x="8697853" y="1921235"/>
                  <a:pt x="8697853" y="1913262"/>
                </a:cubicBezTo>
                <a:cubicBezTo>
                  <a:pt x="8697853" y="1905290"/>
                  <a:pt x="8704316" y="1898826"/>
                  <a:pt x="8712289" y="1898826"/>
                </a:cubicBezTo>
                <a:close/>
                <a:moveTo>
                  <a:pt x="11197638" y="1898651"/>
                </a:moveTo>
                <a:cubicBezTo>
                  <a:pt x="11205708" y="1898651"/>
                  <a:pt x="11212248" y="1905193"/>
                  <a:pt x="11212248" y="1913262"/>
                </a:cubicBezTo>
                <a:cubicBezTo>
                  <a:pt x="11212248" y="1921331"/>
                  <a:pt x="11205707" y="1927873"/>
                  <a:pt x="11197638" y="1927873"/>
                </a:cubicBezTo>
                <a:cubicBezTo>
                  <a:pt x="11189568" y="1927873"/>
                  <a:pt x="11183028" y="1921331"/>
                  <a:pt x="11183028" y="1913262"/>
                </a:cubicBezTo>
                <a:cubicBezTo>
                  <a:pt x="11183028" y="1905193"/>
                  <a:pt x="11189569" y="1898651"/>
                  <a:pt x="11197638" y="1898651"/>
                </a:cubicBezTo>
                <a:close/>
                <a:moveTo>
                  <a:pt x="1118265" y="1898651"/>
                </a:moveTo>
                <a:cubicBezTo>
                  <a:pt x="1126335" y="1898651"/>
                  <a:pt x="1132877" y="1905193"/>
                  <a:pt x="1132877" y="1913262"/>
                </a:cubicBezTo>
                <a:cubicBezTo>
                  <a:pt x="1132877" y="1921331"/>
                  <a:pt x="1126335" y="1927873"/>
                  <a:pt x="1118265" y="1927873"/>
                </a:cubicBezTo>
                <a:cubicBezTo>
                  <a:pt x="1110196" y="1927873"/>
                  <a:pt x="1103655" y="1921331"/>
                  <a:pt x="1103655" y="1913262"/>
                </a:cubicBezTo>
                <a:cubicBezTo>
                  <a:pt x="1103655" y="1905193"/>
                  <a:pt x="1110195" y="1898651"/>
                  <a:pt x="1118265" y="1898651"/>
                </a:cubicBezTo>
                <a:close/>
                <a:moveTo>
                  <a:pt x="8850359" y="1898568"/>
                </a:moveTo>
                <a:cubicBezTo>
                  <a:pt x="8858474" y="1898568"/>
                  <a:pt x="8865053" y="1905147"/>
                  <a:pt x="8865053" y="1913263"/>
                </a:cubicBezTo>
                <a:cubicBezTo>
                  <a:pt x="8865053" y="1921378"/>
                  <a:pt x="8858474" y="1927957"/>
                  <a:pt x="8850359" y="1927957"/>
                </a:cubicBezTo>
                <a:cubicBezTo>
                  <a:pt x="8842243" y="1927957"/>
                  <a:pt x="8835664" y="1921378"/>
                  <a:pt x="8835664" y="1913263"/>
                </a:cubicBezTo>
                <a:cubicBezTo>
                  <a:pt x="8835664" y="1905147"/>
                  <a:pt x="8842243" y="1898568"/>
                  <a:pt x="8850359" y="1898568"/>
                </a:cubicBezTo>
                <a:close/>
                <a:moveTo>
                  <a:pt x="3741778" y="1898298"/>
                </a:moveTo>
                <a:cubicBezTo>
                  <a:pt x="3750042" y="1898298"/>
                  <a:pt x="3756746" y="1904997"/>
                  <a:pt x="3756746" y="1913262"/>
                </a:cubicBezTo>
                <a:cubicBezTo>
                  <a:pt x="3756746" y="1921527"/>
                  <a:pt x="3750042" y="1928227"/>
                  <a:pt x="3741778" y="1928227"/>
                </a:cubicBezTo>
                <a:cubicBezTo>
                  <a:pt x="3733516" y="1928227"/>
                  <a:pt x="3726815" y="1921528"/>
                  <a:pt x="3726815" y="1913262"/>
                </a:cubicBezTo>
                <a:cubicBezTo>
                  <a:pt x="3726815" y="1904998"/>
                  <a:pt x="3733516" y="1898298"/>
                  <a:pt x="3741778" y="1898298"/>
                </a:cubicBezTo>
                <a:close/>
                <a:moveTo>
                  <a:pt x="11059587" y="1898017"/>
                </a:moveTo>
                <a:cubicBezTo>
                  <a:pt x="11068007" y="1898017"/>
                  <a:pt x="11074832" y="1904843"/>
                  <a:pt x="11074832" y="1913262"/>
                </a:cubicBezTo>
                <a:cubicBezTo>
                  <a:pt x="11074832" y="1921682"/>
                  <a:pt x="11068007" y="1928507"/>
                  <a:pt x="11059587" y="1928507"/>
                </a:cubicBezTo>
                <a:cubicBezTo>
                  <a:pt x="11051166" y="1928507"/>
                  <a:pt x="11044341" y="1921682"/>
                  <a:pt x="11044341" y="1913262"/>
                </a:cubicBezTo>
                <a:cubicBezTo>
                  <a:pt x="11044341" y="1904843"/>
                  <a:pt x="11051166" y="1898017"/>
                  <a:pt x="11059587" y="1898017"/>
                </a:cubicBezTo>
                <a:close/>
                <a:moveTo>
                  <a:pt x="1256340" y="1898017"/>
                </a:moveTo>
                <a:cubicBezTo>
                  <a:pt x="1264759" y="1898017"/>
                  <a:pt x="1271585" y="1904843"/>
                  <a:pt x="1271585" y="1913262"/>
                </a:cubicBezTo>
                <a:cubicBezTo>
                  <a:pt x="1271585" y="1921682"/>
                  <a:pt x="1264759" y="1928507"/>
                  <a:pt x="1256340" y="1928507"/>
                </a:cubicBezTo>
                <a:cubicBezTo>
                  <a:pt x="1247921" y="1928507"/>
                  <a:pt x="1241094" y="1921682"/>
                  <a:pt x="1241094" y="1913262"/>
                </a:cubicBezTo>
                <a:cubicBezTo>
                  <a:pt x="1241094" y="1904843"/>
                  <a:pt x="1247921" y="1898017"/>
                  <a:pt x="1256340" y="1898017"/>
                </a:cubicBezTo>
                <a:close/>
                <a:moveTo>
                  <a:pt x="8988438" y="1897932"/>
                </a:moveTo>
                <a:cubicBezTo>
                  <a:pt x="8996905" y="1897932"/>
                  <a:pt x="9003768" y="1904796"/>
                  <a:pt x="9003768" y="1913262"/>
                </a:cubicBezTo>
                <a:cubicBezTo>
                  <a:pt x="9003768" y="1921729"/>
                  <a:pt x="8996905" y="1928593"/>
                  <a:pt x="8988438" y="1928593"/>
                </a:cubicBezTo>
                <a:cubicBezTo>
                  <a:pt x="8979971" y="1928593"/>
                  <a:pt x="8973108" y="1921729"/>
                  <a:pt x="8973108" y="1913262"/>
                </a:cubicBezTo>
                <a:cubicBezTo>
                  <a:pt x="8973108" y="1904796"/>
                  <a:pt x="8979971" y="1897932"/>
                  <a:pt x="8988438" y="1897932"/>
                </a:cubicBezTo>
                <a:close/>
                <a:moveTo>
                  <a:pt x="3603701" y="1897932"/>
                </a:moveTo>
                <a:cubicBezTo>
                  <a:pt x="3612171" y="1897932"/>
                  <a:pt x="3619032" y="1904796"/>
                  <a:pt x="3619032" y="1913262"/>
                </a:cubicBezTo>
                <a:cubicBezTo>
                  <a:pt x="3619032" y="1921729"/>
                  <a:pt x="3612171" y="1928593"/>
                  <a:pt x="3603701" y="1928593"/>
                </a:cubicBezTo>
                <a:cubicBezTo>
                  <a:pt x="3595236" y="1928593"/>
                  <a:pt x="3588372" y="1921729"/>
                  <a:pt x="3588372" y="1913262"/>
                </a:cubicBezTo>
                <a:cubicBezTo>
                  <a:pt x="3588372" y="1904796"/>
                  <a:pt x="3595236" y="1897932"/>
                  <a:pt x="3603701" y="1897932"/>
                </a:cubicBezTo>
                <a:close/>
                <a:moveTo>
                  <a:pt x="3465615" y="1897932"/>
                </a:moveTo>
                <a:cubicBezTo>
                  <a:pt x="3474081" y="1897932"/>
                  <a:pt x="3480947" y="1904796"/>
                  <a:pt x="3480947" y="1913262"/>
                </a:cubicBezTo>
                <a:cubicBezTo>
                  <a:pt x="3480947" y="1921729"/>
                  <a:pt x="3474081" y="1928593"/>
                  <a:pt x="3465615" y="1928593"/>
                </a:cubicBezTo>
                <a:cubicBezTo>
                  <a:pt x="3457149" y="1928593"/>
                  <a:pt x="3450286" y="1921729"/>
                  <a:pt x="3450286" y="1913262"/>
                </a:cubicBezTo>
                <a:cubicBezTo>
                  <a:pt x="3450286" y="1904796"/>
                  <a:pt x="3457149" y="1897932"/>
                  <a:pt x="3465615" y="1897932"/>
                </a:cubicBezTo>
                <a:close/>
                <a:moveTo>
                  <a:pt x="1394422" y="1897373"/>
                </a:moveTo>
                <a:cubicBezTo>
                  <a:pt x="1403198" y="1897373"/>
                  <a:pt x="1410312" y="1904487"/>
                  <a:pt x="1410312" y="1913262"/>
                </a:cubicBezTo>
                <a:cubicBezTo>
                  <a:pt x="1410312" y="1922037"/>
                  <a:pt x="1403198" y="1929151"/>
                  <a:pt x="1394422" y="1929151"/>
                </a:cubicBezTo>
                <a:cubicBezTo>
                  <a:pt x="1385648" y="1929151"/>
                  <a:pt x="1378533" y="1922037"/>
                  <a:pt x="1378533" y="1913262"/>
                </a:cubicBezTo>
                <a:cubicBezTo>
                  <a:pt x="1378533" y="1904487"/>
                  <a:pt x="1385648" y="1897373"/>
                  <a:pt x="1394422" y="1897373"/>
                </a:cubicBezTo>
                <a:close/>
                <a:moveTo>
                  <a:pt x="9264587" y="1897287"/>
                </a:moveTo>
                <a:cubicBezTo>
                  <a:pt x="9273410" y="1897287"/>
                  <a:pt x="9280563" y="1904439"/>
                  <a:pt x="9280563" y="1913262"/>
                </a:cubicBezTo>
                <a:cubicBezTo>
                  <a:pt x="9280563" y="1922086"/>
                  <a:pt x="9273410" y="1929238"/>
                  <a:pt x="9264587" y="1929238"/>
                </a:cubicBezTo>
                <a:cubicBezTo>
                  <a:pt x="9255764" y="1929238"/>
                  <a:pt x="9248612" y="1922086"/>
                  <a:pt x="9248612" y="1913262"/>
                </a:cubicBezTo>
                <a:cubicBezTo>
                  <a:pt x="9248612" y="1904439"/>
                  <a:pt x="9255764" y="1897287"/>
                  <a:pt x="9264587" y="1897287"/>
                </a:cubicBezTo>
                <a:close/>
                <a:moveTo>
                  <a:pt x="9126507" y="1897287"/>
                </a:moveTo>
                <a:cubicBezTo>
                  <a:pt x="9135330" y="1897287"/>
                  <a:pt x="9142483" y="1904439"/>
                  <a:pt x="9142483" y="1913262"/>
                </a:cubicBezTo>
                <a:cubicBezTo>
                  <a:pt x="9142483" y="1922086"/>
                  <a:pt x="9135330" y="1929238"/>
                  <a:pt x="9126507" y="1929238"/>
                </a:cubicBezTo>
                <a:cubicBezTo>
                  <a:pt x="9117684" y="1929238"/>
                  <a:pt x="9110531" y="1922086"/>
                  <a:pt x="9110531" y="1913262"/>
                </a:cubicBezTo>
                <a:cubicBezTo>
                  <a:pt x="9110531" y="1904439"/>
                  <a:pt x="9117684" y="1897287"/>
                  <a:pt x="9126507" y="1897287"/>
                </a:cubicBezTo>
                <a:close/>
                <a:moveTo>
                  <a:pt x="3327536" y="1897287"/>
                </a:moveTo>
                <a:cubicBezTo>
                  <a:pt x="3336359" y="1897287"/>
                  <a:pt x="3343511" y="1904439"/>
                  <a:pt x="3343511" y="1913262"/>
                </a:cubicBezTo>
                <a:cubicBezTo>
                  <a:pt x="3343511" y="1922086"/>
                  <a:pt x="3336359" y="1929238"/>
                  <a:pt x="3327536" y="1929238"/>
                </a:cubicBezTo>
                <a:cubicBezTo>
                  <a:pt x="3318713" y="1929238"/>
                  <a:pt x="3311563" y="1922086"/>
                  <a:pt x="3311563" y="1913262"/>
                </a:cubicBezTo>
                <a:cubicBezTo>
                  <a:pt x="3311563" y="1904439"/>
                  <a:pt x="3318713" y="1897287"/>
                  <a:pt x="3327536" y="1897287"/>
                </a:cubicBezTo>
                <a:close/>
                <a:moveTo>
                  <a:pt x="10921441" y="1897096"/>
                </a:moveTo>
                <a:cubicBezTo>
                  <a:pt x="10930370" y="1897096"/>
                  <a:pt x="10937608" y="1904334"/>
                  <a:pt x="10937608" y="1913263"/>
                </a:cubicBezTo>
                <a:cubicBezTo>
                  <a:pt x="10937608" y="1922191"/>
                  <a:pt x="10930371" y="1929430"/>
                  <a:pt x="10921441" y="1929430"/>
                </a:cubicBezTo>
                <a:cubicBezTo>
                  <a:pt x="10912513" y="1929430"/>
                  <a:pt x="10905274" y="1922191"/>
                  <a:pt x="10905274" y="1913263"/>
                </a:cubicBezTo>
                <a:cubicBezTo>
                  <a:pt x="10905274" y="1904334"/>
                  <a:pt x="10912511" y="1897096"/>
                  <a:pt x="10921441" y="1897096"/>
                </a:cubicBezTo>
                <a:close/>
                <a:moveTo>
                  <a:pt x="9402657" y="1896632"/>
                </a:moveTo>
                <a:cubicBezTo>
                  <a:pt x="9411842" y="1896632"/>
                  <a:pt x="9419287" y="1904077"/>
                  <a:pt x="9419287" y="1913262"/>
                </a:cubicBezTo>
                <a:cubicBezTo>
                  <a:pt x="9419287" y="1922446"/>
                  <a:pt x="9411842" y="1929892"/>
                  <a:pt x="9402657" y="1929892"/>
                </a:cubicBezTo>
                <a:cubicBezTo>
                  <a:pt x="9393473" y="1929892"/>
                  <a:pt x="9386027" y="1922446"/>
                  <a:pt x="9386027" y="1913262"/>
                </a:cubicBezTo>
                <a:cubicBezTo>
                  <a:pt x="9386027" y="1904077"/>
                  <a:pt x="9393473" y="1896632"/>
                  <a:pt x="9402657" y="1896632"/>
                </a:cubicBezTo>
                <a:close/>
                <a:moveTo>
                  <a:pt x="3189448" y="1896632"/>
                </a:moveTo>
                <a:cubicBezTo>
                  <a:pt x="3198634" y="1896632"/>
                  <a:pt x="3206080" y="1904077"/>
                  <a:pt x="3206080" y="1913262"/>
                </a:cubicBezTo>
                <a:cubicBezTo>
                  <a:pt x="3206080" y="1922446"/>
                  <a:pt x="3198634" y="1929892"/>
                  <a:pt x="3189448" y="1929892"/>
                </a:cubicBezTo>
                <a:cubicBezTo>
                  <a:pt x="3180264" y="1929892"/>
                  <a:pt x="3172818" y="1922446"/>
                  <a:pt x="3172818" y="1913262"/>
                </a:cubicBezTo>
                <a:cubicBezTo>
                  <a:pt x="3172818" y="1904077"/>
                  <a:pt x="3180264" y="1896632"/>
                  <a:pt x="3189448" y="1896632"/>
                </a:cubicBezTo>
                <a:close/>
                <a:moveTo>
                  <a:pt x="10783391" y="1896438"/>
                </a:moveTo>
                <a:cubicBezTo>
                  <a:pt x="10792682" y="1896438"/>
                  <a:pt x="10800215" y="1903971"/>
                  <a:pt x="10800215" y="1913262"/>
                </a:cubicBezTo>
                <a:cubicBezTo>
                  <a:pt x="10800215" y="1922553"/>
                  <a:pt x="10792683" y="1930086"/>
                  <a:pt x="10783391" y="1930086"/>
                </a:cubicBezTo>
                <a:cubicBezTo>
                  <a:pt x="10774099" y="1930086"/>
                  <a:pt x="10766566" y="1922553"/>
                  <a:pt x="10766566" y="1913262"/>
                </a:cubicBezTo>
                <a:cubicBezTo>
                  <a:pt x="10766566" y="1903971"/>
                  <a:pt x="10774098" y="1896438"/>
                  <a:pt x="10783391" y="1896438"/>
                </a:cubicBezTo>
                <a:close/>
                <a:moveTo>
                  <a:pt x="9540746" y="1896253"/>
                </a:moveTo>
                <a:cubicBezTo>
                  <a:pt x="9550140" y="1896253"/>
                  <a:pt x="9557755" y="1903869"/>
                  <a:pt x="9557755" y="1913262"/>
                </a:cubicBezTo>
                <a:cubicBezTo>
                  <a:pt x="9557755" y="1922656"/>
                  <a:pt x="9550140" y="1930272"/>
                  <a:pt x="9540746" y="1930272"/>
                </a:cubicBezTo>
                <a:cubicBezTo>
                  <a:pt x="9531352" y="1930272"/>
                  <a:pt x="9523736" y="1922656"/>
                  <a:pt x="9523736" y="1913262"/>
                </a:cubicBezTo>
                <a:cubicBezTo>
                  <a:pt x="9523736" y="1903869"/>
                  <a:pt x="9531352" y="1896253"/>
                  <a:pt x="9540746" y="1896253"/>
                </a:cubicBezTo>
                <a:close/>
                <a:moveTo>
                  <a:pt x="3051369" y="1895969"/>
                </a:moveTo>
                <a:cubicBezTo>
                  <a:pt x="3060922" y="1895969"/>
                  <a:pt x="3068665" y="1903711"/>
                  <a:pt x="3068665" y="1913263"/>
                </a:cubicBezTo>
                <a:cubicBezTo>
                  <a:pt x="3068665" y="1922813"/>
                  <a:pt x="3060922" y="1930557"/>
                  <a:pt x="3051369" y="1930557"/>
                </a:cubicBezTo>
                <a:cubicBezTo>
                  <a:pt x="3041820" y="1930557"/>
                  <a:pt x="3034077" y="1922814"/>
                  <a:pt x="3034077" y="1913263"/>
                </a:cubicBezTo>
                <a:cubicBezTo>
                  <a:pt x="3034077" y="1903712"/>
                  <a:pt x="3041820" y="1895969"/>
                  <a:pt x="3051369" y="1895969"/>
                </a:cubicBezTo>
                <a:close/>
                <a:moveTo>
                  <a:pt x="1532495" y="1895881"/>
                </a:moveTo>
                <a:cubicBezTo>
                  <a:pt x="1542093" y="1895881"/>
                  <a:pt x="1549876" y="1903663"/>
                  <a:pt x="1549876" y="1913262"/>
                </a:cubicBezTo>
                <a:cubicBezTo>
                  <a:pt x="1549876" y="1922862"/>
                  <a:pt x="1542093" y="1930644"/>
                  <a:pt x="1532495" y="1930644"/>
                </a:cubicBezTo>
                <a:cubicBezTo>
                  <a:pt x="1522895" y="1930644"/>
                  <a:pt x="1515113" y="1922862"/>
                  <a:pt x="1515113" y="1913262"/>
                </a:cubicBezTo>
                <a:cubicBezTo>
                  <a:pt x="1515113" y="1903663"/>
                  <a:pt x="1522895" y="1895881"/>
                  <a:pt x="1532495" y="1895881"/>
                </a:cubicBezTo>
                <a:close/>
                <a:moveTo>
                  <a:pt x="1670576" y="1895772"/>
                </a:moveTo>
                <a:cubicBezTo>
                  <a:pt x="1680237" y="1895772"/>
                  <a:pt x="1688068" y="1903602"/>
                  <a:pt x="1688068" y="1913263"/>
                </a:cubicBezTo>
                <a:cubicBezTo>
                  <a:pt x="1688068" y="1922922"/>
                  <a:pt x="1680237" y="1930753"/>
                  <a:pt x="1670576" y="1930753"/>
                </a:cubicBezTo>
                <a:cubicBezTo>
                  <a:pt x="1660917" y="1930753"/>
                  <a:pt x="1653087" y="1922923"/>
                  <a:pt x="1653087" y="1913263"/>
                </a:cubicBezTo>
                <a:cubicBezTo>
                  <a:pt x="1653087" y="1903603"/>
                  <a:pt x="1660917" y="1895772"/>
                  <a:pt x="1670576" y="1895772"/>
                </a:cubicBezTo>
                <a:close/>
                <a:moveTo>
                  <a:pt x="9816848" y="1895584"/>
                </a:moveTo>
                <a:cubicBezTo>
                  <a:pt x="9826611" y="1895584"/>
                  <a:pt x="9834526" y="1903499"/>
                  <a:pt x="9834526" y="1913262"/>
                </a:cubicBezTo>
                <a:cubicBezTo>
                  <a:pt x="9834526" y="1923026"/>
                  <a:pt x="9826611" y="1930941"/>
                  <a:pt x="9816848" y="1930941"/>
                </a:cubicBezTo>
                <a:cubicBezTo>
                  <a:pt x="9807085" y="1930941"/>
                  <a:pt x="9799169" y="1923026"/>
                  <a:pt x="9799169" y="1913262"/>
                </a:cubicBezTo>
                <a:cubicBezTo>
                  <a:pt x="9799169" y="1903499"/>
                  <a:pt x="9807085" y="1895584"/>
                  <a:pt x="9816848" y="1895584"/>
                </a:cubicBezTo>
                <a:close/>
                <a:moveTo>
                  <a:pt x="9678796" y="1895584"/>
                </a:moveTo>
                <a:cubicBezTo>
                  <a:pt x="9688560" y="1895584"/>
                  <a:pt x="9696475" y="1903499"/>
                  <a:pt x="9696475" y="1913262"/>
                </a:cubicBezTo>
                <a:cubicBezTo>
                  <a:pt x="9696475" y="1923026"/>
                  <a:pt x="9688560" y="1930941"/>
                  <a:pt x="9678796" y="1930941"/>
                </a:cubicBezTo>
                <a:cubicBezTo>
                  <a:pt x="9669033" y="1930941"/>
                  <a:pt x="9661118" y="1923026"/>
                  <a:pt x="9661118" y="1913262"/>
                </a:cubicBezTo>
                <a:cubicBezTo>
                  <a:pt x="9661118" y="1903499"/>
                  <a:pt x="9669033" y="1895584"/>
                  <a:pt x="9678796" y="1895584"/>
                </a:cubicBezTo>
                <a:close/>
                <a:moveTo>
                  <a:pt x="2913294" y="1895584"/>
                </a:moveTo>
                <a:cubicBezTo>
                  <a:pt x="2923059" y="1895584"/>
                  <a:pt x="2930971" y="1903499"/>
                  <a:pt x="2930971" y="1913262"/>
                </a:cubicBezTo>
                <a:cubicBezTo>
                  <a:pt x="2930971" y="1923026"/>
                  <a:pt x="2923059" y="1930941"/>
                  <a:pt x="2913294" y="1930941"/>
                </a:cubicBezTo>
                <a:cubicBezTo>
                  <a:pt x="2903532" y="1930941"/>
                  <a:pt x="2895614" y="1923026"/>
                  <a:pt x="2895614" y="1913262"/>
                </a:cubicBezTo>
                <a:cubicBezTo>
                  <a:pt x="2895614" y="1903499"/>
                  <a:pt x="2903532" y="1895584"/>
                  <a:pt x="2913294" y="1895584"/>
                </a:cubicBezTo>
                <a:close/>
                <a:moveTo>
                  <a:pt x="2775211" y="1895584"/>
                </a:moveTo>
                <a:cubicBezTo>
                  <a:pt x="2784974" y="1895584"/>
                  <a:pt x="2792888" y="1903499"/>
                  <a:pt x="2792888" y="1913262"/>
                </a:cubicBezTo>
                <a:cubicBezTo>
                  <a:pt x="2792888" y="1923026"/>
                  <a:pt x="2784974" y="1930941"/>
                  <a:pt x="2775211" y="1930941"/>
                </a:cubicBezTo>
                <a:cubicBezTo>
                  <a:pt x="2765447" y="1930941"/>
                  <a:pt x="2757531" y="1923026"/>
                  <a:pt x="2757531" y="1913262"/>
                </a:cubicBezTo>
                <a:cubicBezTo>
                  <a:pt x="2757531" y="1903499"/>
                  <a:pt x="2765447" y="1895584"/>
                  <a:pt x="2775211" y="1895584"/>
                </a:cubicBezTo>
                <a:close/>
                <a:moveTo>
                  <a:pt x="10645341" y="1895485"/>
                </a:moveTo>
                <a:cubicBezTo>
                  <a:pt x="10655159" y="1895485"/>
                  <a:pt x="10663119" y="1903445"/>
                  <a:pt x="10663119" y="1913263"/>
                </a:cubicBezTo>
                <a:cubicBezTo>
                  <a:pt x="10663119" y="1923081"/>
                  <a:pt x="10655160" y="1931040"/>
                  <a:pt x="10645341" y="1931040"/>
                </a:cubicBezTo>
                <a:cubicBezTo>
                  <a:pt x="10635523" y="1931040"/>
                  <a:pt x="10627562" y="1923081"/>
                  <a:pt x="10627562" y="1913263"/>
                </a:cubicBezTo>
                <a:cubicBezTo>
                  <a:pt x="10627562" y="1903445"/>
                  <a:pt x="10635521" y="1895485"/>
                  <a:pt x="10645341" y="1895485"/>
                </a:cubicBezTo>
                <a:close/>
                <a:moveTo>
                  <a:pt x="10507289" y="1895485"/>
                </a:moveTo>
                <a:cubicBezTo>
                  <a:pt x="10517107" y="1895485"/>
                  <a:pt x="10525067" y="1903445"/>
                  <a:pt x="10525067" y="1913263"/>
                </a:cubicBezTo>
                <a:cubicBezTo>
                  <a:pt x="10525067" y="1923081"/>
                  <a:pt x="10517108" y="1931040"/>
                  <a:pt x="10507289" y="1931040"/>
                </a:cubicBezTo>
                <a:cubicBezTo>
                  <a:pt x="10497471" y="1931040"/>
                  <a:pt x="10489511" y="1923081"/>
                  <a:pt x="10489511" y="1913263"/>
                </a:cubicBezTo>
                <a:cubicBezTo>
                  <a:pt x="10489511" y="1903445"/>
                  <a:pt x="10497469" y="1895485"/>
                  <a:pt x="10507289" y="1895485"/>
                </a:cubicBezTo>
                <a:close/>
                <a:moveTo>
                  <a:pt x="10369144" y="1895485"/>
                </a:moveTo>
                <a:cubicBezTo>
                  <a:pt x="10378962" y="1895485"/>
                  <a:pt x="10386922" y="1903445"/>
                  <a:pt x="10386922" y="1913263"/>
                </a:cubicBezTo>
                <a:cubicBezTo>
                  <a:pt x="10386922" y="1923081"/>
                  <a:pt x="10378963" y="1931040"/>
                  <a:pt x="10369144" y="1931040"/>
                </a:cubicBezTo>
                <a:cubicBezTo>
                  <a:pt x="10359326" y="1931040"/>
                  <a:pt x="10351366" y="1923081"/>
                  <a:pt x="10351366" y="1913263"/>
                </a:cubicBezTo>
                <a:cubicBezTo>
                  <a:pt x="10351366" y="1903445"/>
                  <a:pt x="10359325" y="1895485"/>
                  <a:pt x="10369144" y="1895485"/>
                </a:cubicBezTo>
                <a:close/>
                <a:moveTo>
                  <a:pt x="10231093" y="1895196"/>
                </a:moveTo>
                <a:cubicBezTo>
                  <a:pt x="10241071" y="1895196"/>
                  <a:pt x="10249160" y="1903285"/>
                  <a:pt x="10249160" y="1913262"/>
                </a:cubicBezTo>
                <a:cubicBezTo>
                  <a:pt x="10249160" y="1923240"/>
                  <a:pt x="10241071" y="1931329"/>
                  <a:pt x="10231093" y="1931329"/>
                </a:cubicBezTo>
                <a:cubicBezTo>
                  <a:pt x="10221115" y="1931329"/>
                  <a:pt x="10213026" y="1923240"/>
                  <a:pt x="10213026" y="1913262"/>
                </a:cubicBezTo>
                <a:cubicBezTo>
                  <a:pt x="10213026" y="1903285"/>
                  <a:pt x="10221115" y="1895196"/>
                  <a:pt x="10231093" y="1895196"/>
                </a:cubicBezTo>
                <a:close/>
                <a:moveTo>
                  <a:pt x="10093042" y="1895196"/>
                </a:moveTo>
                <a:cubicBezTo>
                  <a:pt x="10103021" y="1895196"/>
                  <a:pt x="10111109" y="1903285"/>
                  <a:pt x="10111109" y="1913262"/>
                </a:cubicBezTo>
                <a:cubicBezTo>
                  <a:pt x="10111109" y="1923240"/>
                  <a:pt x="10103021" y="1931329"/>
                  <a:pt x="10093042" y="1931329"/>
                </a:cubicBezTo>
                <a:cubicBezTo>
                  <a:pt x="10083064" y="1931329"/>
                  <a:pt x="10074976" y="1923240"/>
                  <a:pt x="10074976" y="1913262"/>
                </a:cubicBezTo>
                <a:cubicBezTo>
                  <a:pt x="10074976" y="1903285"/>
                  <a:pt x="10083064" y="1895196"/>
                  <a:pt x="10093042" y="1895196"/>
                </a:cubicBezTo>
                <a:close/>
                <a:moveTo>
                  <a:pt x="9954991" y="1895196"/>
                </a:moveTo>
                <a:cubicBezTo>
                  <a:pt x="9964970" y="1895196"/>
                  <a:pt x="9973058" y="1903285"/>
                  <a:pt x="9973058" y="1913262"/>
                </a:cubicBezTo>
                <a:cubicBezTo>
                  <a:pt x="9973058" y="1923240"/>
                  <a:pt x="9964970" y="1931329"/>
                  <a:pt x="9954991" y="1931329"/>
                </a:cubicBezTo>
                <a:cubicBezTo>
                  <a:pt x="9945013" y="1931329"/>
                  <a:pt x="9936925" y="1923240"/>
                  <a:pt x="9936925" y="1913262"/>
                </a:cubicBezTo>
                <a:cubicBezTo>
                  <a:pt x="9936925" y="1903285"/>
                  <a:pt x="9945013" y="1895196"/>
                  <a:pt x="9954991" y="1895196"/>
                </a:cubicBezTo>
                <a:close/>
                <a:moveTo>
                  <a:pt x="2637135" y="1894906"/>
                </a:moveTo>
                <a:cubicBezTo>
                  <a:pt x="2647274" y="1894906"/>
                  <a:pt x="2655489" y="1903125"/>
                  <a:pt x="2655489" y="1913263"/>
                </a:cubicBezTo>
                <a:cubicBezTo>
                  <a:pt x="2655489" y="1923401"/>
                  <a:pt x="2647274" y="1931620"/>
                  <a:pt x="2637135" y="1931620"/>
                </a:cubicBezTo>
                <a:cubicBezTo>
                  <a:pt x="2626996" y="1931620"/>
                  <a:pt x="2618776" y="1923401"/>
                  <a:pt x="2618776" y="1913263"/>
                </a:cubicBezTo>
                <a:cubicBezTo>
                  <a:pt x="2618776" y="1903125"/>
                  <a:pt x="2626996" y="1894906"/>
                  <a:pt x="2637135" y="1894906"/>
                </a:cubicBezTo>
                <a:close/>
                <a:moveTo>
                  <a:pt x="2084807" y="1894805"/>
                </a:moveTo>
                <a:cubicBezTo>
                  <a:pt x="2095001" y="1894805"/>
                  <a:pt x="2103265" y="1903069"/>
                  <a:pt x="2103265" y="1913262"/>
                </a:cubicBezTo>
                <a:cubicBezTo>
                  <a:pt x="2103265" y="1923456"/>
                  <a:pt x="2095001" y="1931719"/>
                  <a:pt x="2084807" y="1931719"/>
                </a:cubicBezTo>
                <a:cubicBezTo>
                  <a:pt x="2074614" y="1931719"/>
                  <a:pt x="2066351" y="1923456"/>
                  <a:pt x="2066351" y="1913262"/>
                </a:cubicBezTo>
                <a:cubicBezTo>
                  <a:pt x="2066351" y="1903069"/>
                  <a:pt x="2074614" y="1894805"/>
                  <a:pt x="2084807" y="1894805"/>
                </a:cubicBezTo>
                <a:close/>
                <a:moveTo>
                  <a:pt x="1946732" y="1894805"/>
                </a:moveTo>
                <a:cubicBezTo>
                  <a:pt x="1956926" y="1894805"/>
                  <a:pt x="1965191" y="1903069"/>
                  <a:pt x="1965191" y="1913262"/>
                </a:cubicBezTo>
                <a:cubicBezTo>
                  <a:pt x="1965191" y="1923456"/>
                  <a:pt x="1956926" y="1931719"/>
                  <a:pt x="1946732" y="1931719"/>
                </a:cubicBezTo>
                <a:cubicBezTo>
                  <a:pt x="1936539" y="1931719"/>
                  <a:pt x="1928276" y="1923456"/>
                  <a:pt x="1928276" y="1913262"/>
                </a:cubicBezTo>
                <a:cubicBezTo>
                  <a:pt x="1928276" y="1903069"/>
                  <a:pt x="1936539" y="1894805"/>
                  <a:pt x="1946732" y="1894805"/>
                </a:cubicBezTo>
                <a:close/>
                <a:moveTo>
                  <a:pt x="1808650" y="1894805"/>
                </a:moveTo>
                <a:cubicBezTo>
                  <a:pt x="1818844" y="1894805"/>
                  <a:pt x="1827107" y="1903069"/>
                  <a:pt x="1827107" y="1913262"/>
                </a:cubicBezTo>
                <a:cubicBezTo>
                  <a:pt x="1827107" y="1923456"/>
                  <a:pt x="1818844" y="1931719"/>
                  <a:pt x="1808650" y="1931719"/>
                </a:cubicBezTo>
                <a:cubicBezTo>
                  <a:pt x="1798457" y="1931719"/>
                  <a:pt x="1790193" y="1923456"/>
                  <a:pt x="1790193" y="1913262"/>
                </a:cubicBezTo>
                <a:cubicBezTo>
                  <a:pt x="1790193" y="1903069"/>
                  <a:pt x="1798457" y="1894805"/>
                  <a:pt x="1808650" y="1894805"/>
                </a:cubicBezTo>
                <a:close/>
                <a:moveTo>
                  <a:pt x="2360979" y="1894513"/>
                </a:moveTo>
                <a:cubicBezTo>
                  <a:pt x="2371330" y="1894513"/>
                  <a:pt x="2379725" y="1902908"/>
                  <a:pt x="2379725" y="1913263"/>
                </a:cubicBezTo>
                <a:cubicBezTo>
                  <a:pt x="2379725" y="1923618"/>
                  <a:pt x="2371330" y="1932012"/>
                  <a:pt x="2360979" y="1932012"/>
                </a:cubicBezTo>
                <a:cubicBezTo>
                  <a:pt x="2350621" y="1932012"/>
                  <a:pt x="2342228" y="1923618"/>
                  <a:pt x="2342228" y="1913263"/>
                </a:cubicBezTo>
                <a:cubicBezTo>
                  <a:pt x="2342228" y="1902908"/>
                  <a:pt x="2350621" y="1894513"/>
                  <a:pt x="2360979" y="1894513"/>
                </a:cubicBezTo>
                <a:close/>
                <a:moveTo>
                  <a:pt x="2222881" y="1894513"/>
                </a:moveTo>
                <a:cubicBezTo>
                  <a:pt x="2233251" y="1894513"/>
                  <a:pt x="2241646" y="1902908"/>
                  <a:pt x="2241646" y="1913263"/>
                </a:cubicBezTo>
                <a:cubicBezTo>
                  <a:pt x="2241646" y="1923618"/>
                  <a:pt x="2233251" y="1932012"/>
                  <a:pt x="2222881" y="1932012"/>
                </a:cubicBezTo>
                <a:cubicBezTo>
                  <a:pt x="2212527" y="1932012"/>
                  <a:pt x="2204131" y="1923618"/>
                  <a:pt x="2204131" y="1913263"/>
                </a:cubicBezTo>
                <a:cubicBezTo>
                  <a:pt x="2204131" y="1902908"/>
                  <a:pt x="2212526" y="1894513"/>
                  <a:pt x="2222881" y="1894513"/>
                </a:cubicBezTo>
                <a:close/>
                <a:moveTo>
                  <a:pt x="2499052" y="1894331"/>
                </a:moveTo>
                <a:cubicBezTo>
                  <a:pt x="2509505" y="1894331"/>
                  <a:pt x="2517982" y="1902807"/>
                  <a:pt x="2517982" y="1913263"/>
                </a:cubicBezTo>
                <a:cubicBezTo>
                  <a:pt x="2517982" y="1923718"/>
                  <a:pt x="2509505" y="1932194"/>
                  <a:pt x="2499052" y="1932194"/>
                </a:cubicBezTo>
                <a:cubicBezTo>
                  <a:pt x="2488592" y="1932194"/>
                  <a:pt x="2480118" y="1923718"/>
                  <a:pt x="2480118" y="1913263"/>
                </a:cubicBezTo>
                <a:cubicBezTo>
                  <a:pt x="2480118" y="1902807"/>
                  <a:pt x="2488592" y="1894331"/>
                  <a:pt x="2499052" y="1894331"/>
                </a:cubicBezTo>
                <a:close/>
                <a:moveTo>
                  <a:pt x="12371258" y="1790515"/>
                </a:moveTo>
                <a:cubicBezTo>
                  <a:pt x="12373010" y="1790515"/>
                  <a:pt x="12374430" y="1791935"/>
                  <a:pt x="12374430" y="1793687"/>
                </a:cubicBezTo>
                <a:cubicBezTo>
                  <a:pt x="12374430" y="1795438"/>
                  <a:pt x="12373011" y="1796859"/>
                  <a:pt x="12371258" y="1796859"/>
                </a:cubicBezTo>
                <a:cubicBezTo>
                  <a:pt x="12369506" y="1796859"/>
                  <a:pt x="12368086" y="1795438"/>
                  <a:pt x="12368086" y="1793687"/>
                </a:cubicBezTo>
                <a:cubicBezTo>
                  <a:pt x="12368086" y="1791935"/>
                  <a:pt x="12369505" y="1790515"/>
                  <a:pt x="12371258" y="1790515"/>
                </a:cubicBezTo>
                <a:close/>
                <a:moveTo>
                  <a:pt x="12233207" y="1790141"/>
                </a:moveTo>
                <a:cubicBezTo>
                  <a:pt x="12235164" y="1790141"/>
                  <a:pt x="12236752" y="1791728"/>
                  <a:pt x="12236752" y="1793686"/>
                </a:cubicBezTo>
                <a:cubicBezTo>
                  <a:pt x="12236752" y="1795645"/>
                  <a:pt x="12235164" y="1797232"/>
                  <a:pt x="12233207" y="1797232"/>
                </a:cubicBezTo>
                <a:cubicBezTo>
                  <a:pt x="12231249" y="1797232"/>
                  <a:pt x="12229661" y="1795645"/>
                  <a:pt x="12229661" y="1793686"/>
                </a:cubicBezTo>
                <a:cubicBezTo>
                  <a:pt x="12229661" y="1791728"/>
                  <a:pt x="12231249" y="1790141"/>
                  <a:pt x="12233207" y="1790141"/>
                </a:cubicBezTo>
                <a:close/>
                <a:moveTo>
                  <a:pt x="82687" y="1790141"/>
                </a:moveTo>
                <a:cubicBezTo>
                  <a:pt x="84646" y="1790141"/>
                  <a:pt x="86233" y="1791728"/>
                  <a:pt x="86233" y="1793686"/>
                </a:cubicBezTo>
                <a:cubicBezTo>
                  <a:pt x="86233" y="1795645"/>
                  <a:pt x="84646" y="1797232"/>
                  <a:pt x="82687" y="1797232"/>
                </a:cubicBezTo>
                <a:cubicBezTo>
                  <a:pt x="80728" y="1797232"/>
                  <a:pt x="79141" y="1795645"/>
                  <a:pt x="79141" y="1793686"/>
                </a:cubicBezTo>
                <a:cubicBezTo>
                  <a:pt x="79141" y="1791728"/>
                  <a:pt x="80728" y="1790141"/>
                  <a:pt x="82687" y="1790141"/>
                </a:cubicBezTo>
                <a:close/>
                <a:moveTo>
                  <a:pt x="220763" y="1789753"/>
                </a:moveTo>
                <a:cubicBezTo>
                  <a:pt x="222935" y="1789753"/>
                  <a:pt x="224696" y="1791514"/>
                  <a:pt x="224696" y="1793687"/>
                </a:cubicBezTo>
                <a:cubicBezTo>
                  <a:pt x="224696" y="1795859"/>
                  <a:pt x="222935" y="1797620"/>
                  <a:pt x="220763" y="1797620"/>
                </a:cubicBezTo>
                <a:cubicBezTo>
                  <a:pt x="218590" y="1797620"/>
                  <a:pt x="216829" y="1795859"/>
                  <a:pt x="216829" y="1793687"/>
                </a:cubicBezTo>
                <a:cubicBezTo>
                  <a:pt x="216829" y="1791514"/>
                  <a:pt x="218590" y="1789753"/>
                  <a:pt x="220763" y="1789753"/>
                </a:cubicBezTo>
                <a:close/>
                <a:moveTo>
                  <a:pt x="12095063" y="1789351"/>
                </a:moveTo>
                <a:cubicBezTo>
                  <a:pt x="12097458" y="1789351"/>
                  <a:pt x="12099399" y="1791292"/>
                  <a:pt x="12099399" y="1793687"/>
                </a:cubicBezTo>
                <a:cubicBezTo>
                  <a:pt x="12099399" y="1796081"/>
                  <a:pt x="12097457" y="1798022"/>
                  <a:pt x="12095063" y="1798022"/>
                </a:cubicBezTo>
                <a:cubicBezTo>
                  <a:pt x="12092668" y="1798022"/>
                  <a:pt x="12090728" y="1796081"/>
                  <a:pt x="12090728" y="1793687"/>
                </a:cubicBezTo>
                <a:cubicBezTo>
                  <a:pt x="12090728" y="1791292"/>
                  <a:pt x="12092670" y="1789351"/>
                  <a:pt x="12095063" y="1789351"/>
                </a:cubicBezTo>
                <a:close/>
                <a:moveTo>
                  <a:pt x="358839" y="1788754"/>
                </a:moveTo>
                <a:cubicBezTo>
                  <a:pt x="361564" y="1788754"/>
                  <a:pt x="363772" y="1790962"/>
                  <a:pt x="363772" y="1793687"/>
                </a:cubicBezTo>
                <a:cubicBezTo>
                  <a:pt x="363772" y="1796412"/>
                  <a:pt x="361564" y="1798620"/>
                  <a:pt x="358839" y="1798620"/>
                </a:cubicBezTo>
                <a:cubicBezTo>
                  <a:pt x="356115" y="1798620"/>
                  <a:pt x="353906" y="1796412"/>
                  <a:pt x="353906" y="1793687"/>
                </a:cubicBezTo>
                <a:cubicBezTo>
                  <a:pt x="353906" y="1790962"/>
                  <a:pt x="356115" y="1788754"/>
                  <a:pt x="358839" y="1788754"/>
                </a:cubicBezTo>
                <a:close/>
                <a:moveTo>
                  <a:pt x="11957012" y="1788319"/>
                </a:moveTo>
                <a:cubicBezTo>
                  <a:pt x="11959977" y="1788319"/>
                  <a:pt x="11962380" y="1790722"/>
                  <a:pt x="11962380" y="1793687"/>
                </a:cubicBezTo>
                <a:cubicBezTo>
                  <a:pt x="11962380" y="1796652"/>
                  <a:pt x="11959977" y="1799055"/>
                  <a:pt x="11957012" y="1799055"/>
                </a:cubicBezTo>
                <a:cubicBezTo>
                  <a:pt x="11954047" y="1799055"/>
                  <a:pt x="11951644" y="1796652"/>
                  <a:pt x="11951644" y="1793687"/>
                </a:cubicBezTo>
                <a:cubicBezTo>
                  <a:pt x="11951644" y="1790722"/>
                  <a:pt x="11954047" y="1788319"/>
                  <a:pt x="11957012" y="1788319"/>
                </a:cubicBezTo>
                <a:close/>
                <a:moveTo>
                  <a:pt x="496918" y="1787487"/>
                </a:moveTo>
                <a:cubicBezTo>
                  <a:pt x="500342" y="1787487"/>
                  <a:pt x="503118" y="1790263"/>
                  <a:pt x="503118" y="1793687"/>
                </a:cubicBezTo>
                <a:cubicBezTo>
                  <a:pt x="503118" y="1797111"/>
                  <a:pt x="500342" y="1799888"/>
                  <a:pt x="496918" y="1799888"/>
                </a:cubicBezTo>
                <a:cubicBezTo>
                  <a:pt x="493494" y="1799888"/>
                  <a:pt x="490717" y="1797111"/>
                  <a:pt x="490717" y="1793687"/>
                </a:cubicBezTo>
                <a:cubicBezTo>
                  <a:pt x="490717" y="1790263"/>
                  <a:pt x="493494" y="1787487"/>
                  <a:pt x="496918" y="1787487"/>
                </a:cubicBezTo>
                <a:close/>
                <a:moveTo>
                  <a:pt x="11818961" y="1787016"/>
                </a:moveTo>
                <a:cubicBezTo>
                  <a:pt x="11822645" y="1787016"/>
                  <a:pt x="11825632" y="1790003"/>
                  <a:pt x="11825632" y="1793687"/>
                </a:cubicBezTo>
                <a:cubicBezTo>
                  <a:pt x="11825632" y="1797371"/>
                  <a:pt x="11822645" y="1800358"/>
                  <a:pt x="11818961" y="1800358"/>
                </a:cubicBezTo>
                <a:cubicBezTo>
                  <a:pt x="11815277" y="1800358"/>
                  <a:pt x="11812290" y="1797371"/>
                  <a:pt x="11812290" y="1793687"/>
                </a:cubicBezTo>
                <a:cubicBezTo>
                  <a:pt x="11812290" y="1790003"/>
                  <a:pt x="11815277" y="1787016"/>
                  <a:pt x="11818961" y="1787016"/>
                </a:cubicBezTo>
                <a:close/>
                <a:moveTo>
                  <a:pt x="634996" y="1786533"/>
                </a:moveTo>
                <a:cubicBezTo>
                  <a:pt x="638946" y="1786533"/>
                  <a:pt x="642149" y="1789736"/>
                  <a:pt x="642149" y="1793687"/>
                </a:cubicBezTo>
                <a:cubicBezTo>
                  <a:pt x="642149" y="1797637"/>
                  <a:pt x="638946" y="1800840"/>
                  <a:pt x="634996" y="1800840"/>
                </a:cubicBezTo>
                <a:cubicBezTo>
                  <a:pt x="631045" y="1800840"/>
                  <a:pt x="627842" y="1797637"/>
                  <a:pt x="627842" y="1793687"/>
                </a:cubicBezTo>
                <a:cubicBezTo>
                  <a:pt x="627842" y="1789736"/>
                  <a:pt x="631045" y="1786533"/>
                  <a:pt x="634996" y="1786533"/>
                </a:cubicBezTo>
                <a:close/>
                <a:moveTo>
                  <a:pt x="11680909" y="1786039"/>
                </a:moveTo>
                <a:cubicBezTo>
                  <a:pt x="11685134" y="1786039"/>
                  <a:pt x="11688558" y="1789463"/>
                  <a:pt x="11688558" y="1793687"/>
                </a:cubicBezTo>
                <a:cubicBezTo>
                  <a:pt x="11688558" y="1797911"/>
                  <a:pt x="11685134" y="1801335"/>
                  <a:pt x="11680909" y="1801335"/>
                </a:cubicBezTo>
                <a:cubicBezTo>
                  <a:pt x="11676685" y="1801335"/>
                  <a:pt x="11673261" y="1797911"/>
                  <a:pt x="11673261" y="1793687"/>
                </a:cubicBezTo>
                <a:cubicBezTo>
                  <a:pt x="11673261" y="1789463"/>
                  <a:pt x="11676685" y="1786039"/>
                  <a:pt x="11680909" y="1786039"/>
                </a:cubicBezTo>
                <a:close/>
                <a:moveTo>
                  <a:pt x="773074" y="1785313"/>
                </a:moveTo>
                <a:cubicBezTo>
                  <a:pt x="777698" y="1785313"/>
                  <a:pt x="781446" y="1789062"/>
                  <a:pt x="781446" y="1793687"/>
                </a:cubicBezTo>
                <a:cubicBezTo>
                  <a:pt x="781446" y="1798311"/>
                  <a:pt x="777698" y="1802061"/>
                  <a:pt x="773074" y="1802061"/>
                </a:cubicBezTo>
                <a:cubicBezTo>
                  <a:pt x="768449" y="1802061"/>
                  <a:pt x="764700" y="1798311"/>
                  <a:pt x="764700" y="1793687"/>
                </a:cubicBezTo>
                <a:cubicBezTo>
                  <a:pt x="764700" y="1789062"/>
                  <a:pt x="768449" y="1785313"/>
                  <a:pt x="773074" y="1785313"/>
                </a:cubicBezTo>
                <a:close/>
                <a:moveTo>
                  <a:pt x="11542765" y="1784791"/>
                </a:moveTo>
                <a:cubicBezTo>
                  <a:pt x="11547678" y="1784791"/>
                  <a:pt x="11551661" y="1788774"/>
                  <a:pt x="11551661" y="1793687"/>
                </a:cubicBezTo>
                <a:cubicBezTo>
                  <a:pt x="11551661" y="1798600"/>
                  <a:pt x="11547678" y="1802583"/>
                  <a:pt x="11542765" y="1802583"/>
                </a:cubicBezTo>
                <a:cubicBezTo>
                  <a:pt x="11537851" y="1802583"/>
                  <a:pt x="11533868" y="1798600"/>
                  <a:pt x="11533868" y="1793687"/>
                </a:cubicBezTo>
                <a:cubicBezTo>
                  <a:pt x="11533868" y="1788774"/>
                  <a:pt x="11537851" y="1784791"/>
                  <a:pt x="11542765" y="1784791"/>
                </a:cubicBezTo>
                <a:close/>
                <a:moveTo>
                  <a:pt x="911152" y="1784257"/>
                </a:moveTo>
                <a:cubicBezTo>
                  <a:pt x="916358" y="1784257"/>
                  <a:pt x="920581" y="1788479"/>
                  <a:pt x="920581" y="1793687"/>
                </a:cubicBezTo>
                <a:cubicBezTo>
                  <a:pt x="920581" y="1798894"/>
                  <a:pt x="916358" y="1803116"/>
                  <a:pt x="911152" y="1803116"/>
                </a:cubicBezTo>
                <a:cubicBezTo>
                  <a:pt x="905943" y="1803116"/>
                  <a:pt x="901722" y="1798894"/>
                  <a:pt x="901722" y="1793687"/>
                </a:cubicBezTo>
                <a:cubicBezTo>
                  <a:pt x="901722" y="1788479"/>
                  <a:pt x="905943" y="1784257"/>
                  <a:pt x="911152" y="1784257"/>
                </a:cubicBezTo>
                <a:close/>
                <a:moveTo>
                  <a:pt x="11404714" y="1783713"/>
                </a:moveTo>
                <a:cubicBezTo>
                  <a:pt x="11410223" y="1783713"/>
                  <a:pt x="11414687" y="1788179"/>
                  <a:pt x="11414687" y="1793687"/>
                </a:cubicBezTo>
                <a:cubicBezTo>
                  <a:pt x="11414687" y="1799195"/>
                  <a:pt x="11410221" y="1803661"/>
                  <a:pt x="11404714" y="1803661"/>
                </a:cubicBezTo>
                <a:cubicBezTo>
                  <a:pt x="11399205" y="1803661"/>
                  <a:pt x="11394740" y="1799195"/>
                  <a:pt x="11394740" y="1793687"/>
                </a:cubicBezTo>
                <a:cubicBezTo>
                  <a:pt x="11394740" y="1788179"/>
                  <a:pt x="11399206" y="1783713"/>
                  <a:pt x="11404714" y="1783713"/>
                </a:cubicBezTo>
                <a:close/>
                <a:moveTo>
                  <a:pt x="1049229" y="1783158"/>
                </a:moveTo>
                <a:cubicBezTo>
                  <a:pt x="1055044" y="1783158"/>
                  <a:pt x="1059757" y="1787872"/>
                  <a:pt x="1059757" y="1793687"/>
                </a:cubicBezTo>
                <a:cubicBezTo>
                  <a:pt x="1059757" y="1799502"/>
                  <a:pt x="1055044" y="1804216"/>
                  <a:pt x="1049229" y="1804216"/>
                </a:cubicBezTo>
                <a:cubicBezTo>
                  <a:pt x="1043413" y="1804216"/>
                  <a:pt x="1038699" y="1799502"/>
                  <a:pt x="1038699" y="1793687"/>
                </a:cubicBezTo>
                <a:cubicBezTo>
                  <a:pt x="1038699" y="1787872"/>
                  <a:pt x="1043413" y="1783158"/>
                  <a:pt x="1049229" y="1783158"/>
                </a:cubicBezTo>
                <a:close/>
                <a:moveTo>
                  <a:pt x="11266663" y="1782347"/>
                </a:moveTo>
                <a:cubicBezTo>
                  <a:pt x="11272926" y="1782347"/>
                  <a:pt x="11278003" y="1787424"/>
                  <a:pt x="11278003" y="1793686"/>
                </a:cubicBezTo>
                <a:cubicBezTo>
                  <a:pt x="11278003" y="1799949"/>
                  <a:pt x="11272926" y="1805026"/>
                  <a:pt x="11266663" y="1805026"/>
                </a:cubicBezTo>
                <a:cubicBezTo>
                  <a:pt x="11260401" y="1805026"/>
                  <a:pt x="11255324" y="1799949"/>
                  <a:pt x="11255324" y="1793686"/>
                </a:cubicBezTo>
                <a:cubicBezTo>
                  <a:pt x="11255324" y="1787424"/>
                  <a:pt x="11260401" y="1782347"/>
                  <a:pt x="11266663" y="1782347"/>
                </a:cubicBezTo>
                <a:close/>
                <a:moveTo>
                  <a:pt x="1187304" y="1781767"/>
                </a:moveTo>
                <a:cubicBezTo>
                  <a:pt x="1193887" y="1781767"/>
                  <a:pt x="1199225" y="1787104"/>
                  <a:pt x="1199225" y="1793687"/>
                </a:cubicBezTo>
                <a:cubicBezTo>
                  <a:pt x="1199225" y="1800270"/>
                  <a:pt x="1193887" y="1805607"/>
                  <a:pt x="1187304" y="1805607"/>
                </a:cubicBezTo>
                <a:cubicBezTo>
                  <a:pt x="1180722" y="1805607"/>
                  <a:pt x="1175384" y="1800270"/>
                  <a:pt x="1175384" y="1793687"/>
                </a:cubicBezTo>
                <a:cubicBezTo>
                  <a:pt x="1175384" y="1787104"/>
                  <a:pt x="1180722" y="1781767"/>
                  <a:pt x="1187304" y="1781767"/>
                </a:cubicBezTo>
                <a:close/>
                <a:moveTo>
                  <a:pt x="11128613" y="1781176"/>
                </a:moveTo>
                <a:cubicBezTo>
                  <a:pt x="11135522" y="1781176"/>
                  <a:pt x="11141124" y="1786777"/>
                  <a:pt x="11141124" y="1793687"/>
                </a:cubicBezTo>
                <a:cubicBezTo>
                  <a:pt x="11141124" y="1800596"/>
                  <a:pt x="11135522" y="1806198"/>
                  <a:pt x="11128613" y="1806198"/>
                </a:cubicBezTo>
                <a:cubicBezTo>
                  <a:pt x="11121704" y="1806198"/>
                  <a:pt x="11116102" y="1800596"/>
                  <a:pt x="11116102" y="1793687"/>
                </a:cubicBezTo>
                <a:cubicBezTo>
                  <a:pt x="11116102" y="1786777"/>
                  <a:pt x="11121704" y="1781176"/>
                  <a:pt x="11128613" y="1781176"/>
                </a:cubicBezTo>
                <a:close/>
                <a:moveTo>
                  <a:pt x="10990468" y="1780575"/>
                </a:moveTo>
                <a:cubicBezTo>
                  <a:pt x="10997709" y="1780575"/>
                  <a:pt x="11003580" y="1786445"/>
                  <a:pt x="11003580" y="1793687"/>
                </a:cubicBezTo>
                <a:cubicBezTo>
                  <a:pt x="11003580" y="1800928"/>
                  <a:pt x="10997709" y="1806799"/>
                  <a:pt x="10990468" y="1806799"/>
                </a:cubicBezTo>
                <a:cubicBezTo>
                  <a:pt x="10983227" y="1806799"/>
                  <a:pt x="10977356" y="1800928"/>
                  <a:pt x="10977356" y="1793687"/>
                </a:cubicBezTo>
                <a:cubicBezTo>
                  <a:pt x="10977356" y="1786445"/>
                  <a:pt x="10983227" y="1780575"/>
                  <a:pt x="10990468" y="1780575"/>
                </a:cubicBezTo>
                <a:close/>
                <a:moveTo>
                  <a:pt x="1325387" y="1780575"/>
                </a:moveTo>
                <a:cubicBezTo>
                  <a:pt x="1332628" y="1780575"/>
                  <a:pt x="1338499" y="1786445"/>
                  <a:pt x="1338499" y="1793687"/>
                </a:cubicBezTo>
                <a:cubicBezTo>
                  <a:pt x="1338499" y="1800928"/>
                  <a:pt x="1332628" y="1806799"/>
                  <a:pt x="1325387" y="1806799"/>
                </a:cubicBezTo>
                <a:cubicBezTo>
                  <a:pt x="1318145" y="1806799"/>
                  <a:pt x="1312275" y="1800928"/>
                  <a:pt x="1312275" y="1793687"/>
                </a:cubicBezTo>
                <a:cubicBezTo>
                  <a:pt x="1312275" y="1786445"/>
                  <a:pt x="1318145" y="1780575"/>
                  <a:pt x="1325387" y="1780575"/>
                </a:cubicBezTo>
                <a:close/>
                <a:moveTo>
                  <a:pt x="6572143" y="1780485"/>
                </a:moveTo>
                <a:cubicBezTo>
                  <a:pt x="6579434" y="1780485"/>
                  <a:pt x="6585345" y="1786396"/>
                  <a:pt x="6585345" y="1793687"/>
                </a:cubicBezTo>
                <a:cubicBezTo>
                  <a:pt x="6585345" y="1800978"/>
                  <a:pt x="6579434" y="1806888"/>
                  <a:pt x="6572143" y="1806888"/>
                </a:cubicBezTo>
                <a:cubicBezTo>
                  <a:pt x="6564852" y="1806888"/>
                  <a:pt x="6558941" y="1800978"/>
                  <a:pt x="6558941" y="1793687"/>
                </a:cubicBezTo>
                <a:cubicBezTo>
                  <a:pt x="6558941" y="1786396"/>
                  <a:pt x="6564852" y="1780485"/>
                  <a:pt x="6572143" y="1780485"/>
                </a:cubicBezTo>
                <a:close/>
                <a:moveTo>
                  <a:pt x="6434074" y="1780485"/>
                </a:moveTo>
                <a:cubicBezTo>
                  <a:pt x="6441365" y="1780485"/>
                  <a:pt x="6447276" y="1786396"/>
                  <a:pt x="6447276" y="1793687"/>
                </a:cubicBezTo>
                <a:cubicBezTo>
                  <a:pt x="6447276" y="1800978"/>
                  <a:pt x="6441365" y="1806888"/>
                  <a:pt x="6434074" y="1806888"/>
                </a:cubicBezTo>
                <a:cubicBezTo>
                  <a:pt x="6426783" y="1806888"/>
                  <a:pt x="6420873" y="1800978"/>
                  <a:pt x="6420873" y="1793687"/>
                </a:cubicBezTo>
                <a:cubicBezTo>
                  <a:pt x="6420873" y="1786396"/>
                  <a:pt x="6426783" y="1780485"/>
                  <a:pt x="6434074" y="1780485"/>
                </a:cubicBezTo>
                <a:close/>
                <a:moveTo>
                  <a:pt x="6295995" y="1780485"/>
                </a:moveTo>
                <a:cubicBezTo>
                  <a:pt x="6303286" y="1780485"/>
                  <a:pt x="6309197" y="1786396"/>
                  <a:pt x="6309197" y="1793687"/>
                </a:cubicBezTo>
                <a:cubicBezTo>
                  <a:pt x="6309197" y="1800978"/>
                  <a:pt x="6303286" y="1806888"/>
                  <a:pt x="6295995" y="1806888"/>
                </a:cubicBezTo>
                <a:cubicBezTo>
                  <a:pt x="6288704" y="1806888"/>
                  <a:pt x="6282793" y="1800978"/>
                  <a:pt x="6282793" y="1793687"/>
                </a:cubicBezTo>
                <a:cubicBezTo>
                  <a:pt x="6282793" y="1786396"/>
                  <a:pt x="6288704" y="1780485"/>
                  <a:pt x="6295995" y="1780485"/>
                </a:cubicBezTo>
                <a:close/>
                <a:moveTo>
                  <a:pt x="6157927" y="1780485"/>
                </a:moveTo>
                <a:cubicBezTo>
                  <a:pt x="6165219" y="1780485"/>
                  <a:pt x="6171131" y="1786396"/>
                  <a:pt x="6171131" y="1793687"/>
                </a:cubicBezTo>
                <a:cubicBezTo>
                  <a:pt x="6171131" y="1800978"/>
                  <a:pt x="6165219" y="1806888"/>
                  <a:pt x="6157927" y="1806888"/>
                </a:cubicBezTo>
                <a:cubicBezTo>
                  <a:pt x="6150636" y="1806888"/>
                  <a:pt x="6144729" y="1800978"/>
                  <a:pt x="6144729" y="1793687"/>
                </a:cubicBezTo>
                <a:cubicBezTo>
                  <a:pt x="6144729" y="1786396"/>
                  <a:pt x="6150636" y="1780485"/>
                  <a:pt x="6157927" y="1780485"/>
                </a:cubicBezTo>
                <a:close/>
                <a:moveTo>
                  <a:pt x="6019853" y="1780485"/>
                </a:moveTo>
                <a:cubicBezTo>
                  <a:pt x="6027147" y="1780485"/>
                  <a:pt x="6033055" y="1786396"/>
                  <a:pt x="6033055" y="1793687"/>
                </a:cubicBezTo>
                <a:cubicBezTo>
                  <a:pt x="6033055" y="1800978"/>
                  <a:pt x="6027147" y="1806888"/>
                  <a:pt x="6019853" y="1806888"/>
                </a:cubicBezTo>
                <a:cubicBezTo>
                  <a:pt x="6012563" y="1806888"/>
                  <a:pt x="6006652" y="1800978"/>
                  <a:pt x="6006652" y="1793687"/>
                </a:cubicBezTo>
                <a:cubicBezTo>
                  <a:pt x="6006652" y="1786396"/>
                  <a:pt x="6012563" y="1780485"/>
                  <a:pt x="6019853" y="1780485"/>
                </a:cubicBezTo>
                <a:close/>
                <a:moveTo>
                  <a:pt x="5881786" y="1780485"/>
                </a:moveTo>
                <a:cubicBezTo>
                  <a:pt x="5889079" y="1780485"/>
                  <a:pt x="5894988" y="1786396"/>
                  <a:pt x="5894988" y="1793687"/>
                </a:cubicBezTo>
                <a:cubicBezTo>
                  <a:pt x="5894988" y="1800978"/>
                  <a:pt x="5889079" y="1806888"/>
                  <a:pt x="5881786" y="1806888"/>
                </a:cubicBezTo>
                <a:cubicBezTo>
                  <a:pt x="5874496" y="1806888"/>
                  <a:pt x="5868585" y="1800978"/>
                  <a:pt x="5868585" y="1793687"/>
                </a:cubicBezTo>
                <a:cubicBezTo>
                  <a:pt x="5868585" y="1786396"/>
                  <a:pt x="5874496" y="1780485"/>
                  <a:pt x="5881786" y="1780485"/>
                </a:cubicBezTo>
                <a:close/>
                <a:moveTo>
                  <a:pt x="7124441" y="1779973"/>
                </a:moveTo>
                <a:cubicBezTo>
                  <a:pt x="7132015" y="1779973"/>
                  <a:pt x="7138155" y="1786113"/>
                  <a:pt x="7138155" y="1793687"/>
                </a:cubicBezTo>
                <a:cubicBezTo>
                  <a:pt x="7138155" y="1801261"/>
                  <a:pt x="7132015" y="1807401"/>
                  <a:pt x="7124441" y="1807401"/>
                </a:cubicBezTo>
                <a:cubicBezTo>
                  <a:pt x="7116866" y="1807401"/>
                  <a:pt x="7110727" y="1801261"/>
                  <a:pt x="7110727" y="1793687"/>
                </a:cubicBezTo>
                <a:cubicBezTo>
                  <a:pt x="7110727" y="1786113"/>
                  <a:pt x="7116866" y="1779973"/>
                  <a:pt x="7124441" y="1779973"/>
                </a:cubicBezTo>
                <a:close/>
                <a:moveTo>
                  <a:pt x="6986361" y="1779973"/>
                </a:moveTo>
                <a:cubicBezTo>
                  <a:pt x="6993936" y="1779973"/>
                  <a:pt x="7000075" y="1786113"/>
                  <a:pt x="7000075" y="1793687"/>
                </a:cubicBezTo>
                <a:cubicBezTo>
                  <a:pt x="7000075" y="1801261"/>
                  <a:pt x="6993936" y="1807401"/>
                  <a:pt x="6986361" y="1807401"/>
                </a:cubicBezTo>
                <a:cubicBezTo>
                  <a:pt x="6978787" y="1807401"/>
                  <a:pt x="6972648" y="1801261"/>
                  <a:pt x="6972648" y="1793687"/>
                </a:cubicBezTo>
                <a:cubicBezTo>
                  <a:pt x="6972648" y="1786113"/>
                  <a:pt x="6978787" y="1779973"/>
                  <a:pt x="6986361" y="1779973"/>
                </a:cubicBezTo>
                <a:close/>
                <a:moveTo>
                  <a:pt x="6848292" y="1779973"/>
                </a:moveTo>
                <a:cubicBezTo>
                  <a:pt x="6855866" y="1779973"/>
                  <a:pt x="6862006" y="1786113"/>
                  <a:pt x="6862006" y="1793687"/>
                </a:cubicBezTo>
                <a:cubicBezTo>
                  <a:pt x="6862006" y="1801261"/>
                  <a:pt x="6855866" y="1807401"/>
                  <a:pt x="6848292" y="1807401"/>
                </a:cubicBezTo>
                <a:cubicBezTo>
                  <a:pt x="6840717" y="1807401"/>
                  <a:pt x="6834578" y="1801261"/>
                  <a:pt x="6834578" y="1793687"/>
                </a:cubicBezTo>
                <a:cubicBezTo>
                  <a:pt x="6834578" y="1786113"/>
                  <a:pt x="6840717" y="1779973"/>
                  <a:pt x="6848292" y="1779973"/>
                </a:cubicBezTo>
                <a:close/>
                <a:moveTo>
                  <a:pt x="6710222" y="1779973"/>
                </a:moveTo>
                <a:cubicBezTo>
                  <a:pt x="6717796" y="1779973"/>
                  <a:pt x="6723936" y="1786113"/>
                  <a:pt x="6723936" y="1793687"/>
                </a:cubicBezTo>
                <a:cubicBezTo>
                  <a:pt x="6723936" y="1801261"/>
                  <a:pt x="6717796" y="1807401"/>
                  <a:pt x="6710222" y="1807401"/>
                </a:cubicBezTo>
                <a:cubicBezTo>
                  <a:pt x="6702648" y="1807401"/>
                  <a:pt x="6696508" y="1801261"/>
                  <a:pt x="6696508" y="1793687"/>
                </a:cubicBezTo>
                <a:cubicBezTo>
                  <a:pt x="6696508" y="1786113"/>
                  <a:pt x="6702648" y="1779973"/>
                  <a:pt x="6710222" y="1779973"/>
                </a:cubicBezTo>
                <a:close/>
                <a:moveTo>
                  <a:pt x="5743711" y="1779973"/>
                </a:moveTo>
                <a:cubicBezTo>
                  <a:pt x="5751289" y="1779973"/>
                  <a:pt x="5757427" y="1786113"/>
                  <a:pt x="5757427" y="1793687"/>
                </a:cubicBezTo>
                <a:cubicBezTo>
                  <a:pt x="5757427" y="1801261"/>
                  <a:pt x="5751289" y="1807401"/>
                  <a:pt x="5743711" y="1807401"/>
                </a:cubicBezTo>
                <a:cubicBezTo>
                  <a:pt x="5736142" y="1807401"/>
                  <a:pt x="5729999" y="1801261"/>
                  <a:pt x="5729999" y="1793687"/>
                </a:cubicBezTo>
                <a:cubicBezTo>
                  <a:pt x="5729999" y="1786113"/>
                  <a:pt x="5736142" y="1779973"/>
                  <a:pt x="5743711" y="1779973"/>
                </a:cubicBezTo>
                <a:close/>
                <a:moveTo>
                  <a:pt x="5605649" y="1779973"/>
                </a:moveTo>
                <a:cubicBezTo>
                  <a:pt x="5613223" y="1779973"/>
                  <a:pt x="5619361" y="1786113"/>
                  <a:pt x="5619361" y="1793687"/>
                </a:cubicBezTo>
                <a:cubicBezTo>
                  <a:pt x="5619361" y="1801261"/>
                  <a:pt x="5613223" y="1807401"/>
                  <a:pt x="5605649" y="1807401"/>
                </a:cubicBezTo>
                <a:cubicBezTo>
                  <a:pt x="5598076" y="1807401"/>
                  <a:pt x="5591936" y="1801261"/>
                  <a:pt x="5591936" y="1793687"/>
                </a:cubicBezTo>
                <a:cubicBezTo>
                  <a:pt x="5591936" y="1786113"/>
                  <a:pt x="5598076" y="1779973"/>
                  <a:pt x="5605649" y="1779973"/>
                </a:cubicBezTo>
                <a:close/>
                <a:moveTo>
                  <a:pt x="5467587" y="1779973"/>
                </a:moveTo>
                <a:cubicBezTo>
                  <a:pt x="5475155" y="1779973"/>
                  <a:pt x="5481295" y="1786113"/>
                  <a:pt x="5481295" y="1793687"/>
                </a:cubicBezTo>
                <a:cubicBezTo>
                  <a:pt x="5481295" y="1801261"/>
                  <a:pt x="5475155" y="1807401"/>
                  <a:pt x="5467587" y="1807401"/>
                </a:cubicBezTo>
                <a:cubicBezTo>
                  <a:pt x="5460009" y="1807401"/>
                  <a:pt x="5453870" y="1801261"/>
                  <a:pt x="5453870" y="1793687"/>
                </a:cubicBezTo>
                <a:cubicBezTo>
                  <a:pt x="5453870" y="1786113"/>
                  <a:pt x="5460009" y="1779973"/>
                  <a:pt x="5467587" y="1779973"/>
                </a:cubicBezTo>
                <a:close/>
                <a:moveTo>
                  <a:pt x="5329506" y="1779973"/>
                </a:moveTo>
                <a:cubicBezTo>
                  <a:pt x="5337079" y="1779973"/>
                  <a:pt x="5343218" y="1786113"/>
                  <a:pt x="5343218" y="1793687"/>
                </a:cubicBezTo>
                <a:cubicBezTo>
                  <a:pt x="5343218" y="1801261"/>
                  <a:pt x="5337079" y="1807401"/>
                  <a:pt x="5329506" y="1807401"/>
                </a:cubicBezTo>
                <a:cubicBezTo>
                  <a:pt x="5321930" y="1807401"/>
                  <a:pt x="5315791" y="1801261"/>
                  <a:pt x="5315791" y="1793687"/>
                </a:cubicBezTo>
                <a:cubicBezTo>
                  <a:pt x="5315791" y="1786113"/>
                  <a:pt x="5321930" y="1779973"/>
                  <a:pt x="5329506" y="1779973"/>
                </a:cubicBezTo>
                <a:close/>
                <a:moveTo>
                  <a:pt x="7262510" y="1779873"/>
                </a:moveTo>
                <a:cubicBezTo>
                  <a:pt x="7270139" y="1779873"/>
                  <a:pt x="7276324" y="1786058"/>
                  <a:pt x="7276324" y="1793687"/>
                </a:cubicBezTo>
                <a:cubicBezTo>
                  <a:pt x="7276324" y="1801316"/>
                  <a:pt x="7270139" y="1807501"/>
                  <a:pt x="7262510" y="1807501"/>
                </a:cubicBezTo>
                <a:cubicBezTo>
                  <a:pt x="7254881" y="1807501"/>
                  <a:pt x="7248696" y="1801316"/>
                  <a:pt x="7248696" y="1793687"/>
                </a:cubicBezTo>
                <a:cubicBezTo>
                  <a:pt x="7248696" y="1786058"/>
                  <a:pt x="7254881" y="1779873"/>
                  <a:pt x="7262510" y="1779873"/>
                </a:cubicBezTo>
                <a:close/>
                <a:moveTo>
                  <a:pt x="1463460" y="1779445"/>
                </a:moveTo>
                <a:cubicBezTo>
                  <a:pt x="1471327" y="1779445"/>
                  <a:pt x="1477702" y="1785821"/>
                  <a:pt x="1477702" y="1793687"/>
                </a:cubicBezTo>
                <a:cubicBezTo>
                  <a:pt x="1477702" y="1801552"/>
                  <a:pt x="1471327" y="1807928"/>
                  <a:pt x="1463460" y="1807928"/>
                </a:cubicBezTo>
                <a:cubicBezTo>
                  <a:pt x="1455595" y="1807928"/>
                  <a:pt x="1449219" y="1801552"/>
                  <a:pt x="1449219" y="1793687"/>
                </a:cubicBezTo>
                <a:cubicBezTo>
                  <a:pt x="1449219" y="1785821"/>
                  <a:pt x="1455595" y="1779445"/>
                  <a:pt x="1463460" y="1779445"/>
                </a:cubicBezTo>
                <a:close/>
                <a:moveTo>
                  <a:pt x="7538659" y="1779353"/>
                </a:moveTo>
                <a:cubicBezTo>
                  <a:pt x="7546576" y="1779353"/>
                  <a:pt x="7552994" y="1785771"/>
                  <a:pt x="7552994" y="1793687"/>
                </a:cubicBezTo>
                <a:cubicBezTo>
                  <a:pt x="7552994" y="1801604"/>
                  <a:pt x="7546576" y="1808022"/>
                  <a:pt x="7538659" y="1808022"/>
                </a:cubicBezTo>
                <a:cubicBezTo>
                  <a:pt x="7530743" y="1808022"/>
                  <a:pt x="7524325" y="1801604"/>
                  <a:pt x="7524325" y="1793687"/>
                </a:cubicBezTo>
                <a:cubicBezTo>
                  <a:pt x="7524325" y="1785771"/>
                  <a:pt x="7530743" y="1779353"/>
                  <a:pt x="7538659" y="1779353"/>
                </a:cubicBezTo>
                <a:close/>
                <a:moveTo>
                  <a:pt x="7400589" y="1779353"/>
                </a:moveTo>
                <a:cubicBezTo>
                  <a:pt x="7408506" y="1779353"/>
                  <a:pt x="7414924" y="1785771"/>
                  <a:pt x="7414924" y="1793687"/>
                </a:cubicBezTo>
                <a:cubicBezTo>
                  <a:pt x="7414924" y="1801604"/>
                  <a:pt x="7408506" y="1808022"/>
                  <a:pt x="7400589" y="1808022"/>
                </a:cubicBezTo>
                <a:cubicBezTo>
                  <a:pt x="7392673" y="1808022"/>
                  <a:pt x="7386255" y="1801604"/>
                  <a:pt x="7386255" y="1793687"/>
                </a:cubicBezTo>
                <a:cubicBezTo>
                  <a:pt x="7386255" y="1785771"/>
                  <a:pt x="7392673" y="1779353"/>
                  <a:pt x="7400589" y="1779353"/>
                </a:cubicBezTo>
                <a:close/>
                <a:moveTo>
                  <a:pt x="5191430" y="1779353"/>
                </a:moveTo>
                <a:cubicBezTo>
                  <a:pt x="5199351" y="1779353"/>
                  <a:pt x="5205764" y="1785771"/>
                  <a:pt x="5205764" y="1793687"/>
                </a:cubicBezTo>
                <a:cubicBezTo>
                  <a:pt x="5205764" y="1801604"/>
                  <a:pt x="5199351" y="1808022"/>
                  <a:pt x="5191430" y="1808022"/>
                </a:cubicBezTo>
                <a:cubicBezTo>
                  <a:pt x="5183516" y="1808022"/>
                  <a:pt x="5177096" y="1801604"/>
                  <a:pt x="5177096" y="1793687"/>
                </a:cubicBezTo>
                <a:cubicBezTo>
                  <a:pt x="5177096" y="1785771"/>
                  <a:pt x="5183516" y="1779353"/>
                  <a:pt x="5191430" y="1779353"/>
                </a:cubicBezTo>
                <a:close/>
                <a:moveTo>
                  <a:pt x="5053351" y="1779353"/>
                </a:moveTo>
                <a:cubicBezTo>
                  <a:pt x="5061269" y="1779353"/>
                  <a:pt x="5067689" y="1785771"/>
                  <a:pt x="5067689" y="1793687"/>
                </a:cubicBezTo>
                <a:cubicBezTo>
                  <a:pt x="5067689" y="1801604"/>
                  <a:pt x="5061269" y="1808022"/>
                  <a:pt x="5053351" y="1808022"/>
                </a:cubicBezTo>
                <a:cubicBezTo>
                  <a:pt x="5045438" y="1808022"/>
                  <a:pt x="5039022" y="1801604"/>
                  <a:pt x="5039022" y="1793687"/>
                </a:cubicBezTo>
                <a:cubicBezTo>
                  <a:pt x="5039022" y="1785771"/>
                  <a:pt x="5045438" y="1779353"/>
                  <a:pt x="5053351" y="1779353"/>
                </a:cubicBezTo>
                <a:close/>
                <a:moveTo>
                  <a:pt x="4915277" y="1779353"/>
                </a:moveTo>
                <a:cubicBezTo>
                  <a:pt x="4923194" y="1779353"/>
                  <a:pt x="4929615" y="1785771"/>
                  <a:pt x="4929615" y="1793687"/>
                </a:cubicBezTo>
                <a:cubicBezTo>
                  <a:pt x="4929615" y="1801604"/>
                  <a:pt x="4923194" y="1808022"/>
                  <a:pt x="4915277" y="1808022"/>
                </a:cubicBezTo>
                <a:cubicBezTo>
                  <a:pt x="4907362" y="1808022"/>
                  <a:pt x="4900943" y="1801604"/>
                  <a:pt x="4900943" y="1793687"/>
                </a:cubicBezTo>
                <a:cubicBezTo>
                  <a:pt x="4900943" y="1785771"/>
                  <a:pt x="4907362" y="1779353"/>
                  <a:pt x="4915277" y="1779353"/>
                </a:cubicBezTo>
                <a:close/>
                <a:moveTo>
                  <a:pt x="7676738" y="1779251"/>
                </a:moveTo>
                <a:cubicBezTo>
                  <a:pt x="7684711" y="1779251"/>
                  <a:pt x="7691174" y="1785714"/>
                  <a:pt x="7691174" y="1793687"/>
                </a:cubicBezTo>
                <a:cubicBezTo>
                  <a:pt x="7691174" y="1801660"/>
                  <a:pt x="7684711" y="1808123"/>
                  <a:pt x="7676738" y="1808123"/>
                </a:cubicBezTo>
                <a:cubicBezTo>
                  <a:pt x="7668766" y="1808123"/>
                  <a:pt x="7662302" y="1801660"/>
                  <a:pt x="7662302" y="1793687"/>
                </a:cubicBezTo>
                <a:cubicBezTo>
                  <a:pt x="7662302" y="1785715"/>
                  <a:pt x="7668765" y="1779251"/>
                  <a:pt x="7676738" y="1779251"/>
                </a:cubicBezTo>
                <a:close/>
                <a:moveTo>
                  <a:pt x="10852417" y="1779178"/>
                </a:moveTo>
                <a:cubicBezTo>
                  <a:pt x="10860430" y="1779178"/>
                  <a:pt x="10866926" y="1785674"/>
                  <a:pt x="10866926" y="1793687"/>
                </a:cubicBezTo>
                <a:cubicBezTo>
                  <a:pt x="10866926" y="1801699"/>
                  <a:pt x="10860430" y="1808195"/>
                  <a:pt x="10852417" y="1808195"/>
                </a:cubicBezTo>
                <a:cubicBezTo>
                  <a:pt x="10844405" y="1808195"/>
                  <a:pt x="10837909" y="1801699"/>
                  <a:pt x="10837909" y="1793687"/>
                </a:cubicBezTo>
                <a:cubicBezTo>
                  <a:pt x="10837909" y="1785674"/>
                  <a:pt x="10844405" y="1779178"/>
                  <a:pt x="10852417" y="1779178"/>
                </a:cubicBezTo>
                <a:close/>
                <a:moveTo>
                  <a:pt x="7952878" y="1778992"/>
                </a:moveTo>
                <a:cubicBezTo>
                  <a:pt x="7960994" y="1778992"/>
                  <a:pt x="7967572" y="1785571"/>
                  <a:pt x="7967572" y="1793687"/>
                </a:cubicBezTo>
                <a:cubicBezTo>
                  <a:pt x="7967572" y="1801802"/>
                  <a:pt x="7960994" y="1808381"/>
                  <a:pt x="7952878" y="1808381"/>
                </a:cubicBezTo>
                <a:cubicBezTo>
                  <a:pt x="7944762" y="1808381"/>
                  <a:pt x="7938183" y="1801802"/>
                  <a:pt x="7938183" y="1793687"/>
                </a:cubicBezTo>
                <a:cubicBezTo>
                  <a:pt x="7938183" y="1785571"/>
                  <a:pt x="7944762" y="1778992"/>
                  <a:pt x="7952878" y="1778992"/>
                </a:cubicBezTo>
                <a:close/>
                <a:moveTo>
                  <a:pt x="7814808" y="1778992"/>
                </a:moveTo>
                <a:cubicBezTo>
                  <a:pt x="7822924" y="1778992"/>
                  <a:pt x="7829503" y="1785571"/>
                  <a:pt x="7829503" y="1793687"/>
                </a:cubicBezTo>
                <a:cubicBezTo>
                  <a:pt x="7829503" y="1801802"/>
                  <a:pt x="7822924" y="1808381"/>
                  <a:pt x="7814808" y="1808381"/>
                </a:cubicBezTo>
                <a:cubicBezTo>
                  <a:pt x="7806693" y="1808381"/>
                  <a:pt x="7800114" y="1801802"/>
                  <a:pt x="7800114" y="1793687"/>
                </a:cubicBezTo>
                <a:cubicBezTo>
                  <a:pt x="7800114" y="1785571"/>
                  <a:pt x="7806693" y="1778992"/>
                  <a:pt x="7814808" y="1778992"/>
                </a:cubicBezTo>
                <a:close/>
                <a:moveTo>
                  <a:pt x="4501064" y="1778890"/>
                </a:moveTo>
                <a:cubicBezTo>
                  <a:pt x="4509237" y="1778890"/>
                  <a:pt x="4515860" y="1785515"/>
                  <a:pt x="4515860" y="1793687"/>
                </a:cubicBezTo>
                <a:cubicBezTo>
                  <a:pt x="4515860" y="1801860"/>
                  <a:pt x="4509237" y="1808485"/>
                  <a:pt x="4501064" y="1808485"/>
                </a:cubicBezTo>
                <a:cubicBezTo>
                  <a:pt x="4492891" y="1808485"/>
                  <a:pt x="4486265" y="1801860"/>
                  <a:pt x="4486265" y="1793687"/>
                </a:cubicBezTo>
                <a:cubicBezTo>
                  <a:pt x="4486265" y="1785515"/>
                  <a:pt x="4492891" y="1778890"/>
                  <a:pt x="4501064" y="1778890"/>
                </a:cubicBezTo>
                <a:close/>
                <a:moveTo>
                  <a:pt x="4777199" y="1778722"/>
                </a:moveTo>
                <a:cubicBezTo>
                  <a:pt x="4785467" y="1778722"/>
                  <a:pt x="4792165" y="1785421"/>
                  <a:pt x="4792165" y="1793686"/>
                </a:cubicBezTo>
                <a:cubicBezTo>
                  <a:pt x="4792165" y="1801951"/>
                  <a:pt x="4785467" y="1808651"/>
                  <a:pt x="4777199" y="1808651"/>
                </a:cubicBezTo>
                <a:cubicBezTo>
                  <a:pt x="4768935" y="1808651"/>
                  <a:pt x="4762237" y="1801952"/>
                  <a:pt x="4762237" y="1793686"/>
                </a:cubicBezTo>
                <a:cubicBezTo>
                  <a:pt x="4762237" y="1785422"/>
                  <a:pt x="4768935" y="1778722"/>
                  <a:pt x="4777199" y="1778722"/>
                </a:cubicBezTo>
                <a:close/>
                <a:moveTo>
                  <a:pt x="4639135" y="1778722"/>
                </a:moveTo>
                <a:cubicBezTo>
                  <a:pt x="4647400" y="1778722"/>
                  <a:pt x="4654093" y="1785421"/>
                  <a:pt x="4654093" y="1793686"/>
                </a:cubicBezTo>
                <a:cubicBezTo>
                  <a:pt x="4654093" y="1801951"/>
                  <a:pt x="4647400" y="1808651"/>
                  <a:pt x="4639135" y="1808651"/>
                </a:cubicBezTo>
                <a:cubicBezTo>
                  <a:pt x="4630874" y="1808651"/>
                  <a:pt x="4624166" y="1801952"/>
                  <a:pt x="4624166" y="1793686"/>
                </a:cubicBezTo>
                <a:cubicBezTo>
                  <a:pt x="4624166" y="1785422"/>
                  <a:pt x="4630874" y="1778722"/>
                  <a:pt x="4639135" y="1778722"/>
                </a:cubicBezTo>
                <a:close/>
                <a:moveTo>
                  <a:pt x="10714365" y="1778442"/>
                </a:moveTo>
                <a:cubicBezTo>
                  <a:pt x="10722785" y="1778442"/>
                  <a:pt x="10729611" y="1785268"/>
                  <a:pt x="10729611" y="1793687"/>
                </a:cubicBezTo>
                <a:cubicBezTo>
                  <a:pt x="10729611" y="1802107"/>
                  <a:pt x="10722785" y="1808932"/>
                  <a:pt x="10714365" y="1808932"/>
                </a:cubicBezTo>
                <a:cubicBezTo>
                  <a:pt x="10705945" y="1808932"/>
                  <a:pt x="10699119" y="1802107"/>
                  <a:pt x="10699119" y="1793687"/>
                </a:cubicBezTo>
                <a:cubicBezTo>
                  <a:pt x="10699119" y="1785268"/>
                  <a:pt x="10705945" y="1778442"/>
                  <a:pt x="10714365" y="1778442"/>
                </a:cubicBezTo>
                <a:close/>
                <a:moveTo>
                  <a:pt x="1601543" y="1778442"/>
                </a:moveTo>
                <a:cubicBezTo>
                  <a:pt x="1609962" y="1778442"/>
                  <a:pt x="1616789" y="1785268"/>
                  <a:pt x="1616789" y="1793687"/>
                </a:cubicBezTo>
                <a:cubicBezTo>
                  <a:pt x="1616789" y="1802107"/>
                  <a:pt x="1609962" y="1808932"/>
                  <a:pt x="1601543" y="1808932"/>
                </a:cubicBezTo>
                <a:cubicBezTo>
                  <a:pt x="1593125" y="1808932"/>
                  <a:pt x="1586298" y="1802107"/>
                  <a:pt x="1586298" y="1793687"/>
                </a:cubicBezTo>
                <a:cubicBezTo>
                  <a:pt x="1586298" y="1785268"/>
                  <a:pt x="1593125" y="1778442"/>
                  <a:pt x="1601543" y="1778442"/>
                </a:cubicBezTo>
                <a:close/>
                <a:moveTo>
                  <a:pt x="8229026" y="1778357"/>
                </a:moveTo>
                <a:cubicBezTo>
                  <a:pt x="8237493" y="1778357"/>
                  <a:pt x="8244356" y="1785221"/>
                  <a:pt x="8244356" y="1793687"/>
                </a:cubicBezTo>
                <a:cubicBezTo>
                  <a:pt x="8244356" y="1802154"/>
                  <a:pt x="8237493" y="1809018"/>
                  <a:pt x="8229026" y="1809018"/>
                </a:cubicBezTo>
                <a:cubicBezTo>
                  <a:pt x="8220559" y="1809018"/>
                  <a:pt x="8213696" y="1802154"/>
                  <a:pt x="8213696" y="1793687"/>
                </a:cubicBezTo>
                <a:cubicBezTo>
                  <a:pt x="8213696" y="1785221"/>
                  <a:pt x="8220559" y="1778357"/>
                  <a:pt x="8229026" y="1778357"/>
                </a:cubicBezTo>
                <a:close/>
                <a:moveTo>
                  <a:pt x="8090957" y="1778357"/>
                </a:moveTo>
                <a:cubicBezTo>
                  <a:pt x="8099424" y="1778357"/>
                  <a:pt x="8106288" y="1785221"/>
                  <a:pt x="8106288" y="1793687"/>
                </a:cubicBezTo>
                <a:cubicBezTo>
                  <a:pt x="8106288" y="1802154"/>
                  <a:pt x="8099424" y="1809018"/>
                  <a:pt x="8090957" y="1809018"/>
                </a:cubicBezTo>
                <a:cubicBezTo>
                  <a:pt x="8082491" y="1809018"/>
                  <a:pt x="8075627" y="1802154"/>
                  <a:pt x="8075627" y="1793687"/>
                </a:cubicBezTo>
                <a:cubicBezTo>
                  <a:pt x="8075627" y="1785221"/>
                  <a:pt x="8082491" y="1778357"/>
                  <a:pt x="8090957" y="1778357"/>
                </a:cubicBezTo>
                <a:close/>
                <a:moveTo>
                  <a:pt x="4362981" y="1778357"/>
                </a:moveTo>
                <a:cubicBezTo>
                  <a:pt x="4371448" y="1778357"/>
                  <a:pt x="4378309" y="1785221"/>
                  <a:pt x="4378309" y="1793687"/>
                </a:cubicBezTo>
                <a:cubicBezTo>
                  <a:pt x="4378309" y="1802154"/>
                  <a:pt x="4371448" y="1809018"/>
                  <a:pt x="4362981" y="1809018"/>
                </a:cubicBezTo>
                <a:cubicBezTo>
                  <a:pt x="4354513" y="1809018"/>
                  <a:pt x="4347648" y="1802154"/>
                  <a:pt x="4347648" y="1793687"/>
                </a:cubicBezTo>
                <a:cubicBezTo>
                  <a:pt x="4347648" y="1785221"/>
                  <a:pt x="4354513" y="1778357"/>
                  <a:pt x="4362981" y="1778357"/>
                </a:cubicBezTo>
                <a:close/>
                <a:moveTo>
                  <a:pt x="1739614" y="1777798"/>
                </a:moveTo>
                <a:cubicBezTo>
                  <a:pt x="1748392" y="1777798"/>
                  <a:pt x="1755505" y="1784912"/>
                  <a:pt x="1755505" y="1793687"/>
                </a:cubicBezTo>
                <a:cubicBezTo>
                  <a:pt x="1755505" y="1802462"/>
                  <a:pt x="1748392" y="1809576"/>
                  <a:pt x="1739614" y="1809576"/>
                </a:cubicBezTo>
                <a:cubicBezTo>
                  <a:pt x="1730841" y="1809576"/>
                  <a:pt x="1723726" y="1802462"/>
                  <a:pt x="1723726" y="1793687"/>
                </a:cubicBezTo>
                <a:cubicBezTo>
                  <a:pt x="1723726" y="1784912"/>
                  <a:pt x="1730841" y="1777798"/>
                  <a:pt x="1739614" y="1777798"/>
                </a:cubicBezTo>
                <a:close/>
                <a:moveTo>
                  <a:pt x="8505175" y="1777712"/>
                </a:moveTo>
                <a:cubicBezTo>
                  <a:pt x="8513998" y="1777712"/>
                  <a:pt x="8521151" y="1784864"/>
                  <a:pt x="8521151" y="1793687"/>
                </a:cubicBezTo>
                <a:cubicBezTo>
                  <a:pt x="8521151" y="1802511"/>
                  <a:pt x="8513998" y="1809663"/>
                  <a:pt x="8505175" y="1809663"/>
                </a:cubicBezTo>
                <a:cubicBezTo>
                  <a:pt x="8496352" y="1809663"/>
                  <a:pt x="8489200" y="1802511"/>
                  <a:pt x="8489200" y="1793687"/>
                </a:cubicBezTo>
                <a:cubicBezTo>
                  <a:pt x="8489200" y="1784864"/>
                  <a:pt x="8496352" y="1777712"/>
                  <a:pt x="8505175" y="1777712"/>
                </a:cubicBezTo>
                <a:close/>
                <a:moveTo>
                  <a:pt x="8367105" y="1777712"/>
                </a:moveTo>
                <a:cubicBezTo>
                  <a:pt x="8375929" y="1777712"/>
                  <a:pt x="8383081" y="1784864"/>
                  <a:pt x="8383081" y="1793687"/>
                </a:cubicBezTo>
                <a:cubicBezTo>
                  <a:pt x="8383081" y="1802511"/>
                  <a:pt x="8375929" y="1809663"/>
                  <a:pt x="8367105" y="1809663"/>
                </a:cubicBezTo>
                <a:cubicBezTo>
                  <a:pt x="8358282" y="1809663"/>
                  <a:pt x="8351130" y="1802511"/>
                  <a:pt x="8351130" y="1793687"/>
                </a:cubicBezTo>
                <a:cubicBezTo>
                  <a:pt x="8351130" y="1784864"/>
                  <a:pt x="8358282" y="1777712"/>
                  <a:pt x="8367105" y="1777712"/>
                </a:cubicBezTo>
                <a:close/>
                <a:moveTo>
                  <a:pt x="4225067" y="1777712"/>
                </a:moveTo>
                <a:cubicBezTo>
                  <a:pt x="4233892" y="1777712"/>
                  <a:pt x="4241043" y="1784864"/>
                  <a:pt x="4241043" y="1793687"/>
                </a:cubicBezTo>
                <a:cubicBezTo>
                  <a:pt x="4241043" y="1802511"/>
                  <a:pt x="4233892" y="1809663"/>
                  <a:pt x="4225067" y="1809663"/>
                </a:cubicBezTo>
                <a:cubicBezTo>
                  <a:pt x="4216245" y="1809663"/>
                  <a:pt x="4209093" y="1802511"/>
                  <a:pt x="4209093" y="1793687"/>
                </a:cubicBezTo>
                <a:cubicBezTo>
                  <a:pt x="4209093" y="1784864"/>
                  <a:pt x="4216245" y="1777712"/>
                  <a:pt x="4225067" y="1777712"/>
                </a:cubicBezTo>
                <a:close/>
                <a:moveTo>
                  <a:pt x="4086983" y="1777712"/>
                </a:moveTo>
                <a:cubicBezTo>
                  <a:pt x="4095804" y="1777712"/>
                  <a:pt x="4102963" y="1784864"/>
                  <a:pt x="4102963" y="1793687"/>
                </a:cubicBezTo>
                <a:cubicBezTo>
                  <a:pt x="4102963" y="1802511"/>
                  <a:pt x="4095804" y="1809663"/>
                  <a:pt x="4086983" y="1809663"/>
                </a:cubicBezTo>
                <a:cubicBezTo>
                  <a:pt x="4078160" y="1809663"/>
                  <a:pt x="4071010" y="1802511"/>
                  <a:pt x="4071010" y="1793687"/>
                </a:cubicBezTo>
                <a:cubicBezTo>
                  <a:pt x="4071010" y="1784864"/>
                  <a:pt x="4078160" y="1777712"/>
                  <a:pt x="4086983" y="1777712"/>
                </a:cubicBezTo>
                <a:close/>
                <a:moveTo>
                  <a:pt x="10576314" y="1777520"/>
                </a:moveTo>
                <a:cubicBezTo>
                  <a:pt x="10585242" y="1777520"/>
                  <a:pt x="10592481" y="1784758"/>
                  <a:pt x="10592481" y="1793687"/>
                </a:cubicBezTo>
                <a:cubicBezTo>
                  <a:pt x="10592481" y="1802615"/>
                  <a:pt x="10585243" y="1809854"/>
                  <a:pt x="10576314" y="1809854"/>
                </a:cubicBezTo>
                <a:cubicBezTo>
                  <a:pt x="10567385" y="1809854"/>
                  <a:pt x="10560146" y="1802615"/>
                  <a:pt x="10560146" y="1793687"/>
                </a:cubicBezTo>
                <a:cubicBezTo>
                  <a:pt x="10560146" y="1784758"/>
                  <a:pt x="10567384" y="1777520"/>
                  <a:pt x="10576314" y="1777520"/>
                </a:cubicBezTo>
                <a:close/>
                <a:moveTo>
                  <a:pt x="8781325" y="1777337"/>
                </a:moveTo>
                <a:cubicBezTo>
                  <a:pt x="8790355" y="1777337"/>
                  <a:pt x="8797674" y="1784657"/>
                  <a:pt x="8797674" y="1793687"/>
                </a:cubicBezTo>
                <a:cubicBezTo>
                  <a:pt x="8797674" y="1802716"/>
                  <a:pt x="8790354" y="1810036"/>
                  <a:pt x="8781325" y="1810036"/>
                </a:cubicBezTo>
                <a:cubicBezTo>
                  <a:pt x="8772295" y="1810036"/>
                  <a:pt x="8764976" y="1802716"/>
                  <a:pt x="8764976" y="1793687"/>
                </a:cubicBezTo>
                <a:cubicBezTo>
                  <a:pt x="8764976" y="1784657"/>
                  <a:pt x="8772296" y="1777337"/>
                  <a:pt x="8781325" y="1777337"/>
                </a:cubicBezTo>
                <a:close/>
                <a:moveTo>
                  <a:pt x="8643255" y="1777057"/>
                </a:moveTo>
                <a:cubicBezTo>
                  <a:pt x="8652439" y="1777057"/>
                  <a:pt x="8659885" y="1784502"/>
                  <a:pt x="8659885" y="1793687"/>
                </a:cubicBezTo>
                <a:cubicBezTo>
                  <a:pt x="8659885" y="1802871"/>
                  <a:pt x="8652439" y="1810317"/>
                  <a:pt x="8643255" y="1810317"/>
                </a:cubicBezTo>
                <a:cubicBezTo>
                  <a:pt x="8634071" y="1810317"/>
                  <a:pt x="8626625" y="1802871"/>
                  <a:pt x="8626625" y="1793687"/>
                </a:cubicBezTo>
                <a:cubicBezTo>
                  <a:pt x="8626625" y="1784502"/>
                  <a:pt x="8634071" y="1777057"/>
                  <a:pt x="8643255" y="1777057"/>
                </a:cubicBezTo>
                <a:close/>
                <a:moveTo>
                  <a:pt x="3948907" y="1777057"/>
                </a:moveTo>
                <a:cubicBezTo>
                  <a:pt x="3958090" y="1777057"/>
                  <a:pt x="3965538" y="1784502"/>
                  <a:pt x="3965538" y="1793687"/>
                </a:cubicBezTo>
                <a:cubicBezTo>
                  <a:pt x="3965538" y="1802871"/>
                  <a:pt x="3958090" y="1810317"/>
                  <a:pt x="3948907" y="1810317"/>
                </a:cubicBezTo>
                <a:cubicBezTo>
                  <a:pt x="3939725" y="1810317"/>
                  <a:pt x="3932280" y="1802871"/>
                  <a:pt x="3932280" y="1793687"/>
                </a:cubicBezTo>
                <a:cubicBezTo>
                  <a:pt x="3932280" y="1784502"/>
                  <a:pt x="3939725" y="1777057"/>
                  <a:pt x="3948907" y="1777057"/>
                </a:cubicBezTo>
                <a:close/>
                <a:moveTo>
                  <a:pt x="3810823" y="1777057"/>
                </a:moveTo>
                <a:cubicBezTo>
                  <a:pt x="3820007" y="1777057"/>
                  <a:pt x="3827453" y="1784502"/>
                  <a:pt x="3827453" y="1793687"/>
                </a:cubicBezTo>
                <a:cubicBezTo>
                  <a:pt x="3827453" y="1802871"/>
                  <a:pt x="3820007" y="1810317"/>
                  <a:pt x="3810823" y="1810317"/>
                </a:cubicBezTo>
                <a:cubicBezTo>
                  <a:pt x="3801637" y="1810317"/>
                  <a:pt x="3794194" y="1802871"/>
                  <a:pt x="3794194" y="1793687"/>
                </a:cubicBezTo>
                <a:cubicBezTo>
                  <a:pt x="3794194" y="1784502"/>
                  <a:pt x="3801637" y="1777057"/>
                  <a:pt x="3810823" y="1777057"/>
                </a:cubicBezTo>
                <a:close/>
                <a:moveTo>
                  <a:pt x="10438169" y="1776863"/>
                </a:moveTo>
                <a:cubicBezTo>
                  <a:pt x="10447461" y="1776863"/>
                  <a:pt x="10454994" y="1784396"/>
                  <a:pt x="10454994" y="1793687"/>
                </a:cubicBezTo>
                <a:cubicBezTo>
                  <a:pt x="10454994" y="1802978"/>
                  <a:pt x="10447462" y="1810511"/>
                  <a:pt x="10438169" y="1810511"/>
                </a:cubicBezTo>
                <a:cubicBezTo>
                  <a:pt x="10428878" y="1810511"/>
                  <a:pt x="10421345" y="1802978"/>
                  <a:pt x="10421345" y="1793687"/>
                </a:cubicBezTo>
                <a:cubicBezTo>
                  <a:pt x="10421345" y="1784396"/>
                  <a:pt x="10428877" y="1776863"/>
                  <a:pt x="10438169" y="1776863"/>
                </a:cubicBezTo>
                <a:close/>
                <a:moveTo>
                  <a:pt x="10300118" y="1776863"/>
                </a:moveTo>
                <a:cubicBezTo>
                  <a:pt x="10309410" y="1776863"/>
                  <a:pt x="10316943" y="1784396"/>
                  <a:pt x="10316943" y="1793687"/>
                </a:cubicBezTo>
                <a:cubicBezTo>
                  <a:pt x="10316943" y="1802978"/>
                  <a:pt x="10309411" y="1810511"/>
                  <a:pt x="10300118" y="1810511"/>
                </a:cubicBezTo>
                <a:cubicBezTo>
                  <a:pt x="10290827" y="1810511"/>
                  <a:pt x="10283294" y="1802978"/>
                  <a:pt x="10283294" y="1793687"/>
                </a:cubicBezTo>
                <a:cubicBezTo>
                  <a:pt x="10283294" y="1784396"/>
                  <a:pt x="10290826" y="1776863"/>
                  <a:pt x="10300118" y="1776863"/>
                </a:cubicBezTo>
                <a:close/>
                <a:moveTo>
                  <a:pt x="1877689" y="1776863"/>
                </a:moveTo>
                <a:cubicBezTo>
                  <a:pt x="1886983" y="1776863"/>
                  <a:pt x="1894513" y="1784396"/>
                  <a:pt x="1894513" y="1793687"/>
                </a:cubicBezTo>
                <a:cubicBezTo>
                  <a:pt x="1894513" y="1802978"/>
                  <a:pt x="1886983" y="1810511"/>
                  <a:pt x="1877689" y="1810511"/>
                </a:cubicBezTo>
                <a:cubicBezTo>
                  <a:pt x="1868397" y="1810511"/>
                  <a:pt x="1860865" y="1802978"/>
                  <a:pt x="1860865" y="1793687"/>
                </a:cubicBezTo>
                <a:cubicBezTo>
                  <a:pt x="1860865" y="1784396"/>
                  <a:pt x="1868397" y="1776863"/>
                  <a:pt x="1877689" y="1776863"/>
                </a:cubicBezTo>
                <a:close/>
                <a:moveTo>
                  <a:pt x="8919394" y="1776677"/>
                </a:moveTo>
                <a:cubicBezTo>
                  <a:pt x="8928788" y="1776677"/>
                  <a:pt x="8936403" y="1784293"/>
                  <a:pt x="8936403" y="1793686"/>
                </a:cubicBezTo>
                <a:cubicBezTo>
                  <a:pt x="8936403" y="1803080"/>
                  <a:pt x="8928788" y="1810696"/>
                  <a:pt x="8919394" y="1810696"/>
                </a:cubicBezTo>
                <a:cubicBezTo>
                  <a:pt x="8910000" y="1810696"/>
                  <a:pt x="8902384" y="1803080"/>
                  <a:pt x="8902384" y="1793686"/>
                </a:cubicBezTo>
                <a:cubicBezTo>
                  <a:pt x="8902384" y="1784293"/>
                  <a:pt x="8910000" y="1776677"/>
                  <a:pt x="8919394" y="1776677"/>
                </a:cubicBezTo>
                <a:close/>
                <a:moveTo>
                  <a:pt x="3672745" y="1776677"/>
                </a:moveTo>
                <a:cubicBezTo>
                  <a:pt x="3682135" y="1776677"/>
                  <a:pt x="3689752" y="1784293"/>
                  <a:pt x="3689752" y="1793686"/>
                </a:cubicBezTo>
                <a:cubicBezTo>
                  <a:pt x="3689752" y="1803080"/>
                  <a:pt x="3682135" y="1810696"/>
                  <a:pt x="3672745" y="1810696"/>
                </a:cubicBezTo>
                <a:cubicBezTo>
                  <a:pt x="3663352" y="1810696"/>
                  <a:pt x="3655737" y="1803080"/>
                  <a:pt x="3655737" y="1793686"/>
                </a:cubicBezTo>
                <a:cubicBezTo>
                  <a:pt x="3655737" y="1784293"/>
                  <a:pt x="3663352" y="1776677"/>
                  <a:pt x="3672745" y="1776677"/>
                </a:cubicBezTo>
                <a:close/>
                <a:moveTo>
                  <a:pt x="2015773" y="1776196"/>
                </a:moveTo>
                <a:cubicBezTo>
                  <a:pt x="2025432" y="1776196"/>
                  <a:pt x="2033263" y="1784026"/>
                  <a:pt x="2033263" y="1793687"/>
                </a:cubicBezTo>
                <a:cubicBezTo>
                  <a:pt x="2033263" y="1803346"/>
                  <a:pt x="2025432" y="1811177"/>
                  <a:pt x="2015773" y="1811177"/>
                </a:cubicBezTo>
                <a:cubicBezTo>
                  <a:pt x="2006113" y="1811177"/>
                  <a:pt x="1998282" y="1803347"/>
                  <a:pt x="1998282" y="1793687"/>
                </a:cubicBezTo>
                <a:cubicBezTo>
                  <a:pt x="1998282" y="1784027"/>
                  <a:pt x="2006113" y="1776196"/>
                  <a:pt x="2015773" y="1776196"/>
                </a:cubicBezTo>
                <a:close/>
                <a:moveTo>
                  <a:pt x="9195542" y="1776008"/>
                </a:moveTo>
                <a:cubicBezTo>
                  <a:pt x="9205306" y="1776008"/>
                  <a:pt x="9213221" y="1783923"/>
                  <a:pt x="9213221" y="1793686"/>
                </a:cubicBezTo>
                <a:cubicBezTo>
                  <a:pt x="9213221" y="1803450"/>
                  <a:pt x="9205306" y="1811365"/>
                  <a:pt x="9195542" y="1811365"/>
                </a:cubicBezTo>
                <a:cubicBezTo>
                  <a:pt x="9185779" y="1811365"/>
                  <a:pt x="9177864" y="1803450"/>
                  <a:pt x="9177864" y="1793686"/>
                </a:cubicBezTo>
                <a:cubicBezTo>
                  <a:pt x="9177864" y="1783923"/>
                  <a:pt x="9185779" y="1776008"/>
                  <a:pt x="9195542" y="1776008"/>
                </a:cubicBezTo>
                <a:close/>
                <a:moveTo>
                  <a:pt x="9057472" y="1776008"/>
                </a:moveTo>
                <a:cubicBezTo>
                  <a:pt x="9067236" y="1776008"/>
                  <a:pt x="9075151" y="1783923"/>
                  <a:pt x="9075151" y="1793686"/>
                </a:cubicBezTo>
                <a:cubicBezTo>
                  <a:pt x="9075151" y="1803450"/>
                  <a:pt x="9067236" y="1811365"/>
                  <a:pt x="9057472" y="1811365"/>
                </a:cubicBezTo>
                <a:cubicBezTo>
                  <a:pt x="9047709" y="1811365"/>
                  <a:pt x="9039794" y="1803450"/>
                  <a:pt x="9039794" y="1793686"/>
                </a:cubicBezTo>
                <a:cubicBezTo>
                  <a:pt x="9039794" y="1783923"/>
                  <a:pt x="9047709" y="1776008"/>
                  <a:pt x="9057472" y="1776008"/>
                </a:cubicBezTo>
                <a:close/>
                <a:moveTo>
                  <a:pt x="3534666" y="1776008"/>
                </a:moveTo>
                <a:cubicBezTo>
                  <a:pt x="3544430" y="1776008"/>
                  <a:pt x="3552347" y="1783923"/>
                  <a:pt x="3552347" y="1793686"/>
                </a:cubicBezTo>
                <a:cubicBezTo>
                  <a:pt x="3552347" y="1803450"/>
                  <a:pt x="3544430" y="1811365"/>
                  <a:pt x="3534666" y="1811365"/>
                </a:cubicBezTo>
                <a:cubicBezTo>
                  <a:pt x="3524902" y="1811365"/>
                  <a:pt x="3516988" y="1803450"/>
                  <a:pt x="3516988" y="1793686"/>
                </a:cubicBezTo>
                <a:cubicBezTo>
                  <a:pt x="3516988" y="1783923"/>
                  <a:pt x="3524902" y="1776008"/>
                  <a:pt x="3534666" y="1776008"/>
                </a:cubicBezTo>
                <a:close/>
                <a:moveTo>
                  <a:pt x="3396580" y="1776008"/>
                </a:moveTo>
                <a:cubicBezTo>
                  <a:pt x="3406342" y="1776008"/>
                  <a:pt x="3414257" y="1783923"/>
                  <a:pt x="3414257" y="1793686"/>
                </a:cubicBezTo>
                <a:cubicBezTo>
                  <a:pt x="3414257" y="1803450"/>
                  <a:pt x="3406342" y="1811365"/>
                  <a:pt x="3396580" y="1811365"/>
                </a:cubicBezTo>
                <a:cubicBezTo>
                  <a:pt x="3386814" y="1811365"/>
                  <a:pt x="3378904" y="1803450"/>
                  <a:pt x="3378904" y="1793686"/>
                </a:cubicBezTo>
                <a:cubicBezTo>
                  <a:pt x="3378904" y="1783923"/>
                  <a:pt x="3386814" y="1776008"/>
                  <a:pt x="3396580" y="1776008"/>
                </a:cubicBezTo>
                <a:close/>
                <a:moveTo>
                  <a:pt x="10162068" y="1775909"/>
                </a:moveTo>
                <a:cubicBezTo>
                  <a:pt x="10171886" y="1775909"/>
                  <a:pt x="10179846" y="1783869"/>
                  <a:pt x="10179846" y="1793687"/>
                </a:cubicBezTo>
                <a:cubicBezTo>
                  <a:pt x="10179846" y="1803505"/>
                  <a:pt x="10171888" y="1811464"/>
                  <a:pt x="10162068" y="1811464"/>
                </a:cubicBezTo>
                <a:cubicBezTo>
                  <a:pt x="10152250" y="1811464"/>
                  <a:pt x="10144290" y="1803505"/>
                  <a:pt x="10144290" y="1793687"/>
                </a:cubicBezTo>
                <a:cubicBezTo>
                  <a:pt x="10144290" y="1783869"/>
                  <a:pt x="10152249" y="1775909"/>
                  <a:pt x="10162068" y="1775909"/>
                </a:cubicBezTo>
                <a:close/>
                <a:moveTo>
                  <a:pt x="10024018" y="1775909"/>
                </a:moveTo>
                <a:cubicBezTo>
                  <a:pt x="10033836" y="1775909"/>
                  <a:pt x="10041796" y="1783869"/>
                  <a:pt x="10041796" y="1793687"/>
                </a:cubicBezTo>
                <a:cubicBezTo>
                  <a:pt x="10041796" y="1803505"/>
                  <a:pt x="10033837" y="1811464"/>
                  <a:pt x="10024018" y="1811464"/>
                </a:cubicBezTo>
                <a:cubicBezTo>
                  <a:pt x="10014200" y="1811464"/>
                  <a:pt x="10006239" y="1803505"/>
                  <a:pt x="10006239" y="1793687"/>
                </a:cubicBezTo>
                <a:cubicBezTo>
                  <a:pt x="10006239" y="1783869"/>
                  <a:pt x="10014198" y="1775909"/>
                  <a:pt x="10024018" y="1775909"/>
                </a:cubicBezTo>
                <a:close/>
                <a:moveTo>
                  <a:pt x="9885872" y="1775909"/>
                </a:moveTo>
                <a:cubicBezTo>
                  <a:pt x="9895690" y="1775909"/>
                  <a:pt x="9903650" y="1783869"/>
                  <a:pt x="9903650" y="1793687"/>
                </a:cubicBezTo>
                <a:cubicBezTo>
                  <a:pt x="9903650" y="1803505"/>
                  <a:pt x="9895691" y="1811464"/>
                  <a:pt x="9885872" y="1811464"/>
                </a:cubicBezTo>
                <a:cubicBezTo>
                  <a:pt x="9876054" y="1811464"/>
                  <a:pt x="9868094" y="1803505"/>
                  <a:pt x="9868094" y="1793687"/>
                </a:cubicBezTo>
                <a:cubicBezTo>
                  <a:pt x="9868094" y="1783869"/>
                  <a:pt x="9876052" y="1775909"/>
                  <a:pt x="9885872" y="1775909"/>
                </a:cubicBezTo>
                <a:close/>
                <a:moveTo>
                  <a:pt x="2153848" y="1775631"/>
                </a:moveTo>
                <a:cubicBezTo>
                  <a:pt x="2163818" y="1775631"/>
                  <a:pt x="2171902" y="1783715"/>
                  <a:pt x="2171902" y="1793687"/>
                </a:cubicBezTo>
                <a:cubicBezTo>
                  <a:pt x="2171902" y="1803659"/>
                  <a:pt x="2163818" y="1811742"/>
                  <a:pt x="2153848" y="1811742"/>
                </a:cubicBezTo>
                <a:cubicBezTo>
                  <a:pt x="2143874" y="1811742"/>
                  <a:pt x="2135791" y="1803659"/>
                  <a:pt x="2135791" y="1793687"/>
                </a:cubicBezTo>
                <a:cubicBezTo>
                  <a:pt x="2135791" y="1783715"/>
                  <a:pt x="2143874" y="1775631"/>
                  <a:pt x="2153848" y="1775631"/>
                </a:cubicBezTo>
                <a:close/>
                <a:moveTo>
                  <a:pt x="9747821" y="1775621"/>
                </a:moveTo>
                <a:cubicBezTo>
                  <a:pt x="9757799" y="1775621"/>
                  <a:pt x="9765887" y="1783710"/>
                  <a:pt x="9765887" y="1793687"/>
                </a:cubicBezTo>
                <a:cubicBezTo>
                  <a:pt x="9765887" y="1803665"/>
                  <a:pt x="9757799" y="1811754"/>
                  <a:pt x="9747821" y="1811754"/>
                </a:cubicBezTo>
                <a:cubicBezTo>
                  <a:pt x="9737842" y="1811754"/>
                  <a:pt x="9729754" y="1803665"/>
                  <a:pt x="9729754" y="1793687"/>
                </a:cubicBezTo>
                <a:cubicBezTo>
                  <a:pt x="9729754" y="1783710"/>
                  <a:pt x="9737842" y="1775621"/>
                  <a:pt x="9747821" y="1775621"/>
                </a:cubicBezTo>
                <a:close/>
                <a:moveTo>
                  <a:pt x="9609770" y="1775621"/>
                </a:moveTo>
                <a:cubicBezTo>
                  <a:pt x="9619748" y="1775621"/>
                  <a:pt x="9627837" y="1783710"/>
                  <a:pt x="9627837" y="1793687"/>
                </a:cubicBezTo>
                <a:cubicBezTo>
                  <a:pt x="9627837" y="1803665"/>
                  <a:pt x="9619748" y="1811754"/>
                  <a:pt x="9609770" y="1811754"/>
                </a:cubicBezTo>
                <a:cubicBezTo>
                  <a:pt x="9599792" y="1811754"/>
                  <a:pt x="9591703" y="1803665"/>
                  <a:pt x="9591703" y="1793687"/>
                </a:cubicBezTo>
                <a:cubicBezTo>
                  <a:pt x="9591703" y="1783710"/>
                  <a:pt x="9599792" y="1775621"/>
                  <a:pt x="9609770" y="1775621"/>
                </a:cubicBezTo>
                <a:close/>
                <a:moveTo>
                  <a:pt x="9471691" y="1775621"/>
                </a:moveTo>
                <a:cubicBezTo>
                  <a:pt x="9481669" y="1775621"/>
                  <a:pt x="9489758" y="1783710"/>
                  <a:pt x="9489758" y="1793687"/>
                </a:cubicBezTo>
                <a:cubicBezTo>
                  <a:pt x="9489758" y="1803665"/>
                  <a:pt x="9481669" y="1811754"/>
                  <a:pt x="9471691" y="1811754"/>
                </a:cubicBezTo>
                <a:cubicBezTo>
                  <a:pt x="9461714" y="1811754"/>
                  <a:pt x="9453625" y="1803665"/>
                  <a:pt x="9453625" y="1793687"/>
                </a:cubicBezTo>
                <a:cubicBezTo>
                  <a:pt x="9453625" y="1783710"/>
                  <a:pt x="9461714" y="1775621"/>
                  <a:pt x="9471691" y="1775621"/>
                </a:cubicBezTo>
                <a:close/>
                <a:moveTo>
                  <a:pt x="9333621" y="1775621"/>
                </a:moveTo>
                <a:cubicBezTo>
                  <a:pt x="9343599" y="1775621"/>
                  <a:pt x="9351688" y="1783710"/>
                  <a:pt x="9351688" y="1793687"/>
                </a:cubicBezTo>
                <a:cubicBezTo>
                  <a:pt x="9351688" y="1803665"/>
                  <a:pt x="9343599" y="1811754"/>
                  <a:pt x="9333621" y="1811754"/>
                </a:cubicBezTo>
                <a:cubicBezTo>
                  <a:pt x="9323644" y="1811754"/>
                  <a:pt x="9315555" y="1803665"/>
                  <a:pt x="9315555" y="1793687"/>
                </a:cubicBezTo>
                <a:cubicBezTo>
                  <a:pt x="9315555" y="1783710"/>
                  <a:pt x="9323644" y="1775621"/>
                  <a:pt x="9333621" y="1775621"/>
                </a:cubicBezTo>
                <a:close/>
                <a:moveTo>
                  <a:pt x="3258502" y="1775330"/>
                </a:moveTo>
                <a:cubicBezTo>
                  <a:pt x="3268642" y="1775330"/>
                  <a:pt x="3276855" y="1783549"/>
                  <a:pt x="3276855" y="1793687"/>
                </a:cubicBezTo>
                <a:cubicBezTo>
                  <a:pt x="3276855" y="1803825"/>
                  <a:pt x="3268642" y="1812044"/>
                  <a:pt x="3258502" y="1812044"/>
                </a:cubicBezTo>
                <a:cubicBezTo>
                  <a:pt x="3248364" y="1812044"/>
                  <a:pt x="3240144" y="1803825"/>
                  <a:pt x="3240144" y="1793687"/>
                </a:cubicBezTo>
                <a:cubicBezTo>
                  <a:pt x="3240144" y="1783549"/>
                  <a:pt x="3248359" y="1775330"/>
                  <a:pt x="3258502" y="1775330"/>
                </a:cubicBezTo>
                <a:close/>
                <a:moveTo>
                  <a:pt x="3120413" y="1775330"/>
                </a:moveTo>
                <a:cubicBezTo>
                  <a:pt x="3130550" y="1775330"/>
                  <a:pt x="3138770" y="1783549"/>
                  <a:pt x="3138770" y="1793687"/>
                </a:cubicBezTo>
                <a:cubicBezTo>
                  <a:pt x="3138770" y="1803825"/>
                  <a:pt x="3130550" y="1812044"/>
                  <a:pt x="3120413" y="1812044"/>
                </a:cubicBezTo>
                <a:cubicBezTo>
                  <a:pt x="3110276" y="1812044"/>
                  <a:pt x="3102055" y="1803825"/>
                  <a:pt x="3102055" y="1793687"/>
                </a:cubicBezTo>
                <a:cubicBezTo>
                  <a:pt x="3102055" y="1783549"/>
                  <a:pt x="3110276" y="1775330"/>
                  <a:pt x="3120413" y="1775330"/>
                </a:cubicBezTo>
                <a:close/>
                <a:moveTo>
                  <a:pt x="2568100" y="1775230"/>
                </a:moveTo>
                <a:cubicBezTo>
                  <a:pt x="2578292" y="1775230"/>
                  <a:pt x="2586555" y="1783494"/>
                  <a:pt x="2586555" y="1793687"/>
                </a:cubicBezTo>
                <a:cubicBezTo>
                  <a:pt x="2586555" y="1803881"/>
                  <a:pt x="2578292" y="1812144"/>
                  <a:pt x="2568100" y="1812144"/>
                </a:cubicBezTo>
                <a:cubicBezTo>
                  <a:pt x="2557905" y="1812144"/>
                  <a:pt x="2549642" y="1803881"/>
                  <a:pt x="2549642" y="1793687"/>
                </a:cubicBezTo>
                <a:cubicBezTo>
                  <a:pt x="2549642" y="1783494"/>
                  <a:pt x="2557905" y="1775230"/>
                  <a:pt x="2568100" y="1775230"/>
                </a:cubicBezTo>
                <a:close/>
                <a:moveTo>
                  <a:pt x="2430016" y="1775230"/>
                </a:moveTo>
                <a:cubicBezTo>
                  <a:pt x="2440211" y="1775230"/>
                  <a:pt x="2448473" y="1783494"/>
                  <a:pt x="2448473" y="1793687"/>
                </a:cubicBezTo>
                <a:cubicBezTo>
                  <a:pt x="2448473" y="1803881"/>
                  <a:pt x="2440211" y="1812144"/>
                  <a:pt x="2430016" y="1812144"/>
                </a:cubicBezTo>
                <a:cubicBezTo>
                  <a:pt x="2419823" y="1812144"/>
                  <a:pt x="2411559" y="1803881"/>
                  <a:pt x="2411559" y="1793687"/>
                </a:cubicBezTo>
                <a:cubicBezTo>
                  <a:pt x="2411559" y="1783494"/>
                  <a:pt x="2419823" y="1775230"/>
                  <a:pt x="2430016" y="1775230"/>
                </a:cubicBezTo>
                <a:close/>
                <a:moveTo>
                  <a:pt x="2291941" y="1775230"/>
                </a:moveTo>
                <a:cubicBezTo>
                  <a:pt x="2302133" y="1775230"/>
                  <a:pt x="2310398" y="1783494"/>
                  <a:pt x="2310398" y="1793687"/>
                </a:cubicBezTo>
                <a:cubicBezTo>
                  <a:pt x="2310398" y="1803881"/>
                  <a:pt x="2302133" y="1812144"/>
                  <a:pt x="2291941" y="1812144"/>
                </a:cubicBezTo>
                <a:cubicBezTo>
                  <a:pt x="2281748" y="1812144"/>
                  <a:pt x="2273484" y="1803881"/>
                  <a:pt x="2273484" y="1793687"/>
                </a:cubicBezTo>
                <a:cubicBezTo>
                  <a:pt x="2273484" y="1783494"/>
                  <a:pt x="2281748" y="1775230"/>
                  <a:pt x="2291941" y="1775230"/>
                </a:cubicBezTo>
                <a:close/>
                <a:moveTo>
                  <a:pt x="2982333" y="1774937"/>
                </a:moveTo>
                <a:cubicBezTo>
                  <a:pt x="2992689" y="1774937"/>
                  <a:pt x="3001085" y="1783332"/>
                  <a:pt x="3001085" y="1793687"/>
                </a:cubicBezTo>
                <a:cubicBezTo>
                  <a:pt x="3001085" y="1804042"/>
                  <a:pt x="2992689" y="1812436"/>
                  <a:pt x="2982333" y="1812436"/>
                </a:cubicBezTo>
                <a:cubicBezTo>
                  <a:pt x="2971981" y="1812436"/>
                  <a:pt x="2963585" y="1804042"/>
                  <a:pt x="2963585" y="1793687"/>
                </a:cubicBezTo>
                <a:cubicBezTo>
                  <a:pt x="2963585" y="1783332"/>
                  <a:pt x="2971981" y="1774937"/>
                  <a:pt x="2982333" y="1774937"/>
                </a:cubicBezTo>
                <a:close/>
                <a:moveTo>
                  <a:pt x="2844252" y="1774937"/>
                </a:moveTo>
                <a:cubicBezTo>
                  <a:pt x="2854605" y="1774937"/>
                  <a:pt x="2863000" y="1783332"/>
                  <a:pt x="2863000" y="1793687"/>
                </a:cubicBezTo>
                <a:cubicBezTo>
                  <a:pt x="2863000" y="1804042"/>
                  <a:pt x="2854605" y="1812436"/>
                  <a:pt x="2844252" y="1812436"/>
                </a:cubicBezTo>
                <a:cubicBezTo>
                  <a:pt x="2833896" y="1812436"/>
                  <a:pt x="2825500" y="1804042"/>
                  <a:pt x="2825500" y="1793687"/>
                </a:cubicBezTo>
                <a:cubicBezTo>
                  <a:pt x="2825500" y="1783332"/>
                  <a:pt x="2833896" y="1774937"/>
                  <a:pt x="2844252" y="1774937"/>
                </a:cubicBezTo>
                <a:close/>
                <a:moveTo>
                  <a:pt x="2706179" y="1774937"/>
                </a:moveTo>
                <a:cubicBezTo>
                  <a:pt x="2716531" y="1774937"/>
                  <a:pt x="2724923" y="1783332"/>
                  <a:pt x="2724923" y="1793687"/>
                </a:cubicBezTo>
                <a:cubicBezTo>
                  <a:pt x="2724923" y="1804042"/>
                  <a:pt x="2716531" y="1812436"/>
                  <a:pt x="2706179" y="1812436"/>
                </a:cubicBezTo>
                <a:cubicBezTo>
                  <a:pt x="2695821" y="1812436"/>
                  <a:pt x="2687427" y="1804042"/>
                  <a:pt x="2687427" y="1793687"/>
                </a:cubicBezTo>
                <a:cubicBezTo>
                  <a:pt x="2687427" y="1783332"/>
                  <a:pt x="2695821" y="1774937"/>
                  <a:pt x="2706179" y="1774937"/>
                </a:cubicBezTo>
                <a:close/>
                <a:moveTo>
                  <a:pt x="12440284" y="1672278"/>
                </a:moveTo>
                <a:cubicBezTo>
                  <a:pt x="12441296" y="1672278"/>
                  <a:pt x="12442117" y="1673099"/>
                  <a:pt x="12442117" y="1674111"/>
                </a:cubicBezTo>
                <a:cubicBezTo>
                  <a:pt x="12442117" y="1675124"/>
                  <a:pt x="12441296" y="1675945"/>
                  <a:pt x="12440284" y="1675945"/>
                </a:cubicBezTo>
                <a:cubicBezTo>
                  <a:pt x="12439272" y="1675945"/>
                  <a:pt x="12438451" y="1675124"/>
                  <a:pt x="12438451" y="1674111"/>
                </a:cubicBezTo>
                <a:cubicBezTo>
                  <a:pt x="12438451" y="1673099"/>
                  <a:pt x="12439272" y="1672278"/>
                  <a:pt x="12440284" y="1672278"/>
                </a:cubicBezTo>
                <a:close/>
                <a:moveTo>
                  <a:pt x="12302233" y="1672020"/>
                </a:moveTo>
                <a:cubicBezTo>
                  <a:pt x="12303388" y="1672020"/>
                  <a:pt x="12304325" y="1672957"/>
                  <a:pt x="12304325" y="1674112"/>
                </a:cubicBezTo>
                <a:cubicBezTo>
                  <a:pt x="12304325" y="1675267"/>
                  <a:pt x="12303388" y="1676203"/>
                  <a:pt x="12302233" y="1676203"/>
                </a:cubicBezTo>
                <a:cubicBezTo>
                  <a:pt x="12301078" y="1676203"/>
                  <a:pt x="12300141" y="1675267"/>
                  <a:pt x="12300141" y="1674112"/>
                </a:cubicBezTo>
                <a:cubicBezTo>
                  <a:pt x="12300141" y="1672957"/>
                  <a:pt x="12301078" y="1672020"/>
                  <a:pt x="12302233" y="1672020"/>
                </a:cubicBezTo>
                <a:close/>
                <a:moveTo>
                  <a:pt x="151726" y="1671968"/>
                </a:moveTo>
                <a:cubicBezTo>
                  <a:pt x="152910" y="1671968"/>
                  <a:pt x="153870" y="1672928"/>
                  <a:pt x="153870" y="1674111"/>
                </a:cubicBezTo>
                <a:cubicBezTo>
                  <a:pt x="153870" y="1675295"/>
                  <a:pt x="152910" y="1676254"/>
                  <a:pt x="151726" y="1676254"/>
                </a:cubicBezTo>
                <a:cubicBezTo>
                  <a:pt x="150543" y="1676254"/>
                  <a:pt x="149583" y="1675295"/>
                  <a:pt x="149583" y="1674111"/>
                </a:cubicBezTo>
                <a:cubicBezTo>
                  <a:pt x="149583" y="1672928"/>
                  <a:pt x="150543" y="1671968"/>
                  <a:pt x="151726" y="1671968"/>
                </a:cubicBezTo>
                <a:close/>
                <a:moveTo>
                  <a:pt x="13650" y="1671968"/>
                </a:moveTo>
                <a:cubicBezTo>
                  <a:pt x="14834" y="1671968"/>
                  <a:pt x="15794" y="1672928"/>
                  <a:pt x="15794" y="1674111"/>
                </a:cubicBezTo>
                <a:cubicBezTo>
                  <a:pt x="15794" y="1675295"/>
                  <a:pt x="14834" y="1676254"/>
                  <a:pt x="13650" y="1676254"/>
                </a:cubicBezTo>
                <a:cubicBezTo>
                  <a:pt x="12467" y="1676254"/>
                  <a:pt x="11507" y="1675295"/>
                  <a:pt x="11507" y="1674111"/>
                </a:cubicBezTo>
                <a:cubicBezTo>
                  <a:pt x="11507" y="1672928"/>
                  <a:pt x="12467" y="1671968"/>
                  <a:pt x="13650" y="1671968"/>
                </a:cubicBezTo>
                <a:close/>
                <a:moveTo>
                  <a:pt x="12164088" y="1671641"/>
                </a:moveTo>
                <a:cubicBezTo>
                  <a:pt x="12165452" y="1671641"/>
                  <a:pt x="12166558" y="1672747"/>
                  <a:pt x="12166558" y="1674111"/>
                </a:cubicBezTo>
                <a:cubicBezTo>
                  <a:pt x="12166558" y="1675475"/>
                  <a:pt x="12165452" y="1676581"/>
                  <a:pt x="12164088" y="1676581"/>
                </a:cubicBezTo>
                <a:cubicBezTo>
                  <a:pt x="12162723" y="1676581"/>
                  <a:pt x="12161617" y="1675475"/>
                  <a:pt x="12161617" y="1674111"/>
                </a:cubicBezTo>
                <a:cubicBezTo>
                  <a:pt x="12161617" y="1672747"/>
                  <a:pt x="12162723" y="1671641"/>
                  <a:pt x="12164088" y="1671641"/>
                </a:cubicBezTo>
                <a:close/>
                <a:moveTo>
                  <a:pt x="289802" y="1671355"/>
                </a:moveTo>
                <a:cubicBezTo>
                  <a:pt x="291326" y="1671355"/>
                  <a:pt x="292560" y="1672589"/>
                  <a:pt x="292560" y="1674111"/>
                </a:cubicBezTo>
                <a:cubicBezTo>
                  <a:pt x="292560" y="1675633"/>
                  <a:pt x="291326" y="1676868"/>
                  <a:pt x="289802" y="1676868"/>
                </a:cubicBezTo>
                <a:cubicBezTo>
                  <a:pt x="288281" y="1676868"/>
                  <a:pt x="287047" y="1675633"/>
                  <a:pt x="287047" y="1674111"/>
                </a:cubicBezTo>
                <a:cubicBezTo>
                  <a:pt x="287047" y="1672589"/>
                  <a:pt x="288281" y="1671355"/>
                  <a:pt x="289802" y="1671355"/>
                </a:cubicBezTo>
                <a:close/>
                <a:moveTo>
                  <a:pt x="12026037" y="1670999"/>
                </a:moveTo>
                <a:cubicBezTo>
                  <a:pt x="12027757" y="1670999"/>
                  <a:pt x="12029150" y="1672393"/>
                  <a:pt x="12029150" y="1674112"/>
                </a:cubicBezTo>
                <a:cubicBezTo>
                  <a:pt x="12029150" y="1675830"/>
                  <a:pt x="12027757" y="1677224"/>
                  <a:pt x="12026037" y="1677224"/>
                </a:cubicBezTo>
                <a:cubicBezTo>
                  <a:pt x="12024318" y="1677224"/>
                  <a:pt x="12022924" y="1675830"/>
                  <a:pt x="12022924" y="1674112"/>
                </a:cubicBezTo>
                <a:cubicBezTo>
                  <a:pt x="12022924" y="1672393"/>
                  <a:pt x="12024318" y="1670999"/>
                  <a:pt x="12026037" y="1670999"/>
                </a:cubicBezTo>
                <a:close/>
                <a:moveTo>
                  <a:pt x="427882" y="1670628"/>
                </a:moveTo>
                <a:cubicBezTo>
                  <a:pt x="429806" y="1670628"/>
                  <a:pt x="431365" y="1672188"/>
                  <a:pt x="431365" y="1674112"/>
                </a:cubicBezTo>
                <a:cubicBezTo>
                  <a:pt x="431365" y="1676036"/>
                  <a:pt x="429806" y="1677595"/>
                  <a:pt x="427882" y="1677595"/>
                </a:cubicBezTo>
                <a:cubicBezTo>
                  <a:pt x="425958" y="1677595"/>
                  <a:pt x="424398" y="1676036"/>
                  <a:pt x="424398" y="1674112"/>
                </a:cubicBezTo>
                <a:cubicBezTo>
                  <a:pt x="424398" y="1672188"/>
                  <a:pt x="425958" y="1670628"/>
                  <a:pt x="427882" y="1670628"/>
                </a:cubicBezTo>
                <a:close/>
                <a:moveTo>
                  <a:pt x="11887986" y="1670242"/>
                </a:moveTo>
                <a:cubicBezTo>
                  <a:pt x="11890124" y="1670242"/>
                  <a:pt x="11891856" y="1671975"/>
                  <a:pt x="11891856" y="1674111"/>
                </a:cubicBezTo>
                <a:cubicBezTo>
                  <a:pt x="11891856" y="1676248"/>
                  <a:pt x="11890124" y="1677981"/>
                  <a:pt x="11887986" y="1677981"/>
                </a:cubicBezTo>
                <a:cubicBezTo>
                  <a:pt x="11885849" y="1677981"/>
                  <a:pt x="11884117" y="1676248"/>
                  <a:pt x="11884117" y="1674111"/>
                </a:cubicBezTo>
                <a:cubicBezTo>
                  <a:pt x="11884117" y="1671975"/>
                  <a:pt x="11885849" y="1670242"/>
                  <a:pt x="11887986" y="1670242"/>
                </a:cubicBezTo>
                <a:close/>
                <a:moveTo>
                  <a:pt x="565959" y="1669842"/>
                </a:moveTo>
                <a:cubicBezTo>
                  <a:pt x="568317" y="1669842"/>
                  <a:pt x="570229" y="1671753"/>
                  <a:pt x="570229" y="1674111"/>
                </a:cubicBezTo>
                <a:cubicBezTo>
                  <a:pt x="570229" y="1676469"/>
                  <a:pt x="568317" y="1678381"/>
                  <a:pt x="565959" y="1678381"/>
                </a:cubicBezTo>
                <a:cubicBezTo>
                  <a:pt x="563602" y="1678381"/>
                  <a:pt x="561690" y="1676470"/>
                  <a:pt x="561690" y="1674111"/>
                </a:cubicBezTo>
                <a:cubicBezTo>
                  <a:pt x="561690" y="1671754"/>
                  <a:pt x="563602" y="1669842"/>
                  <a:pt x="565959" y="1669842"/>
                </a:cubicBezTo>
                <a:close/>
                <a:moveTo>
                  <a:pt x="11749936" y="1669248"/>
                </a:moveTo>
                <a:cubicBezTo>
                  <a:pt x="11752622" y="1669248"/>
                  <a:pt x="11754799" y="1671425"/>
                  <a:pt x="11754799" y="1674112"/>
                </a:cubicBezTo>
                <a:cubicBezTo>
                  <a:pt x="11754799" y="1676798"/>
                  <a:pt x="11752622" y="1678975"/>
                  <a:pt x="11749936" y="1678975"/>
                </a:cubicBezTo>
                <a:cubicBezTo>
                  <a:pt x="11747250" y="1678975"/>
                  <a:pt x="11745073" y="1676798"/>
                  <a:pt x="11745073" y="1674112"/>
                </a:cubicBezTo>
                <a:cubicBezTo>
                  <a:pt x="11745073" y="1671425"/>
                  <a:pt x="11747250" y="1669248"/>
                  <a:pt x="11749936" y="1669248"/>
                </a:cubicBezTo>
                <a:close/>
                <a:moveTo>
                  <a:pt x="704036" y="1668815"/>
                </a:moveTo>
                <a:cubicBezTo>
                  <a:pt x="706961" y="1668815"/>
                  <a:pt x="709334" y="1671186"/>
                  <a:pt x="709334" y="1674111"/>
                </a:cubicBezTo>
                <a:cubicBezTo>
                  <a:pt x="709334" y="1677036"/>
                  <a:pt x="706961" y="1679408"/>
                  <a:pt x="704036" y="1679408"/>
                </a:cubicBezTo>
                <a:cubicBezTo>
                  <a:pt x="701112" y="1679408"/>
                  <a:pt x="698740" y="1677036"/>
                  <a:pt x="698740" y="1674111"/>
                </a:cubicBezTo>
                <a:cubicBezTo>
                  <a:pt x="698740" y="1671186"/>
                  <a:pt x="701112" y="1668815"/>
                  <a:pt x="704036" y="1668815"/>
                </a:cubicBezTo>
                <a:close/>
                <a:moveTo>
                  <a:pt x="11611790" y="1668370"/>
                </a:moveTo>
                <a:cubicBezTo>
                  <a:pt x="11614961" y="1668370"/>
                  <a:pt x="11617533" y="1670941"/>
                  <a:pt x="11617533" y="1674112"/>
                </a:cubicBezTo>
                <a:cubicBezTo>
                  <a:pt x="11617533" y="1677283"/>
                  <a:pt x="11614961" y="1679854"/>
                  <a:pt x="11611790" y="1679854"/>
                </a:cubicBezTo>
                <a:cubicBezTo>
                  <a:pt x="11608619" y="1679854"/>
                  <a:pt x="11606048" y="1677283"/>
                  <a:pt x="11606048" y="1674112"/>
                </a:cubicBezTo>
                <a:cubicBezTo>
                  <a:pt x="11606048" y="1670941"/>
                  <a:pt x="11608619" y="1668370"/>
                  <a:pt x="11611790" y="1668370"/>
                </a:cubicBezTo>
                <a:close/>
                <a:moveTo>
                  <a:pt x="842115" y="1667911"/>
                </a:moveTo>
                <a:cubicBezTo>
                  <a:pt x="845540" y="1667911"/>
                  <a:pt x="848316" y="1670687"/>
                  <a:pt x="848316" y="1674111"/>
                </a:cubicBezTo>
                <a:cubicBezTo>
                  <a:pt x="848316" y="1677535"/>
                  <a:pt x="845540" y="1680312"/>
                  <a:pt x="842115" y="1680312"/>
                </a:cubicBezTo>
                <a:cubicBezTo>
                  <a:pt x="838691" y="1680312"/>
                  <a:pt x="835915" y="1677535"/>
                  <a:pt x="835915" y="1674111"/>
                </a:cubicBezTo>
                <a:cubicBezTo>
                  <a:pt x="835915" y="1670687"/>
                  <a:pt x="838691" y="1667911"/>
                  <a:pt x="842115" y="1667911"/>
                </a:cubicBezTo>
                <a:close/>
                <a:moveTo>
                  <a:pt x="11473739" y="1667441"/>
                </a:moveTo>
                <a:cubicBezTo>
                  <a:pt x="11477424" y="1667441"/>
                  <a:pt x="11480410" y="1670428"/>
                  <a:pt x="11480410" y="1674112"/>
                </a:cubicBezTo>
                <a:cubicBezTo>
                  <a:pt x="11480410" y="1677796"/>
                  <a:pt x="11477424" y="1680783"/>
                  <a:pt x="11473739" y="1680783"/>
                </a:cubicBezTo>
                <a:cubicBezTo>
                  <a:pt x="11470055" y="1680783"/>
                  <a:pt x="11467069" y="1677796"/>
                  <a:pt x="11467069" y="1674112"/>
                </a:cubicBezTo>
                <a:cubicBezTo>
                  <a:pt x="11467069" y="1670428"/>
                  <a:pt x="11470055" y="1667441"/>
                  <a:pt x="11473739" y="1667441"/>
                </a:cubicBezTo>
                <a:close/>
                <a:moveTo>
                  <a:pt x="980193" y="1666958"/>
                </a:moveTo>
                <a:cubicBezTo>
                  <a:pt x="984143" y="1666958"/>
                  <a:pt x="987346" y="1670161"/>
                  <a:pt x="987346" y="1674112"/>
                </a:cubicBezTo>
                <a:cubicBezTo>
                  <a:pt x="987346" y="1678062"/>
                  <a:pt x="984143" y="1681265"/>
                  <a:pt x="980193" y="1681265"/>
                </a:cubicBezTo>
                <a:cubicBezTo>
                  <a:pt x="976242" y="1681265"/>
                  <a:pt x="973039" y="1678062"/>
                  <a:pt x="973039" y="1674112"/>
                </a:cubicBezTo>
                <a:cubicBezTo>
                  <a:pt x="973039" y="1670161"/>
                  <a:pt x="976242" y="1666958"/>
                  <a:pt x="980193" y="1666958"/>
                </a:cubicBezTo>
                <a:close/>
                <a:moveTo>
                  <a:pt x="11335689" y="1666463"/>
                </a:moveTo>
                <a:cubicBezTo>
                  <a:pt x="11339913" y="1666463"/>
                  <a:pt x="11343338" y="1669887"/>
                  <a:pt x="11343338" y="1674111"/>
                </a:cubicBezTo>
                <a:cubicBezTo>
                  <a:pt x="11343338" y="1678335"/>
                  <a:pt x="11339913" y="1681759"/>
                  <a:pt x="11335689" y="1681759"/>
                </a:cubicBezTo>
                <a:cubicBezTo>
                  <a:pt x="11331465" y="1681759"/>
                  <a:pt x="11328040" y="1678335"/>
                  <a:pt x="11328040" y="1674111"/>
                </a:cubicBezTo>
                <a:cubicBezTo>
                  <a:pt x="11328040" y="1669887"/>
                  <a:pt x="11331465" y="1666463"/>
                  <a:pt x="11335689" y="1666463"/>
                </a:cubicBezTo>
                <a:close/>
                <a:moveTo>
                  <a:pt x="1118270" y="1665738"/>
                </a:moveTo>
                <a:cubicBezTo>
                  <a:pt x="1122894" y="1665738"/>
                  <a:pt x="1126643" y="1669487"/>
                  <a:pt x="1126643" y="1674112"/>
                </a:cubicBezTo>
                <a:cubicBezTo>
                  <a:pt x="1126643" y="1678736"/>
                  <a:pt x="1122894" y="1682486"/>
                  <a:pt x="1118270" y="1682486"/>
                </a:cubicBezTo>
                <a:cubicBezTo>
                  <a:pt x="1113645" y="1682486"/>
                  <a:pt x="1109896" y="1678736"/>
                  <a:pt x="1109896" y="1674112"/>
                </a:cubicBezTo>
                <a:cubicBezTo>
                  <a:pt x="1109896" y="1669487"/>
                  <a:pt x="1113645" y="1665738"/>
                  <a:pt x="1118270" y="1665738"/>
                </a:cubicBezTo>
                <a:close/>
                <a:moveTo>
                  <a:pt x="11197638" y="1665215"/>
                </a:moveTo>
                <a:cubicBezTo>
                  <a:pt x="11202552" y="1665215"/>
                  <a:pt x="11206535" y="1669198"/>
                  <a:pt x="11206535" y="1674111"/>
                </a:cubicBezTo>
                <a:cubicBezTo>
                  <a:pt x="11206535" y="1679024"/>
                  <a:pt x="11202552" y="1683007"/>
                  <a:pt x="11197638" y="1683007"/>
                </a:cubicBezTo>
                <a:cubicBezTo>
                  <a:pt x="11192725" y="1683007"/>
                  <a:pt x="11188742" y="1679024"/>
                  <a:pt x="11188742" y="1674111"/>
                </a:cubicBezTo>
                <a:cubicBezTo>
                  <a:pt x="11188742" y="1669198"/>
                  <a:pt x="11192725" y="1665215"/>
                  <a:pt x="11197638" y="1665215"/>
                </a:cubicBezTo>
                <a:close/>
                <a:moveTo>
                  <a:pt x="1256344" y="1664682"/>
                </a:moveTo>
                <a:cubicBezTo>
                  <a:pt x="1261550" y="1664682"/>
                  <a:pt x="1265773" y="1668904"/>
                  <a:pt x="1265773" y="1674112"/>
                </a:cubicBezTo>
                <a:cubicBezTo>
                  <a:pt x="1265773" y="1679319"/>
                  <a:pt x="1261550" y="1683541"/>
                  <a:pt x="1256344" y="1683541"/>
                </a:cubicBezTo>
                <a:cubicBezTo>
                  <a:pt x="1251136" y="1683541"/>
                  <a:pt x="1246913" y="1679319"/>
                  <a:pt x="1246913" y="1674112"/>
                </a:cubicBezTo>
                <a:cubicBezTo>
                  <a:pt x="1246913" y="1668904"/>
                  <a:pt x="1251136" y="1664682"/>
                  <a:pt x="1256344" y="1664682"/>
                </a:cubicBezTo>
                <a:close/>
                <a:moveTo>
                  <a:pt x="11059587" y="1664138"/>
                </a:moveTo>
                <a:cubicBezTo>
                  <a:pt x="11065096" y="1664138"/>
                  <a:pt x="11069561" y="1668604"/>
                  <a:pt x="11069561" y="1674112"/>
                </a:cubicBezTo>
                <a:cubicBezTo>
                  <a:pt x="11069561" y="1679620"/>
                  <a:pt x="11065095" y="1684086"/>
                  <a:pt x="11059587" y="1684086"/>
                </a:cubicBezTo>
                <a:cubicBezTo>
                  <a:pt x="11054078" y="1684086"/>
                  <a:pt x="11049614" y="1679620"/>
                  <a:pt x="11049614" y="1674112"/>
                </a:cubicBezTo>
                <a:cubicBezTo>
                  <a:pt x="11049614" y="1668604"/>
                  <a:pt x="11054080" y="1664138"/>
                  <a:pt x="11059587" y="1664138"/>
                </a:cubicBezTo>
                <a:close/>
                <a:moveTo>
                  <a:pt x="1394426" y="1663582"/>
                </a:moveTo>
                <a:cubicBezTo>
                  <a:pt x="1400241" y="1663582"/>
                  <a:pt x="1404955" y="1668296"/>
                  <a:pt x="1404955" y="1674111"/>
                </a:cubicBezTo>
                <a:cubicBezTo>
                  <a:pt x="1404955" y="1679926"/>
                  <a:pt x="1400241" y="1684640"/>
                  <a:pt x="1394426" y="1684640"/>
                </a:cubicBezTo>
                <a:cubicBezTo>
                  <a:pt x="1388611" y="1684640"/>
                  <a:pt x="1383897" y="1679926"/>
                  <a:pt x="1383897" y="1674111"/>
                </a:cubicBezTo>
                <a:cubicBezTo>
                  <a:pt x="1383897" y="1668296"/>
                  <a:pt x="1388611" y="1663582"/>
                  <a:pt x="1394426" y="1663582"/>
                </a:cubicBezTo>
                <a:close/>
                <a:moveTo>
                  <a:pt x="10921443" y="1663017"/>
                </a:moveTo>
                <a:cubicBezTo>
                  <a:pt x="10927570" y="1663017"/>
                  <a:pt x="10932537" y="1667984"/>
                  <a:pt x="10932537" y="1674112"/>
                </a:cubicBezTo>
                <a:cubicBezTo>
                  <a:pt x="10932537" y="1680240"/>
                  <a:pt x="10927570" y="1685207"/>
                  <a:pt x="10921443" y="1685207"/>
                </a:cubicBezTo>
                <a:cubicBezTo>
                  <a:pt x="10915315" y="1685207"/>
                  <a:pt x="10910348" y="1680240"/>
                  <a:pt x="10910348" y="1674112"/>
                </a:cubicBezTo>
                <a:cubicBezTo>
                  <a:pt x="10910348" y="1667984"/>
                  <a:pt x="10915315" y="1663017"/>
                  <a:pt x="10921443" y="1663017"/>
                </a:cubicBezTo>
                <a:close/>
                <a:moveTo>
                  <a:pt x="10783391" y="1662191"/>
                </a:moveTo>
                <a:cubicBezTo>
                  <a:pt x="10789974" y="1662191"/>
                  <a:pt x="10795311" y="1667528"/>
                  <a:pt x="10795311" y="1674111"/>
                </a:cubicBezTo>
                <a:cubicBezTo>
                  <a:pt x="10795311" y="1680694"/>
                  <a:pt x="10789974" y="1686031"/>
                  <a:pt x="10783391" y="1686031"/>
                </a:cubicBezTo>
                <a:cubicBezTo>
                  <a:pt x="10776808" y="1686031"/>
                  <a:pt x="10771471" y="1680694"/>
                  <a:pt x="10771471" y="1674111"/>
                </a:cubicBezTo>
                <a:cubicBezTo>
                  <a:pt x="10771471" y="1667528"/>
                  <a:pt x="10776808" y="1662191"/>
                  <a:pt x="10783391" y="1662191"/>
                </a:cubicBezTo>
                <a:close/>
                <a:moveTo>
                  <a:pt x="1532499" y="1662191"/>
                </a:moveTo>
                <a:cubicBezTo>
                  <a:pt x="1539082" y="1662191"/>
                  <a:pt x="1544420" y="1667528"/>
                  <a:pt x="1544420" y="1674111"/>
                </a:cubicBezTo>
                <a:cubicBezTo>
                  <a:pt x="1544420" y="1680694"/>
                  <a:pt x="1539082" y="1686031"/>
                  <a:pt x="1532499" y="1686031"/>
                </a:cubicBezTo>
                <a:cubicBezTo>
                  <a:pt x="1525917" y="1686031"/>
                  <a:pt x="1520580" y="1680694"/>
                  <a:pt x="1520580" y="1674111"/>
                </a:cubicBezTo>
                <a:cubicBezTo>
                  <a:pt x="1520580" y="1667528"/>
                  <a:pt x="1525917" y="1662191"/>
                  <a:pt x="1532499" y="1662191"/>
                </a:cubicBezTo>
                <a:close/>
                <a:moveTo>
                  <a:pt x="1670582" y="1661601"/>
                </a:moveTo>
                <a:cubicBezTo>
                  <a:pt x="1677492" y="1661601"/>
                  <a:pt x="1683092" y="1667202"/>
                  <a:pt x="1683092" y="1674112"/>
                </a:cubicBezTo>
                <a:cubicBezTo>
                  <a:pt x="1683092" y="1681021"/>
                  <a:pt x="1677490" y="1686623"/>
                  <a:pt x="1670582" y="1686623"/>
                </a:cubicBezTo>
                <a:cubicBezTo>
                  <a:pt x="1663671" y="1686623"/>
                  <a:pt x="1658070" y="1681021"/>
                  <a:pt x="1658070" y="1674112"/>
                </a:cubicBezTo>
                <a:cubicBezTo>
                  <a:pt x="1658070" y="1667202"/>
                  <a:pt x="1663671" y="1661601"/>
                  <a:pt x="1670582" y="1661601"/>
                </a:cubicBezTo>
                <a:close/>
                <a:moveTo>
                  <a:pt x="10645340" y="1661098"/>
                </a:moveTo>
                <a:cubicBezTo>
                  <a:pt x="10652528" y="1661098"/>
                  <a:pt x="10658354" y="1666924"/>
                  <a:pt x="10658354" y="1674111"/>
                </a:cubicBezTo>
                <a:cubicBezTo>
                  <a:pt x="10658354" y="1681299"/>
                  <a:pt x="10652528" y="1687125"/>
                  <a:pt x="10645340" y="1687125"/>
                </a:cubicBezTo>
                <a:cubicBezTo>
                  <a:pt x="10638153" y="1687125"/>
                  <a:pt x="10632327" y="1681299"/>
                  <a:pt x="10632327" y="1674111"/>
                </a:cubicBezTo>
                <a:cubicBezTo>
                  <a:pt x="10632327" y="1666924"/>
                  <a:pt x="10638153" y="1661098"/>
                  <a:pt x="10645340" y="1661098"/>
                </a:cubicBezTo>
                <a:close/>
                <a:moveTo>
                  <a:pt x="1808654" y="1660489"/>
                </a:moveTo>
                <a:cubicBezTo>
                  <a:pt x="1816179" y="1660489"/>
                  <a:pt x="1822277" y="1666588"/>
                  <a:pt x="1822277" y="1674112"/>
                </a:cubicBezTo>
                <a:cubicBezTo>
                  <a:pt x="1822277" y="1681635"/>
                  <a:pt x="1816179" y="1687734"/>
                  <a:pt x="1808654" y="1687734"/>
                </a:cubicBezTo>
                <a:cubicBezTo>
                  <a:pt x="1801131" y="1687734"/>
                  <a:pt x="1795032" y="1681635"/>
                  <a:pt x="1795032" y="1674112"/>
                </a:cubicBezTo>
                <a:cubicBezTo>
                  <a:pt x="1795032" y="1666588"/>
                  <a:pt x="1801131" y="1660489"/>
                  <a:pt x="1808654" y="1660489"/>
                </a:cubicBezTo>
                <a:close/>
                <a:moveTo>
                  <a:pt x="10507289" y="1660125"/>
                </a:moveTo>
                <a:cubicBezTo>
                  <a:pt x="10515014" y="1660125"/>
                  <a:pt x="10521276" y="1666386"/>
                  <a:pt x="10521276" y="1674111"/>
                </a:cubicBezTo>
                <a:cubicBezTo>
                  <a:pt x="10521276" y="1681835"/>
                  <a:pt x="10515014" y="1688098"/>
                  <a:pt x="10507289" y="1688098"/>
                </a:cubicBezTo>
                <a:cubicBezTo>
                  <a:pt x="10499565" y="1688098"/>
                  <a:pt x="10493303" y="1681836"/>
                  <a:pt x="10493303" y="1674111"/>
                </a:cubicBezTo>
                <a:cubicBezTo>
                  <a:pt x="10493303" y="1666387"/>
                  <a:pt x="10499565" y="1660125"/>
                  <a:pt x="10507289" y="1660125"/>
                </a:cubicBezTo>
                <a:close/>
                <a:moveTo>
                  <a:pt x="10369145" y="1659501"/>
                </a:moveTo>
                <a:cubicBezTo>
                  <a:pt x="10377215" y="1659501"/>
                  <a:pt x="10383756" y="1666043"/>
                  <a:pt x="10383756" y="1674112"/>
                </a:cubicBezTo>
                <a:cubicBezTo>
                  <a:pt x="10383756" y="1682181"/>
                  <a:pt x="10377214" y="1688723"/>
                  <a:pt x="10369145" y="1688723"/>
                </a:cubicBezTo>
                <a:cubicBezTo>
                  <a:pt x="10361075" y="1688723"/>
                  <a:pt x="10354535" y="1682181"/>
                  <a:pt x="10354535" y="1674112"/>
                </a:cubicBezTo>
                <a:cubicBezTo>
                  <a:pt x="10354535" y="1666043"/>
                  <a:pt x="10361077" y="1659501"/>
                  <a:pt x="10369145" y="1659501"/>
                </a:cubicBezTo>
                <a:close/>
                <a:moveTo>
                  <a:pt x="1946739" y="1659501"/>
                </a:moveTo>
                <a:cubicBezTo>
                  <a:pt x="1954807" y="1659501"/>
                  <a:pt x="1961349" y="1666043"/>
                  <a:pt x="1961349" y="1674112"/>
                </a:cubicBezTo>
                <a:cubicBezTo>
                  <a:pt x="1961349" y="1682181"/>
                  <a:pt x="1954807" y="1688723"/>
                  <a:pt x="1946739" y="1688723"/>
                </a:cubicBezTo>
                <a:cubicBezTo>
                  <a:pt x="1938669" y="1688723"/>
                  <a:pt x="1932127" y="1682181"/>
                  <a:pt x="1932127" y="1674112"/>
                </a:cubicBezTo>
                <a:cubicBezTo>
                  <a:pt x="1932127" y="1666043"/>
                  <a:pt x="1938669" y="1659501"/>
                  <a:pt x="1946739" y="1659501"/>
                </a:cubicBezTo>
                <a:close/>
                <a:moveTo>
                  <a:pt x="10231093" y="1658866"/>
                </a:moveTo>
                <a:cubicBezTo>
                  <a:pt x="10239513" y="1658866"/>
                  <a:pt x="10246339" y="1665692"/>
                  <a:pt x="10246339" y="1674111"/>
                </a:cubicBezTo>
                <a:cubicBezTo>
                  <a:pt x="10246339" y="1682531"/>
                  <a:pt x="10239513" y="1689356"/>
                  <a:pt x="10231093" y="1689356"/>
                </a:cubicBezTo>
                <a:cubicBezTo>
                  <a:pt x="10222673" y="1689356"/>
                  <a:pt x="10215847" y="1682531"/>
                  <a:pt x="10215847" y="1674111"/>
                </a:cubicBezTo>
                <a:cubicBezTo>
                  <a:pt x="10215847" y="1665692"/>
                  <a:pt x="10222673" y="1658866"/>
                  <a:pt x="10231093" y="1658866"/>
                </a:cubicBezTo>
                <a:close/>
                <a:moveTo>
                  <a:pt x="2084812" y="1658866"/>
                </a:moveTo>
                <a:cubicBezTo>
                  <a:pt x="2093231" y="1658866"/>
                  <a:pt x="2100058" y="1665692"/>
                  <a:pt x="2100058" y="1674111"/>
                </a:cubicBezTo>
                <a:cubicBezTo>
                  <a:pt x="2100058" y="1682531"/>
                  <a:pt x="2093231" y="1689356"/>
                  <a:pt x="2084812" y="1689356"/>
                </a:cubicBezTo>
                <a:cubicBezTo>
                  <a:pt x="2076393" y="1689356"/>
                  <a:pt x="2069567" y="1682531"/>
                  <a:pt x="2069567" y="1674111"/>
                </a:cubicBezTo>
                <a:cubicBezTo>
                  <a:pt x="2069567" y="1665692"/>
                  <a:pt x="2076393" y="1658866"/>
                  <a:pt x="2084812" y="1658866"/>
                </a:cubicBezTo>
                <a:close/>
                <a:moveTo>
                  <a:pt x="6779257" y="1658781"/>
                </a:moveTo>
                <a:cubicBezTo>
                  <a:pt x="6787723" y="1658781"/>
                  <a:pt x="6794587" y="1665645"/>
                  <a:pt x="6794587" y="1674111"/>
                </a:cubicBezTo>
                <a:cubicBezTo>
                  <a:pt x="6794587" y="1682578"/>
                  <a:pt x="6787723" y="1689442"/>
                  <a:pt x="6779257" y="1689442"/>
                </a:cubicBezTo>
                <a:cubicBezTo>
                  <a:pt x="6770790" y="1689442"/>
                  <a:pt x="6763926" y="1682578"/>
                  <a:pt x="6763926" y="1674111"/>
                </a:cubicBezTo>
                <a:cubicBezTo>
                  <a:pt x="6763926" y="1665645"/>
                  <a:pt x="6770790" y="1658781"/>
                  <a:pt x="6779257" y="1658781"/>
                </a:cubicBezTo>
                <a:close/>
                <a:moveTo>
                  <a:pt x="6641178" y="1658781"/>
                </a:moveTo>
                <a:cubicBezTo>
                  <a:pt x="6649645" y="1658781"/>
                  <a:pt x="6656509" y="1665645"/>
                  <a:pt x="6656509" y="1674111"/>
                </a:cubicBezTo>
                <a:cubicBezTo>
                  <a:pt x="6656509" y="1682578"/>
                  <a:pt x="6649645" y="1689442"/>
                  <a:pt x="6641178" y="1689442"/>
                </a:cubicBezTo>
                <a:cubicBezTo>
                  <a:pt x="6632712" y="1689442"/>
                  <a:pt x="6625848" y="1682578"/>
                  <a:pt x="6625848" y="1674111"/>
                </a:cubicBezTo>
                <a:cubicBezTo>
                  <a:pt x="6625848" y="1665645"/>
                  <a:pt x="6632712" y="1658781"/>
                  <a:pt x="6641178" y="1658781"/>
                </a:cubicBezTo>
                <a:close/>
                <a:moveTo>
                  <a:pt x="6503108" y="1658781"/>
                </a:moveTo>
                <a:cubicBezTo>
                  <a:pt x="6511574" y="1658781"/>
                  <a:pt x="6518438" y="1665645"/>
                  <a:pt x="6518438" y="1674111"/>
                </a:cubicBezTo>
                <a:cubicBezTo>
                  <a:pt x="6518438" y="1682578"/>
                  <a:pt x="6511574" y="1689442"/>
                  <a:pt x="6503108" y="1689442"/>
                </a:cubicBezTo>
                <a:cubicBezTo>
                  <a:pt x="6494641" y="1689442"/>
                  <a:pt x="6487777" y="1682578"/>
                  <a:pt x="6487777" y="1674111"/>
                </a:cubicBezTo>
                <a:cubicBezTo>
                  <a:pt x="6487777" y="1665645"/>
                  <a:pt x="6494641" y="1658781"/>
                  <a:pt x="6503108" y="1658781"/>
                </a:cubicBezTo>
                <a:close/>
                <a:moveTo>
                  <a:pt x="6365029" y="1658781"/>
                </a:moveTo>
                <a:cubicBezTo>
                  <a:pt x="6373496" y="1658781"/>
                  <a:pt x="6380360" y="1665645"/>
                  <a:pt x="6380360" y="1674111"/>
                </a:cubicBezTo>
                <a:cubicBezTo>
                  <a:pt x="6380360" y="1682578"/>
                  <a:pt x="6373496" y="1689442"/>
                  <a:pt x="6365029" y="1689442"/>
                </a:cubicBezTo>
                <a:cubicBezTo>
                  <a:pt x="6356562" y="1689442"/>
                  <a:pt x="6349699" y="1682578"/>
                  <a:pt x="6349699" y="1674111"/>
                </a:cubicBezTo>
                <a:cubicBezTo>
                  <a:pt x="6349699" y="1665645"/>
                  <a:pt x="6356562" y="1658781"/>
                  <a:pt x="6365029" y="1658781"/>
                </a:cubicBezTo>
                <a:close/>
                <a:moveTo>
                  <a:pt x="6226959" y="1658781"/>
                </a:moveTo>
                <a:cubicBezTo>
                  <a:pt x="6235427" y="1658781"/>
                  <a:pt x="6242291" y="1665645"/>
                  <a:pt x="6242291" y="1674111"/>
                </a:cubicBezTo>
                <a:cubicBezTo>
                  <a:pt x="6242291" y="1682578"/>
                  <a:pt x="6235427" y="1689442"/>
                  <a:pt x="6226959" y="1689442"/>
                </a:cubicBezTo>
                <a:cubicBezTo>
                  <a:pt x="6218496" y="1689442"/>
                  <a:pt x="6211631" y="1682578"/>
                  <a:pt x="6211631" y="1674111"/>
                </a:cubicBezTo>
                <a:cubicBezTo>
                  <a:pt x="6211631" y="1665645"/>
                  <a:pt x="6218496" y="1658781"/>
                  <a:pt x="6226959" y="1658781"/>
                </a:cubicBezTo>
                <a:close/>
                <a:moveTo>
                  <a:pt x="6088895" y="1658781"/>
                </a:moveTo>
                <a:cubicBezTo>
                  <a:pt x="6097360" y="1658781"/>
                  <a:pt x="6104224" y="1665645"/>
                  <a:pt x="6104224" y="1674111"/>
                </a:cubicBezTo>
                <a:cubicBezTo>
                  <a:pt x="6104224" y="1682578"/>
                  <a:pt x="6097360" y="1689442"/>
                  <a:pt x="6088895" y="1689442"/>
                </a:cubicBezTo>
                <a:cubicBezTo>
                  <a:pt x="6080429" y="1689442"/>
                  <a:pt x="6073566" y="1682578"/>
                  <a:pt x="6073566" y="1674111"/>
                </a:cubicBezTo>
                <a:cubicBezTo>
                  <a:pt x="6073566" y="1665645"/>
                  <a:pt x="6080429" y="1658781"/>
                  <a:pt x="6088895" y="1658781"/>
                </a:cubicBezTo>
                <a:close/>
                <a:moveTo>
                  <a:pt x="5950817" y="1658781"/>
                </a:moveTo>
                <a:cubicBezTo>
                  <a:pt x="5959286" y="1658781"/>
                  <a:pt x="5966151" y="1665645"/>
                  <a:pt x="5966151" y="1674111"/>
                </a:cubicBezTo>
                <a:cubicBezTo>
                  <a:pt x="5966151" y="1682578"/>
                  <a:pt x="5959286" y="1689442"/>
                  <a:pt x="5950817" y="1689442"/>
                </a:cubicBezTo>
                <a:cubicBezTo>
                  <a:pt x="5942355" y="1689442"/>
                  <a:pt x="5935491" y="1682578"/>
                  <a:pt x="5935491" y="1674111"/>
                </a:cubicBezTo>
                <a:cubicBezTo>
                  <a:pt x="5935491" y="1665645"/>
                  <a:pt x="5942355" y="1658781"/>
                  <a:pt x="5950817" y="1658781"/>
                </a:cubicBezTo>
                <a:close/>
                <a:moveTo>
                  <a:pt x="5812753" y="1658781"/>
                </a:moveTo>
                <a:cubicBezTo>
                  <a:pt x="5821222" y="1658781"/>
                  <a:pt x="5828083" y="1665645"/>
                  <a:pt x="5828083" y="1674111"/>
                </a:cubicBezTo>
                <a:cubicBezTo>
                  <a:pt x="5828083" y="1682578"/>
                  <a:pt x="5821222" y="1689442"/>
                  <a:pt x="5812753" y="1689442"/>
                </a:cubicBezTo>
                <a:cubicBezTo>
                  <a:pt x="5804287" y="1689442"/>
                  <a:pt x="5797424" y="1682578"/>
                  <a:pt x="5797424" y="1674111"/>
                </a:cubicBezTo>
                <a:cubicBezTo>
                  <a:pt x="5797424" y="1665645"/>
                  <a:pt x="5804287" y="1658781"/>
                  <a:pt x="5812753" y="1658781"/>
                </a:cubicBezTo>
                <a:close/>
                <a:moveTo>
                  <a:pt x="2222885" y="1658222"/>
                </a:moveTo>
                <a:cubicBezTo>
                  <a:pt x="2231679" y="1658222"/>
                  <a:pt x="2238790" y="1665336"/>
                  <a:pt x="2238790" y="1674111"/>
                </a:cubicBezTo>
                <a:cubicBezTo>
                  <a:pt x="2238790" y="1682886"/>
                  <a:pt x="2231679" y="1690000"/>
                  <a:pt x="2222885" y="1690000"/>
                </a:cubicBezTo>
                <a:cubicBezTo>
                  <a:pt x="2214111" y="1690000"/>
                  <a:pt x="2206996" y="1682886"/>
                  <a:pt x="2206996" y="1674111"/>
                </a:cubicBezTo>
                <a:cubicBezTo>
                  <a:pt x="2206996" y="1665336"/>
                  <a:pt x="2214111" y="1658222"/>
                  <a:pt x="2222885" y="1658222"/>
                </a:cubicBezTo>
                <a:close/>
                <a:moveTo>
                  <a:pt x="7331545" y="1658136"/>
                </a:moveTo>
                <a:cubicBezTo>
                  <a:pt x="7340369" y="1658136"/>
                  <a:pt x="7347521" y="1665288"/>
                  <a:pt x="7347521" y="1674111"/>
                </a:cubicBezTo>
                <a:cubicBezTo>
                  <a:pt x="7347521" y="1682935"/>
                  <a:pt x="7340369" y="1690087"/>
                  <a:pt x="7331545" y="1690087"/>
                </a:cubicBezTo>
                <a:cubicBezTo>
                  <a:pt x="7322722" y="1690087"/>
                  <a:pt x="7315570" y="1682935"/>
                  <a:pt x="7315570" y="1674111"/>
                </a:cubicBezTo>
                <a:cubicBezTo>
                  <a:pt x="7315570" y="1665288"/>
                  <a:pt x="7322722" y="1658136"/>
                  <a:pt x="7331545" y="1658136"/>
                </a:cubicBezTo>
                <a:close/>
                <a:moveTo>
                  <a:pt x="7193475" y="1658136"/>
                </a:moveTo>
                <a:cubicBezTo>
                  <a:pt x="7202299" y="1658136"/>
                  <a:pt x="7209451" y="1665288"/>
                  <a:pt x="7209451" y="1674111"/>
                </a:cubicBezTo>
                <a:cubicBezTo>
                  <a:pt x="7209451" y="1682935"/>
                  <a:pt x="7202299" y="1690087"/>
                  <a:pt x="7193475" y="1690087"/>
                </a:cubicBezTo>
                <a:cubicBezTo>
                  <a:pt x="7184652" y="1690087"/>
                  <a:pt x="7177500" y="1682935"/>
                  <a:pt x="7177500" y="1674111"/>
                </a:cubicBezTo>
                <a:cubicBezTo>
                  <a:pt x="7177500" y="1665288"/>
                  <a:pt x="7184652" y="1658136"/>
                  <a:pt x="7193475" y="1658136"/>
                </a:cubicBezTo>
                <a:close/>
                <a:moveTo>
                  <a:pt x="7055406" y="1658136"/>
                </a:moveTo>
                <a:cubicBezTo>
                  <a:pt x="7064229" y="1658136"/>
                  <a:pt x="7071382" y="1665288"/>
                  <a:pt x="7071382" y="1674111"/>
                </a:cubicBezTo>
                <a:cubicBezTo>
                  <a:pt x="7071382" y="1682935"/>
                  <a:pt x="7064229" y="1690087"/>
                  <a:pt x="7055406" y="1690087"/>
                </a:cubicBezTo>
                <a:cubicBezTo>
                  <a:pt x="7046583" y="1690087"/>
                  <a:pt x="7039430" y="1682935"/>
                  <a:pt x="7039430" y="1674111"/>
                </a:cubicBezTo>
                <a:cubicBezTo>
                  <a:pt x="7039430" y="1665288"/>
                  <a:pt x="7046583" y="1658136"/>
                  <a:pt x="7055406" y="1658136"/>
                </a:cubicBezTo>
                <a:close/>
                <a:moveTo>
                  <a:pt x="6917326" y="1658136"/>
                </a:moveTo>
                <a:cubicBezTo>
                  <a:pt x="6926150" y="1658136"/>
                  <a:pt x="6933302" y="1665288"/>
                  <a:pt x="6933302" y="1674111"/>
                </a:cubicBezTo>
                <a:cubicBezTo>
                  <a:pt x="6933302" y="1682935"/>
                  <a:pt x="6926150" y="1690087"/>
                  <a:pt x="6917326" y="1690087"/>
                </a:cubicBezTo>
                <a:cubicBezTo>
                  <a:pt x="6908503" y="1690087"/>
                  <a:pt x="6901351" y="1682935"/>
                  <a:pt x="6901351" y="1674111"/>
                </a:cubicBezTo>
                <a:cubicBezTo>
                  <a:pt x="6901351" y="1665288"/>
                  <a:pt x="6908503" y="1658136"/>
                  <a:pt x="6917326" y="1658136"/>
                </a:cubicBezTo>
                <a:close/>
                <a:moveTo>
                  <a:pt x="5674680" y="1658136"/>
                </a:moveTo>
                <a:cubicBezTo>
                  <a:pt x="5683505" y="1658136"/>
                  <a:pt x="5690656" y="1665288"/>
                  <a:pt x="5690656" y="1674111"/>
                </a:cubicBezTo>
                <a:cubicBezTo>
                  <a:pt x="5690656" y="1682935"/>
                  <a:pt x="5683505" y="1690087"/>
                  <a:pt x="5674680" y="1690087"/>
                </a:cubicBezTo>
                <a:cubicBezTo>
                  <a:pt x="5665859" y="1690087"/>
                  <a:pt x="5658708" y="1682935"/>
                  <a:pt x="5658708" y="1674111"/>
                </a:cubicBezTo>
                <a:cubicBezTo>
                  <a:pt x="5658708" y="1665288"/>
                  <a:pt x="5665859" y="1658136"/>
                  <a:pt x="5674680" y="1658136"/>
                </a:cubicBezTo>
                <a:close/>
                <a:moveTo>
                  <a:pt x="5536618" y="1658136"/>
                </a:moveTo>
                <a:cubicBezTo>
                  <a:pt x="5545439" y="1658136"/>
                  <a:pt x="5552590" y="1665288"/>
                  <a:pt x="5552590" y="1674111"/>
                </a:cubicBezTo>
                <a:cubicBezTo>
                  <a:pt x="5552590" y="1682935"/>
                  <a:pt x="5545439" y="1690087"/>
                  <a:pt x="5536618" y="1690087"/>
                </a:cubicBezTo>
                <a:cubicBezTo>
                  <a:pt x="5527794" y="1690087"/>
                  <a:pt x="5520641" y="1682935"/>
                  <a:pt x="5520641" y="1674111"/>
                </a:cubicBezTo>
                <a:cubicBezTo>
                  <a:pt x="5520641" y="1665288"/>
                  <a:pt x="5527794" y="1658136"/>
                  <a:pt x="5536618" y="1658136"/>
                </a:cubicBezTo>
                <a:close/>
                <a:moveTo>
                  <a:pt x="5398537" y="1658136"/>
                </a:moveTo>
                <a:cubicBezTo>
                  <a:pt x="5407362" y="1658136"/>
                  <a:pt x="5414514" y="1665288"/>
                  <a:pt x="5414514" y="1674111"/>
                </a:cubicBezTo>
                <a:cubicBezTo>
                  <a:pt x="5414514" y="1682935"/>
                  <a:pt x="5407362" y="1690087"/>
                  <a:pt x="5398537" y="1690087"/>
                </a:cubicBezTo>
                <a:cubicBezTo>
                  <a:pt x="5389720" y="1690087"/>
                  <a:pt x="5382564" y="1682935"/>
                  <a:pt x="5382564" y="1674111"/>
                </a:cubicBezTo>
                <a:cubicBezTo>
                  <a:pt x="5382564" y="1665288"/>
                  <a:pt x="5389720" y="1658136"/>
                  <a:pt x="5398537" y="1658136"/>
                </a:cubicBezTo>
                <a:close/>
                <a:moveTo>
                  <a:pt x="5260467" y="1658136"/>
                </a:moveTo>
                <a:cubicBezTo>
                  <a:pt x="5269291" y="1658136"/>
                  <a:pt x="5276445" y="1665288"/>
                  <a:pt x="5276445" y="1674111"/>
                </a:cubicBezTo>
                <a:cubicBezTo>
                  <a:pt x="5276445" y="1682935"/>
                  <a:pt x="5269291" y="1690087"/>
                  <a:pt x="5260467" y="1690087"/>
                </a:cubicBezTo>
                <a:cubicBezTo>
                  <a:pt x="5251640" y="1690087"/>
                  <a:pt x="5244493" y="1682935"/>
                  <a:pt x="5244493" y="1674111"/>
                </a:cubicBezTo>
                <a:cubicBezTo>
                  <a:pt x="5244493" y="1665288"/>
                  <a:pt x="5251640" y="1658136"/>
                  <a:pt x="5260467" y="1658136"/>
                </a:cubicBezTo>
                <a:close/>
                <a:moveTo>
                  <a:pt x="5122396" y="1658030"/>
                </a:moveTo>
                <a:cubicBezTo>
                  <a:pt x="5131275" y="1658030"/>
                  <a:pt x="5138476" y="1665230"/>
                  <a:pt x="5138476" y="1674111"/>
                </a:cubicBezTo>
                <a:cubicBezTo>
                  <a:pt x="5138476" y="1682993"/>
                  <a:pt x="5131275" y="1690192"/>
                  <a:pt x="5122396" y="1690192"/>
                </a:cubicBezTo>
                <a:cubicBezTo>
                  <a:pt x="5113514" y="1690192"/>
                  <a:pt x="5106313" y="1682992"/>
                  <a:pt x="5106313" y="1674111"/>
                </a:cubicBezTo>
                <a:cubicBezTo>
                  <a:pt x="5106313" y="1665230"/>
                  <a:pt x="5113514" y="1658030"/>
                  <a:pt x="5122396" y="1658030"/>
                </a:cubicBezTo>
                <a:close/>
                <a:moveTo>
                  <a:pt x="10093043" y="1657945"/>
                </a:moveTo>
                <a:cubicBezTo>
                  <a:pt x="10101971" y="1657945"/>
                  <a:pt x="10109210" y="1665183"/>
                  <a:pt x="10109210" y="1674112"/>
                </a:cubicBezTo>
                <a:cubicBezTo>
                  <a:pt x="10109210" y="1683040"/>
                  <a:pt x="10101972" y="1690279"/>
                  <a:pt x="10093043" y="1690279"/>
                </a:cubicBezTo>
                <a:cubicBezTo>
                  <a:pt x="10084114" y="1690279"/>
                  <a:pt x="10076875" y="1683040"/>
                  <a:pt x="10076875" y="1674112"/>
                </a:cubicBezTo>
                <a:cubicBezTo>
                  <a:pt x="10076875" y="1665183"/>
                  <a:pt x="10084113" y="1657945"/>
                  <a:pt x="10093043" y="1657945"/>
                </a:cubicBezTo>
                <a:close/>
                <a:moveTo>
                  <a:pt x="7745773" y="1657482"/>
                </a:moveTo>
                <a:cubicBezTo>
                  <a:pt x="7754958" y="1657482"/>
                  <a:pt x="7762403" y="1664927"/>
                  <a:pt x="7762403" y="1674112"/>
                </a:cubicBezTo>
                <a:cubicBezTo>
                  <a:pt x="7762403" y="1683296"/>
                  <a:pt x="7754958" y="1690742"/>
                  <a:pt x="7745773" y="1690742"/>
                </a:cubicBezTo>
                <a:cubicBezTo>
                  <a:pt x="7736589" y="1690742"/>
                  <a:pt x="7729143" y="1683296"/>
                  <a:pt x="7729143" y="1674112"/>
                </a:cubicBezTo>
                <a:cubicBezTo>
                  <a:pt x="7729143" y="1664927"/>
                  <a:pt x="7736589" y="1657482"/>
                  <a:pt x="7745773" y="1657482"/>
                </a:cubicBezTo>
                <a:close/>
                <a:moveTo>
                  <a:pt x="7607694" y="1657482"/>
                </a:moveTo>
                <a:cubicBezTo>
                  <a:pt x="7616878" y="1657482"/>
                  <a:pt x="7624324" y="1664927"/>
                  <a:pt x="7624324" y="1674112"/>
                </a:cubicBezTo>
                <a:cubicBezTo>
                  <a:pt x="7624324" y="1683296"/>
                  <a:pt x="7616878" y="1690742"/>
                  <a:pt x="7607694" y="1690742"/>
                </a:cubicBezTo>
                <a:cubicBezTo>
                  <a:pt x="7598509" y="1690742"/>
                  <a:pt x="7591064" y="1683296"/>
                  <a:pt x="7591064" y="1674112"/>
                </a:cubicBezTo>
                <a:cubicBezTo>
                  <a:pt x="7591064" y="1664927"/>
                  <a:pt x="7598509" y="1657482"/>
                  <a:pt x="7607694" y="1657482"/>
                </a:cubicBezTo>
                <a:close/>
                <a:moveTo>
                  <a:pt x="7469625" y="1657482"/>
                </a:moveTo>
                <a:cubicBezTo>
                  <a:pt x="7478809" y="1657482"/>
                  <a:pt x="7486255" y="1664927"/>
                  <a:pt x="7486255" y="1674112"/>
                </a:cubicBezTo>
                <a:cubicBezTo>
                  <a:pt x="7486255" y="1683296"/>
                  <a:pt x="7478809" y="1690742"/>
                  <a:pt x="7469625" y="1690742"/>
                </a:cubicBezTo>
                <a:cubicBezTo>
                  <a:pt x="7460441" y="1690742"/>
                  <a:pt x="7452995" y="1683296"/>
                  <a:pt x="7452995" y="1674112"/>
                </a:cubicBezTo>
                <a:cubicBezTo>
                  <a:pt x="7452995" y="1664927"/>
                  <a:pt x="7460441" y="1657482"/>
                  <a:pt x="7469625" y="1657482"/>
                </a:cubicBezTo>
                <a:close/>
                <a:moveTo>
                  <a:pt x="4984315" y="1657482"/>
                </a:moveTo>
                <a:cubicBezTo>
                  <a:pt x="4993500" y="1657482"/>
                  <a:pt x="5000946" y="1664927"/>
                  <a:pt x="5000946" y="1674112"/>
                </a:cubicBezTo>
                <a:cubicBezTo>
                  <a:pt x="5000946" y="1683296"/>
                  <a:pt x="4993500" y="1690742"/>
                  <a:pt x="4984315" y="1690742"/>
                </a:cubicBezTo>
                <a:cubicBezTo>
                  <a:pt x="4975124" y="1690742"/>
                  <a:pt x="4967681" y="1683296"/>
                  <a:pt x="4967681" y="1674112"/>
                </a:cubicBezTo>
                <a:cubicBezTo>
                  <a:pt x="4967681" y="1664927"/>
                  <a:pt x="4975124" y="1657482"/>
                  <a:pt x="4984315" y="1657482"/>
                </a:cubicBezTo>
                <a:close/>
                <a:moveTo>
                  <a:pt x="4846245" y="1657482"/>
                </a:moveTo>
                <a:cubicBezTo>
                  <a:pt x="4855428" y="1657482"/>
                  <a:pt x="4862874" y="1664927"/>
                  <a:pt x="4862874" y="1674112"/>
                </a:cubicBezTo>
                <a:cubicBezTo>
                  <a:pt x="4862874" y="1683296"/>
                  <a:pt x="4855428" y="1690742"/>
                  <a:pt x="4846245" y="1690742"/>
                </a:cubicBezTo>
                <a:cubicBezTo>
                  <a:pt x="4837061" y="1690742"/>
                  <a:pt x="4829612" y="1683296"/>
                  <a:pt x="4829612" y="1674112"/>
                </a:cubicBezTo>
                <a:cubicBezTo>
                  <a:pt x="4829612" y="1664927"/>
                  <a:pt x="4837061" y="1657482"/>
                  <a:pt x="4846245" y="1657482"/>
                </a:cubicBezTo>
                <a:close/>
                <a:moveTo>
                  <a:pt x="9954992" y="1657395"/>
                </a:moveTo>
                <a:cubicBezTo>
                  <a:pt x="9964223" y="1657395"/>
                  <a:pt x="9971708" y="1664880"/>
                  <a:pt x="9971708" y="1674111"/>
                </a:cubicBezTo>
                <a:cubicBezTo>
                  <a:pt x="9971708" y="1683344"/>
                  <a:pt x="9964225" y="1690828"/>
                  <a:pt x="9954992" y="1690828"/>
                </a:cubicBezTo>
                <a:cubicBezTo>
                  <a:pt x="9945760" y="1690828"/>
                  <a:pt x="9938275" y="1683343"/>
                  <a:pt x="9938275" y="1674111"/>
                </a:cubicBezTo>
                <a:cubicBezTo>
                  <a:pt x="9938275" y="1664879"/>
                  <a:pt x="9945758" y="1657395"/>
                  <a:pt x="9954992" y="1657395"/>
                </a:cubicBezTo>
                <a:close/>
                <a:moveTo>
                  <a:pt x="9816846" y="1657288"/>
                </a:moveTo>
                <a:cubicBezTo>
                  <a:pt x="9826138" y="1657288"/>
                  <a:pt x="9833671" y="1664821"/>
                  <a:pt x="9833671" y="1674112"/>
                </a:cubicBezTo>
                <a:cubicBezTo>
                  <a:pt x="9833671" y="1683403"/>
                  <a:pt x="9826139" y="1690936"/>
                  <a:pt x="9816846" y="1690936"/>
                </a:cubicBezTo>
                <a:cubicBezTo>
                  <a:pt x="9807555" y="1690936"/>
                  <a:pt x="9800022" y="1683403"/>
                  <a:pt x="9800022" y="1674112"/>
                </a:cubicBezTo>
                <a:cubicBezTo>
                  <a:pt x="9800022" y="1664821"/>
                  <a:pt x="9807554" y="1657288"/>
                  <a:pt x="9816846" y="1657288"/>
                </a:cubicBezTo>
                <a:close/>
                <a:moveTo>
                  <a:pt x="2360980" y="1657288"/>
                </a:moveTo>
                <a:cubicBezTo>
                  <a:pt x="2370272" y="1657288"/>
                  <a:pt x="2377805" y="1664821"/>
                  <a:pt x="2377805" y="1674112"/>
                </a:cubicBezTo>
                <a:cubicBezTo>
                  <a:pt x="2377805" y="1683403"/>
                  <a:pt x="2370272" y="1690936"/>
                  <a:pt x="2360980" y="1690936"/>
                </a:cubicBezTo>
                <a:cubicBezTo>
                  <a:pt x="2351689" y="1690936"/>
                  <a:pt x="2344155" y="1683403"/>
                  <a:pt x="2344155" y="1674112"/>
                </a:cubicBezTo>
                <a:cubicBezTo>
                  <a:pt x="2344155" y="1664821"/>
                  <a:pt x="2351689" y="1657288"/>
                  <a:pt x="2360980" y="1657288"/>
                </a:cubicBezTo>
                <a:close/>
                <a:moveTo>
                  <a:pt x="8021923" y="1657102"/>
                </a:moveTo>
                <a:cubicBezTo>
                  <a:pt x="8031317" y="1657102"/>
                  <a:pt x="8038932" y="1664718"/>
                  <a:pt x="8038932" y="1674111"/>
                </a:cubicBezTo>
                <a:cubicBezTo>
                  <a:pt x="8038932" y="1683505"/>
                  <a:pt x="8031317" y="1691121"/>
                  <a:pt x="8021923" y="1691121"/>
                </a:cubicBezTo>
                <a:cubicBezTo>
                  <a:pt x="8012529" y="1691121"/>
                  <a:pt x="8004913" y="1683505"/>
                  <a:pt x="8004913" y="1674111"/>
                </a:cubicBezTo>
                <a:cubicBezTo>
                  <a:pt x="8004913" y="1664718"/>
                  <a:pt x="8012529" y="1657102"/>
                  <a:pt x="8021923" y="1657102"/>
                </a:cubicBezTo>
                <a:close/>
                <a:moveTo>
                  <a:pt x="7883842" y="1657102"/>
                </a:moveTo>
                <a:cubicBezTo>
                  <a:pt x="7893236" y="1657102"/>
                  <a:pt x="7900852" y="1664718"/>
                  <a:pt x="7900852" y="1674111"/>
                </a:cubicBezTo>
                <a:cubicBezTo>
                  <a:pt x="7900852" y="1683505"/>
                  <a:pt x="7893236" y="1691121"/>
                  <a:pt x="7883842" y="1691121"/>
                </a:cubicBezTo>
                <a:cubicBezTo>
                  <a:pt x="7874449" y="1691121"/>
                  <a:pt x="7866833" y="1683505"/>
                  <a:pt x="7866833" y="1674111"/>
                </a:cubicBezTo>
                <a:cubicBezTo>
                  <a:pt x="7866833" y="1664718"/>
                  <a:pt x="7874449" y="1657102"/>
                  <a:pt x="7883842" y="1657102"/>
                </a:cubicBezTo>
                <a:close/>
                <a:moveTo>
                  <a:pt x="4570097" y="1657102"/>
                </a:moveTo>
                <a:cubicBezTo>
                  <a:pt x="4579490" y="1657102"/>
                  <a:pt x="4587110" y="1664718"/>
                  <a:pt x="4587110" y="1674111"/>
                </a:cubicBezTo>
                <a:cubicBezTo>
                  <a:pt x="4587110" y="1683505"/>
                  <a:pt x="4579490" y="1691121"/>
                  <a:pt x="4570097" y="1691121"/>
                </a:cubicBezTo>
                <a:cubicBezTo>
                  <a:pt x="4560704" y="1691121"/>
                  <a:pt x="4553091" y="1683505"/>
                  <a:pt x="4553091" y="1674111"/>
                </a:cubicBezTo>
                <a:cubicBezTo>
                  <a:pt x="4553091" y="1664718"/>
                  <a:pt x="4560704" y="1657102"/>
                  <a:pt x="4570097" y="1657102"/>
                </a:cubicBezTo>
                <a:close/>
                <a:moveTo>
                  <a:pt x="4432020" y="1657102"/>
                </a:moveTo>
                <a:cubicBezTo>
                  <a:pt x="4441416" y="1657102"/>
                  <a:pt x="4449031" y="1664718"/>
                  <a:pt x="4449031" y="1674111"/>
                </a:cubicBezTo>
                <a:cubicBezTo>
                  <a:pt x="4449031" y="1683505"/>
                  <a:pt x="4441416" y="1691121"/>
                  <a:pt x="4432020" y="1691121"/>
                </a:cubicBezTo>
                <a:cubicBezTo>
                  <a:pt x="4422622" y="1691121"/>
                  <a:pt x="4415013" y="1683505"/>
                  <a:pt x="4415013" y="1674111"/>
                </a:cubicBezTo>
                <a:cubicBezTo>
                  <a:pt x="4415013" y="1664718"/>
                  <a:pt x="4422622" y="1657102"/>
                  <a:pt x="4432020" y="1657102"/>
                </a:cubicBezTo>
                <a:close/>
                <a:moveTo>
                  <a:pt x="4708172" y="1656818"/>
                </a:moveTo>
                <a:cubicBezTo>
                  <a:pt x="4717717" y="1656818"/>
                  <a:pt x="4725464" y="1664560"/>
                  <a:pt x="4725464" y="1674112"/>
                </a:cubicBezTo>
                <a:cubicBezTo>
                  <a:pt x="4725464" y="1683662"/>
                  <a:pt x="4717717" y="1691406"/>
                  <a:pt x="4708172" y="1691406"/>
                </a:cubicBezTo>
                <a:cubicBezTo>
                  <a:pt x="4698617" y="1691406"/>
                  <a:pt x="4690878" y="1683663"/>
                  <a:pt x="4690878" y="1674112"/>
                </a:cubicBezTo>
                <a:cubicBezTo>
                  <a:pt x="4690878" y="1664561"/>
                  <a:pt x="4698617" y="1656818"/>
                  <a:pt x="4708172" y="1656818"/>
                </a:cubicBezTo>
                <a:close/>
                <a:moveTo>
                  <a:pt x="2499053" y="1656730"/>
                </a:moveTo>
                <a:cubicBezTo>
                  <a:pt x="2508654" y="1656730"/>
                  <a:pt x="2516435" y="1664512"/>
                  <a:pt x="2516435" y="1674111"/>
                </a:cubicBezTo>
                <a:cubicBezTo>
                  <a:pt x="2516435" y="1683711"/>
                  <a:pt x="2508654" y="1691493"/>
                  <a:pt x="2499053" y="1691493"/>
                </a:cubicBezTo>
                <a:cubicBezTo>
                  <a:pt x="2489453" y="1691493"/>
                  <a:pt x="2481672" y="1683711"/>
                  <a:pt x="2481672" y="1674111"/>
                </a:cubicBezTo>
                <a:cubicBezTo>
                  <a:pt x="2481672" y="1664512"/>
                  <a:pt x="2489453" y="1656730"/>
                  <a:pt x="2499053" y="1656730"/>
                </a:cubicBezTo>
                <a:close/>
                <a:moveTo>
                  <a:pt x="9678797" y="1656621"/>
                </a:moveTo>
                <a:cubicBezTo>
                  <a:pt x="9688456" y="1656621"/>
                  <a:pt x="9696287" y="1664451"/>
                  <a:pt x="9696287" y="1674112"/>
                </a:cubicBezTo>
                <a:cubicBezTo>
                  <a:pt x="9696287" y="1683771"/>
                  <a:pt x="9688457" y="1691602"/>
                  <a:pt x="9678797" y="1691602"/>
                </a:cubicBezTo>
                <a:cubicBezTo>
                  <a:pt x="9669137" y="1691602"/>
                  <a:pt x="9661306" y="1683772"/>
                  <a:pt x="9661306" y="1674112"/>
                </a:cubicBezTo>
                <a:cubicBezTo>
                  <a:pt x="9661306" y="1664452"/>
                  <a:pt x="9669136" y="1656621"/>
                  <a:pt x="9678797" y="1656621"/>
                </a:cubicBezTo>
                <a:close/>
                <a:moveTo>
                  <a:pt x="2637141" y="1656621"/>
                </a:moveTo>
                <a:cubicBezTo>
                  <a:pt x="2646800" y="1656621"/>
                  <a:pt x="2654630" y="1664451"/>
                  <a:pt x="2654630" y="1674112"/>
                </a:cubicBezTo>
                <a:cubicBezTo>
                  <a:pt x="2654630" y="1683771"/>
                  <a:pt x="2646800" y="1691602"/>
                  <a:pt x="2637141" y="1691602"/>
                </a:cubicBezTo>
                <a:cubicBezTo>
                  <a:pt x="2627482" y="1691602"/>
                  <a:pt x="2619651" y="1683772"/>
                  <a:pt x="2619651" y="1674112"/>
                </a:cubicBezTo>
                <a:cubicBezTo>
                  <a:pt x="2619651" y="1664452"/>
                  <a:pt x="2627482" y="1656621"/>
                  <a:pt x="2637141" y="1656621"/>
                </a:cubicBezTo>
                <a:close/>
                <a:moveTo>
                  <a:pt x="8159992" y="1656542"/>
                </a:moveTo>
                <a:cubicBezTo>
                  <a:pt x="8169695" y="1656542"/>
                  <a:pt x="8177561" y="1664408"/>
                  <a:pt x="8177561" y="1674111"/>
                </a:cubicBezTo>
                <a:cubicBezTo>
                  <a:pt x="8177561" y="1683814"/>
                  <a:pt x="8169695" y="1691680"/>
                  <a:pt x="8159992" y="1691680"/>
                </a:cubicBezTo>
                <a:cubicBezTo>
                  <a:pt x="8150289" y="1691680"/>
                  <a:pt x="8142423" y="1683814"/>
                  <a:pt x="8142423" y="1674111"/>
                </a:cubicBezTo>
                <a:cubicBezTo>
                  <a:pt x="8142423" y="1664408"/>
                  <a:pt x="8150289" y="1656542"/>
                  <a:pt x="8159992" y="1656542"/>
                </a:cubicBezTo>
                <a:close/>
                <a:moveTo>
                  <a:pt x="8436141" y="1656433"/>
                </a:moveTo>
                <a:cubicBezTo>
                  <a:pt x="8445904" y="1656433"/>
                  <a:pt x="8453819" y="1664348"/>
                  <a:pt x="8453819" y="1674111"/>
                </a:cubicBezTo>
                <a:cubicBezTo>
                  <a:pt x="8453819" y="1683875"/>
                  <a:pt x="8445904" y="1691790"/>
                  <a:pt x="8436141" y="1691790"/>
                </a:cubicBezTo>
                <a:cubicBezTo>
                  <a:pt x="8426377" y="1691790"/>
                  <a:pt x="8418462" y="1683875"/>
                  <a:pt x="8418462" y="1674111"/>
                </a:cubicBezTo>
                <a:cubicBezTo>
                  <a:pt x="8418462" y="1664348"/>
                  <a:pt x="8426377" y="1656433"/>
                  <a:pt x="8436141" y="1656433"/>
                </a:cubicBezTo>
                <a:close/>
                <a:moveTo>
                  <a:pt x="8298061" y="1656433"/>
                </a:moveTo>
                <a:cubicBezTo>
                  <a:pt x="8307825" y="1656433"/>
                  <a:pt x="8315740" y="1664348"/>
                  <a:pt x="8315740" y="1674111"/>
                </a:cubicBezTo>
                <a:cubicBezTo>
                  <a:pt x="8315740" y="1683875"/>
                  <a:pt x="8307825" y="1691790"/>
                  <a:pt x="8298061" y="1691790"/>
                </a:cubicBezTo>
                <a:cubicBezTo>
                  <a:pt x="8288298" y="1691790"/>
                  <a:pt x="8280383" y="1683875"/>
                  <a:pt x="8280383" y="1674111"/>
                </a:cubicBezTo>
                <a:cubicBezTo>
                  <a:pt x="8280383" y="1664348"/>
                  <a:pt x="8288298" y="1656433"/>
                  <a:pt x="8298061" y="1656433"/>
                </a:cubicBezTo>
                <a:close/>
                <a:moveTo>
                  <a:pt x="4294108" y="1656433"/>
                </a:moveTo>
                <a:cubicBezTo>
                  <a:pt x="4303872" y="1656433"/>
                  <a:pt x="4311786" y="1664348"/>
                  <a:pt x="4311786" y="1674111"/>
                </a:cubicBezTo>
                <a:cubicBezTo>
                  <a:pt x="4311786" y="1683875"/>
                  <a:pt x="4303872" y="1691790"/>
                  <a:pt x="4294108" y="1691790"/>
                </a:cubicBezTo>
                <a:cubicBezTo>
                  <a:pt x="4284343" y="1691790"/>
                  <a:pt x="4276431" y="1683875"/>
                  <a:pt x="4276431" y="1674111"/>
                </a:cubicBezTo>
                <a:cubicBezTo>
                  <a:pt x="4276431" y="1664348"/>
                  <a:pt x="4284343" y="1656433"/>
                  <a:pt x="4294108" y="1656433"/>
                </a:cubicBezTo>
                <a:close/>
                <a:moveTo>
                  <a:pt x="4156034" y="1656433"/>
                </a:moveTo>
                <a:cubicBezTo>
                  <a:pt x="4165797" y="1656433"/>
                  <a:pt x="4173708" y="1664348"/>
                  <a:pt x="4173708" y="1674111"/>
                </a:cubicBezTo>
                <a:cubicBezTo>
                  <a:pt x="4173708" y="1683875"/>
                  <a:pt x="4165797" y="1691790"/>
                  <a:pt x="4156034" y="1691790"/>
                </a:cubicBezTo>
                <a:cubicBezTo>
                  <a:pt x="4146269" y="1691790"/>
                  <a:pt x="4138352" y="1683875"/>
                  <a:pt x="4138352" y="1674111"/>
                </a:cubicBezTo>
                <a:cubicBezTo>
                  <a:pt x="4138352" y="1664348"/>
                  <a:pt x="4146269" y="1656433"/>
                  <a:pt x="4156034" y="1656433"/>
                </a:cubicBezTo>
                <a:close/>
                <a:moveTo>
                  <a:pt x="9540745" y="1656334"/>
                </a:moveTo>
                <a:cubicBezTo>
                  <a:pt x="9550563" y="1656334"/>
                  <a:pt x="9558522" y="1664294"/>
                  <a:pt x="9558522" y="1674112"/>
                </a:cubicBezTo>
                <a:cubicBezTo>
                  <a:pt x="9558522" y="1683930"/>
                  <a:pt x="9550563" y="1691889"/>
                  <a:pt x="9540745" y="1691889"/>
                </a:cubicBezTo>
                <a:cubicBezTo>
                  <a:pt x="9530927" y="1691889"/>
                  <a:pt x="9522967" y="1683930"/>
                  <a:pt x="9522967" y="1674112"/>
                </a:cubicBezTo>
                <a:cubicBezTo>
                  <a:pt x="9522967" y="1664294"/>
                  <a:pt x="9530927" y="1656334"/>
                  <a:pt x="9540745" y="1656334"/>
                </a:cubicBezTo>
                <a:close/>
                <a:moveTo>
                  <a:pt x="9402657" y="1656334"/>
                </a:moveTo>
                <a:cubicBezTo>
                  <a:pt x="9412475" y="1656334"/>
                  <a:pt x="9420434" y="1664294"/>
                  <a:pt x="9420434" y="1674112"/>
                </a:cubicBezTo>
                <a:cubicBezTo>
                  <a:pt x="9420434" y="1683930"/>
                  <a:pt x="9412475" y="1691889"/>
                  <a:pt x="9402657" y="1691889"/>
                </a:cubicBezTo>
                <a:cubicBezTo>
                  <a:pt x="9392839" y="1691889"/>
                  <a:pt x="9384879" y="1683930"/>
                  <a:pt x="9384879" y="1674112"/>
                </a:cubicBezTo>
                <a:cubicBezTo>
                  <a:pt x="9384879" y="1664294"/>
                  <a:pt x="9392839" y="1656334"/>
                  <a:pt x="9402657" y="1656334"/>
                </a:cubicBezTo>
                <a:close/>
                <a:moveTo>
                  <a:pt x="9126507" y="1656045"/>
                </a:moveTo>
                <a:cubicBezTo>
                  <a:pt x="9136485" y="1656045"/>
                  <a:pt x="9144574" y="1664134"/>
                  <a:pt x="9144574" y="1674111"/>
                </a:cubicBezTo>
                <a:cubicBezTo>
                  <a:pt x="9144574" y="1684089"/>
                  <a:pt x="9136485" y="1692178"/>
                  <a:pt x="9126507" y="1692178"/>
                </a:cubicBezTo>
                <a:cubicBezTo>
                  <a:pt x="9116529" y="1692178"/>
                  <a:pt x="9108440" y="1684089"/>
                  <a:pt x="9108440" y="1674111"/>
                </a:cubicBezTo>
                <a:cubicBezTo>
                  <a:pt x="9108440" y="1664134"/>
                  <a:pt x="9116529" y="1656045"/>
                  <a:pt x="9126507" y="1656045"/>
                </a:cubicBezTo>
                <a:close/>
                <a:moveTo>
                  <a:pt x="8988438" y="1656045"/>
                </a:moveTo>
                <a:cubicBezTo>
                  <a:pt x="8998416" y="1656045"/>
                  <a:pt x="9006505" y="1664134"/>
                  <a:pt x="9006505" y="1674111"/>
                </a:cubicBezTo>
                <a:cubicBezTo>
                  <a:pt x="9006505" y="1684089"/>
                  <a:pt x="8998416" y="1692178"/>
                  <a:pt x="8988438" y="1692178"/>
                </a:cubicBezTo>
                <a:cubicBezTo>
                  <a:pt x="8978460" y="1692178"/>
                  <a:pt x="8970372" y="1684089"/>
                  <a:pt x="8970372" y="1674111"/>
                </a:cubicBezTo>
                <a:cubicBezTo>
                  <a:pt x="8970372" y="1664134"/>
                  <a:pt x="8978460" y="1656045"/>
                  <a:pt x="8988438" y="1656045"/>
                </a:cubicBezTo>
                <a:close/>
                <a:moveTo>
                  <a:pt x="8850359" y="1656045"/>
                </a:moveTo>
                <a:cubicBezTo>
                  <a:pt x="8860337" y="1656045"/>
                  <a:pt x="8868426" y="1664134"/>
                  <a:pt x="8868426" y="1674111"/>
                </a:cubicBezTo>
                <a:cubicBezTo>
                  <a:pt x="8868426" y="1684089"/>
                  <a:pt x="8860337" y="1692178"/>
                  <a:pt x="8850359" y="1692178"/>
                </a:cubicBezTo>
                <a:cubicBezTo>
                  <a:pt x="8840381" y="1692178"/>
                  <a:pt x="8832292" y="1684089"/>
                  <a:pt x="8832292" y="1674111"/>
                </a:cubicBezTo>
                <a:cubicBezTo>
                  <a:pt x="8832292" y="1664134"/>
                  <a:pt x="8840381" y="1656045"/>
                  <a:pt x="8850359" y="1656045"/>
                </a:cubicBezTo>
                <a:close/>
                <a:moveTo>
                  <a:pt x="8712289" y="1656045"/>
                </a:moveTo>
                <a:cubicBezTo>
                  <a:pt x="8722267" y="1656045"/>
                  <a:pt x="8730356" y="1664134"/>
                  <a:pt x="8730356" y="1674111"/>
                </a:cubicBezTo>
                <a:cubicBezTo>
                  <a:pt x="8730356" y="1684089"/>
                  <a:pt x="8722267" y="1692178"/>
                  <a:pt x="8712289" y="1692178"/>
                </a:cubicBezTo>
                <a:cubicBezTo>
                  <a:pt x="8702311" y="1692178"/>
                  <a:pt x="8694222" y="1684089"/>
                  <a:pt x="8694222" y="1674111"/>
                </a:cubicBezTo>
                <a:cubicBezTo>
                  <a:pt x="8694222" y="1664134"/>
                  <a:pt x="8702311" y="1656045"/>
                  <a:pt x="8712289" y="1656045"/>
                </a:cubicBezTo>
                <a:close/>
                <a:moveTo>
                  <a:pt x="9264587" y="1655765"/>
                </a:moveTo>
                <a:cubicBezTo>
                  <a:pt x="9274720" y="1655765"/>
                  <a:pt x="9282933" y="1663979"/>
                  <a:pt x="9282933" y="1674111"/>
                </a:cubicBezTo>
                <a:cubicBezTo>
                  <a:pt x="9282933" y="1684243"/>
                  <a:pt x="9274720" y="1692457"/>
                  <a:pt x="9264587" y="1692457"/>
                </a:cubicBezTo>
                <a:cubicBezTo>
                  <a:pt x="9254455" y="1692457"/>
                  <a:pt x="9246242" y="1684243"/>
                  <a:pt x="9246242" y="1674111"/>
                </a:cubicBezTo>
                <a:cubicBezTo>
                  <a:pt x="9246242" y="1663979"/>
                  <a:pt x="9254455" y="1655765"/>
                  <a:pt x="9264587" y="1655765"/>
                </a:cubicBezTo>
                <a:close/>
                <a:moveTo>
                  <a:pt x="2775216" y="1655765"/>
                </a:moveTo>
                <a:cubicBezTo>
                  <a:pt x="2785348" y="1655765"/>
                  <a:pt x="2793561" y="1663979"/>
                  <a:pt x="2793561" y="1674111"/>
                </a:cubicBezTo>
                <a:cubicBezTo>
                  <a:pt x="2793561" y="1684243"/>
                  <a:pt x="2785348" y="1692457"/>
                  <a:pt x="2775216" y="1692457"/>
                </a:cubicBezTo>
                <a:cubicBezTo>
                  <a:pt x="2765085" y="1692457"/>
                  <a:pt x="2756873" y="1684243"/>
                  <a:pt x="2756873" y="1674111"/>
                </a:cubicBezTo>
                <a:cubicBezTo>
                  <a:pt x="2756873" y="1663979"/>
                  <a:pt x="2765085" y="1655765"/>
                  <a:pt x="2775216" y="1655765"/>
                </a:cubicBezTo>
                <a:close/>
                <a:moveTo>
                  <a:pt x="8574210" y="1655755"/>
                </a:moveTo>
                <a:cubicBezTo>
                  <a:pt x="8584348" y="1655755"/>
                  <a:pt x="8592567" y="1663974"/>
                  <a:pt x="8592567" y="1674112"/>
                </a:cubicBezTo>
                <a:cubicBezTo>
                  <a:pt x="8592567" y="1684250"/>
                  <a:pt x="8584348" y="1692469"/>
                  <a:pt x="8574210" y="1692469"/>
                </a:cubicBezTo>
                <a:cubicBezTo>
                  <a:pt x="8564072" y="1692469"/>
                  <a:pt x="8555853" y="1684250"/>
                  <a:pt x="8555853" y="1674112"/>
                </a:cubicBezTo>
                <a:cubicBezTo>
                  <a:pt x="8555853" y="1663974"/>
                  <a:pt x="8564072" y="1655755"/>
                  <a:pt x="8574210" y="1655755"/>
                </a:cubicBezTo>
                <a:close/>
                <a:moveTo>
                  <a:pt x="4017953" y="1655755"/>
                </a:moveTo>
                <a:cubicBezTo>
                  <a:pt x="4028085" y="1655755"/>
                  <a:pt x="4036307" y="1663974"/>
                  <a:pt x="4036307" y="1674112"/>
                </a:cubicBezTo>
                <a:cubicBezTo>
                  <a:pt x="4036307" y="1684250"/>
                  <a:pt x="4028085" y="1692469"/>
                  <a:pt x="4017953" y="1692469"/>
                </a:cubicBezTo>
                <a:cubicBezTo>
                  <a:pt x="4007813" y="1692469"/>
                  <a:pt x="3999594" y="1684250"/>
                  <a:pt x="3999594" y="1674112"/>
                </a:cubicBezTo>
                <a:cubicBezTo>
                  <a:pt x="3999594" y="1663974"/>
                  <a:pt x="4007813" y="1655755"/>
                  <a:pt x="4017953" y="1655755"/>
                </a:cubicBezTo>
                <a:close/>
                <a:moveTo>
                  <a:pt x="3879872" y="1655755"/>
                </a:moveTo>
                <a:cubicBezTo>
                  <a:pt x="3890011" y="1655755"/>
                  <a:pt x="3898230" y="1663974"/>
                  <a:pt x="3898230" y="1674112"/>
                </a:cubicBezTo>
                <a:cubicBezTo>
                  <a:pt x="3898230" y="1684250"/>
                  <a:pt x="3890011" y="1692469"/>
                  <a:pt x="3879872" y="1692469"/>
                </a:cubicBezTo>
                <a:cubicBezTo>
                  <a:pt x="3869734" y="1692469"/>
                  <a:pt x="3861516" y="1684250"/>
                  <a:pt x="3861516" y="1674112"/>
                </a:cubicBezTo>
                <a:cubicBezTo>
                  <a:pt x="3861516" y="1663974"/>
                  <a:pt x="3869733" y="1655755"/>
                  <a:pt x="3879872" y="1655755"/>
                </a:cubicBezTo>
                <a:close/>
                <a:moveTo>
                  <a:pt x="3189456" y="1655654"/>
                </a:moveTo>
                <a:cubicBezTo>
                  <a:pt x="3199649" y="1655654"/>
                  <a:pt x="3207911" y="1663918"/>
                  <a:pt x="3207911" y="1674111"/>
                </a:cubicBezTo>
                <a:cubicBezTo>
                  <a:pt x="3207911" y="1684305"/>
                  <a:pt x="3199649" y="1692568"/>
                  <a:pt x="3189456" y="1692568"/>
                </a:cubicBezTo>
                <a:cubicBezTo>
                  <a:pt x="3179264" y="1692568"/>
                  <a:pt x="3170999" y="1684305"/>
                  <a:pt x="3170999" y="1674111"/>
                </a:cubicBezTo>
                <a:cubicBezTo>
                  <a:pt x="3170999" y="1663918"/>
                  <a:pt x="3179264" y="1655654"/>
                  <a:pt x="3189456" y="1655654"/>
                </a:cubicBezTo>
                <a:close/>
                <a:moveTo>
                  <a:pt x="3051376" y="1655654"/>
                </a:moveTo>
                <a:cubicBezTo>
                  <a:pt x="3061570" y="1655654"/>
                  <a:pt x="3069833" y="1663918"/>
                  <a:pt x="3069833" y="1674111"/>
                </a:cubicBezTo>
                <a:cubicBezTo>
                  <a:pt x="3069833" y="1684305"/>
                  <a:pt x="3061570" y="1692568"/>
                  <a:pt x="3051376" y="1692568"/>
                </a:cubicBezTo>
                <a:cubicBezTo>
                  <a:pt x="3041186" y="1692568"/>
                  <a:pt x="3032919" y="1684305"/>
                  <a:pt x="3032919" y="1674111"/>
                </a:cubicBezTo>
                <a:cubicBezTo>
                  <a:pt x="3032919" y="1663918"/>
                  <a:pt x="3041186" y="1655654"/>
                  <a:pt x="3051376" y="1655654"/>
                </a:cubicBezTo>
                <a:close/>
                <a:moveTo>
                  <a:pt x="2913301" y="1655654"/>
                </a:moveTo>
                <a:cubicBezTo>
                  <a:pt x="2923495" y="1655654"/>
                  <a:pt x="2931757" y="1663918"/>
                  <a:pt x="2931757" y="1674111"/>
                </a:cubicBezTo>
                <a:cubicBezTo>
                  <a:pt x="2931757" y="1684305"/>
                  <a:pt x="2923495" y="1692568"/>
                  <a:pt x="2913301" y="1692568"/>
                </a:cubicBezTo>
                <a:cubicBezTo>
                  <a:pt x="2903106" y="1692568"/>
                  <a:pt x="2894844" y="1684305"/>
                  <a:pt x="2894844" y="1674111"/>
                </a:cubicBezTo>
                <a:cubicBezTo>
                  <a:pt x="2894844" y="1663918"/>
                  <a:pt x="2903106" y="1655654"/>
                  <a:pt x="2913301" y="1655654"/>
                </a:cubicBezTo>
                <a:close/>
                <a:moveTo>
                  <a:pt x="3741787" y="1655474"/>
                </a:moveTo>
                <a:cubicBezTo>
                  <a:pt x="3752078" y="1655474"/>
                  <a:pt x="3760425" y="1663819"/>
                  <a:pt x="3760425" y="1674112"/>
                </a:cubicBezTo>
                <a:cubicBezTo>
                  <a:pt x="3760425" y="1684406"/>
                  <a:pt x="3752078" y="1692750"/>
                  <a:pt x="3741787" y="1692750"/>
                </a:cubicBezTo>
                <a:cubicBezTo>
                  <a:pt x="3731490" y="1692750"/>
                  <a:pt x="3723150" y="1684405"/>
                  <a:pt x="3723150" y="1674112"/>
                </a:cubicBezTo>
                <a:cubicBezTo>
                  <a:pt x="3723150" y="1663818"/>
                  <a:pt x="3731490" y="1655474"/>
                  <a:pt x="3741787" y="1655474"/>
                </a:cubicBezTo>
                <a:close/>
                <a:moveTo>
                  <a:pt x="3603707" y="1655362"/>
                </a:moveTo>
                <a:cubicBezTo>
                  <a:pt x="3614065" y="1655362"/>
                  <a:pt x="3622456" y="1663757"/>
                  <a:pt x="3622456" y="1674112"/>
                </a:cubicBezTo>
                <a:cubicBezTo>
                  <a:pt x="3622456" y="1684467"/>
                  <a:pt x="3614065" y="1692861"/>
                  <a:pt x="3603707" y="1692861"/>
                </a:cubicBezTo>
                <a:cubicBezTo>
                  <a:pt x="3593358" y="1692861"/>
                  <a:pt x="3584956" y="1684467"/>
                  <a:pt x="3584956" y="1674112"/>
                </a:cubicBezTo>
                <a:cubicBezTo>
                  <a:pt x="3584956" y="1663757"/>
                  <a:pt x="3593358" y="1655362"/>
                  <a:pt x="3603707" y="1655362"/>
                </a:cubicBezTo>
                <a:close/>
                <a:moveTo>
                  <a:pt x="3465623" y="1655362"/>
                </a:moveTo>
                <a:cubicBezTo>
                  <a:pt x="3475976" y="1655362"/>
                  <a:pt x="3484371" y="1663757"/>
                  <a:pt x="3484371" y="1674112"/>
                </a:cubicBezTo>
                <a:cubicBezTo>
                  <a:pt x="3484371" y="1684467"/>
                  <a:pt x="3475976" y="1692861"/>
                  <a:pt x="3465623" y="1692861"/>
                </a:cubicBezTo>
                <a:cubicBezTo>
                  <a:pt x="3455264" y="1692861"/>
                  <a:pt x="3446871" y="1684467"/>
                  <a:pt x="3446871" y="1674112"/>
                </a:cubicBezTo>
                <a:cubicBezTo>
                  <a:pt x="3446871" y="1663757"/>
                  <a:pt x="3455264" y="1655362"/>
                  <a:pt x="3465623" y="1655362"/>
                </a:cubicBezTo>
                <a:close/>
                <a:moveTo>
                  <a:pt x="3327541" y="1655362"/>
                </a:moveTo>
                <a:cubicBezTo>
                  <a:pt x="3337898" y="1655362"/>
                  <a:pt x="3346295" y="1663757"/>
                  <a:pt x="3346295" y="1674112"/>
                </a:cubicBezTo>
                <a:cubicBezTo>
                  <a:pt x="3346295" y="1684467"/>
                  <a:pt x="3337898" y="1692861"/>
                  <a:pt x="3327541" y="1692861"/>
                </a:cubicBezTo>
                <a:cubicBezTo>
                  <a:pt x="3317186" y="1692861"/>
                  <a:pt x="3308794" y="1684467"/>
                  <a:pt x="3308794" y="1674112"/>
                </a:cubicBezTo>
                <a:cubicBezTo>
                  <a:pt x="3308794" y="1663757"/>
                  <a:pt x="3317186" y="1655362"/>
                  <a:pt x="3327541" y="1655362"/>
                </a:cubicBezTo>
                <a:close/>
                <a:moveTo>
                  <a:pt x="12371258" y="1553626"/>
                </a:moveTo>
                <a:cubicBezTo>
                  <a:pt x="12371761" y="1553626"/>
                  <a:pt x="12372169" y="1554034"/>
                  <a:pt x="12372169" y="1554536"/>
                </a:cubicBezTo>
                <a:cubicBezTo>
                  <a:pt x="12372169" y="1555039"/>
                  <a:pt x="12371761" y="1555446"/>
                  <a:pt x="12371258" y="1555446"/>
                </a:cubicBezTo>
                <a:cubicBezTo>
                  <a:pt x="12370756" y="1555446"/>
                  <a:pt x="12370348" y="1555039"/>
                  <a:pt x="12370348" y="1554536"/>
                </a:cubicBezTo>
                <a:cubicBezTo>
                  <a:pt x="12370348" y="1554034"/>
                  <a:pt x="12370756" y="1553626"/>
                  <a:pt x="12371258" y="1553626"/>
                </a:cubicBezTo>
                <a:close/>
                <a:moveTo>
                  <a:pt x="12233207" y="1553380"/>
                </a:moveTo>
                <a:cubicBezTo>
                  <a:pt x="12233846" y="1553380"/>
                  <a:pt x="12234363" y="1553898"/>
                  <a:pt x="12234363" y="1554536"/>
                </a:cubicBezTo>
                <a:cubicBezTo>
                  <a:pt x="12234363" y="1555174"/>
                  <a:pt x="12233846" y="1555691"/>
                  <a:pt x="12233207" y="1555691"/>
                </a:cubicBezTo>
                <a:cubicBezTo>
                  <a:pt x="12232568" y="1555691"/>
                  <a:pt x="12232051" y="1555174"/>
                  <a:pt x="12232051" y="1554536"/>
                </a:cubicBezTo>
                <a:cubicBezTo>
                  <a:pt x="12232051" y="1553898"/>
                  <a:pt x="12232568" y="1553380"/>
                  <a:pt x="12233207" y="1553380"/>
                </a:cubicBezTo>
                <a:close/>
                <a:moveTo>
                  <a:pt x="82690" y="1553312"/>
                </a:moveTo>
                <a:cubicBezTo>
                  <a:pt x="83366" y="1553312"/>
                  <a:pt x="83914" y="1553860"/>
                  <a:pt x="83914" y="1554536"/>
                </a:cubicBezTo>
                <a:cubicBezTo>
                  <a:pt x="83914" y="1555212"/>
                  <a:pt x="83366" y="1555760"/>
                  <a:pt x="82690" y="1555760"/>
                </a:cubicBezTo>
                <a:cubicBezTo>
                  <a:pt x="82014" y="1555760"/>
                  <a:pt x="81466" y="1555212"/>
                  <a:pt x="81466" y="1554536"/>
                </a:cubicBezTo>
                <a:cubicBezTo>
                  <a:pt x="81466" y="1553860"/>
                  <a:pt x="82014" y="1553312"/>
                  <a:pt x="82690" y="1553312"/>
                </a:cubicBezTo>
                <a:close/>
                <a:moveTo>
                  <a:pt x="220767" y="1553269"/>
                </a:moveTo>
                <a:cubicBezTo>
                  <a:pt x="221466" y="1553269"/>
                  <a:pt x="222033" y="1553836"/>
                  <a:pt x="222033" y="1554536"/>
                </a:cubicBezTo>
                <a:cubicBezTo>
                  <a:pt x="222033" y="1555235"/>
                  <a:pt x="221466" y="1555802"/>
                  <a:pt x="220767" y="1555802"/>
                </a:cubicBezTo>
                <a:cubicBezTo>
                  <a:pt x="220067" y="1555802"/>
                  <a:pt x="219500" y="1555235"/>
                  <a:pt x="219500" y="1554536"/>
                </a:cubicBezTo>
                <a:cubicBezTo>
                  <a:pt x="219500" y="1553836"/>
                  <a:pt x="220067" y="1553269"/>
                  <a:pt x="220767" y="1553269"/>
                </a:cubicBezTo>
                <a:close/>
                <a:moveTo>
                  <a:pt x="12095062" y="1552995"/>
                </a:moveTo>
                <a:cubicBezTo>
                  <a:pt x="12095913" y="1552995"/>
                  <a:pt x="12096603" y="1553685"/>
                  <a:pt x="12096603" y="1554536"/>
                </a:cubicBezTo>
                <a:cubicBezTo>
                  <a:pt x="12096603" y="1555387"/>
                  <a:pt x="12095913" y="1556076"/>
                  <a:pt x="12095062" y="1556076"/>
                </a:cubicBezTo>
                <a:cubicBezTo>
                  <a:pt x="12094212" y="1556076"/>
                  <a:pt x="12093521" y="1555387"/>
                  <a:pt x="12093521" y="1554536"/>
                </a:cubicBezTo>
                <a:cubicBezTo>
                  <a:pt x="12093521" y="1553685"/>
                  <a:pt x="12094212" y="1552995"/>
                  <a:pt x="12095062" y="1552995"/>
                </a:cubicBezTo>
                <a:close/>
                <a:moveTo>
                  <a:pt x="358844" y="1552752"/>
                </a:moveTo>
                <a:cubicBezTo>
                  <a:pt x="359830" y="1552752"/>
                  <a:pt x="360629" y="1553551"/>
                  <a:pt x="360629" y="1554536"/>
                </a:cubicBezTo>
                <a:cubicBezTo>
                  <a:pt x="360629" y="1555522"/>
                  <a:pt x="359830" y="1556321"/>
                  <a:pt x="358844" y="1556321"/>
                </a:cubicBezTo>
                <a:cubicBezTo>
                  <a:pt x="357859" y="1556321"/>
                  <a:pt x="357061" y="1555522"/>
                  <a:pt x="357061" y="1554536"/>
                </a:cubicBezTo>
                <a:cubicBezTo>
                  <a:pt x="357061" y="1553551"/>
                  <a:pt x="357859" y="1552752"/>
                  <a:pt x="358844" y="1552752"/>
                </a:cubicBezTo>
                <a:close/>
                <a:moveTo>
                  <a:pt x="11957012" y="1552444"/>
                </a:moveTo>
                <a:cubicBezTo>
                  <a:pt x="11958167" y="1552444"/>
                  <a:pt x="11959103" y="1553381"/>
                  <a:pt x="11959103" y="1554536"/>
                </a:cubicBezTo>
                <a:cubicBezTo>
                  <a:pt x="11959103" y="1555691"/>
                  <a:pt x="11958167" y="1556627"/>
                  <a:pt x="11957012" y="1556627"/>
                </a:cubicBezTo>
                <a:cubicBezTo>
                  <a:pt x="11955856" y="1556627"/>
                  <a:pt x="11954920" y="1555691"/>
                  <a:pt x="11954920" y="1554536"/>
                </a:cubicBezTo>
                <a:cubicBezTo>
                  <a:pt x="11954920" y="1553381"/>
                  <a:pt x="11955856" y="1552444"/>
                  <a:pt x="11957012" y="1552444"/>
                </a:cubicBezTo>
                <a:close/>
                <a:moveTo>
                  <a:pt x="496923" y="1552393"/>
                </a:moveTo>
                <a:cubicBezTo>
                  <a:pt x="498107" y="1552393"/>
                  <a:pt x="499067" y="1553353"/>
                  <a:pt x="499067" y="1554536"/>
                </a:cubicBezTo>
                <a:cubicBezTo>
                  <a:pt x="499067" y="1555720"/>
                  <a:pt x="498107" y="1556680"/>
                  <a:pt x="496923" y="1556680"/>
                </a:cubicBezTo>
                <a:cubicBezTo>
                  <a:pt x="495740" y="1556680"/>
                  <a:pt x="494779" y="1555720"/>
                  <a:pt x="494779" y="1554536"/>
                </a:cubicBezTo>
                <a:cubicBezTo>
                  <a:pt x="494779" y="1553353"/>
                  <a:pt x="495740" y="1552393"/>
                  <a:pt x="496923" y="1552393"/>
                </a:cubicBezTo>
                <a:close/>
                <a:moveTo>
                  <a:pt x="11818961" y="1552066"/>
                </a:moveTo>
                <a:cubicBezTo>
                  <a:pt x="11820326" y="1552066"/>
                  <a:pt x="11821432" y="1553172"/>
                  <a:pt x="11821432" y="1554536"/>
                </a:cubicBezTo>
                <a:cubicBezTo>
                  <a:pt x="11821432" y="1555901"/>
                  <a:pt x="11820326" y="1557006"/>
                  <a:pt x="11818961" y="1557006"/>
                </a:cubicBezTo>
                <a:cubicBezTo>
                  <a:pt x="11817597" y="1557006"/>
                  <a:pt x="11816491" y="1555901"/>
                  <a:pt x="11816491" y="1554536"/>
                </a:cubicBezTo>
                <a:cubicBezTo>
                  <a:pt x="11816491" y="1553172"/>
                  <a:pt x="11817597" y="1552066"/>
                  <a:pt x="11818961" y="1552066"/>
                </a:cubicBezTo>
                <a:close/>
                <a:moveTo>
                  <a:pt x="635000" y="1551780"/>
                </a:moveTo>
                <a:cubicBezTo>
                  <a:pt x="636523" y="1551780"/>
                  <a:pt x="637757" y="1553014"/>
                  <a:pt x="637757" y="1554536"/>
                </a:cubicBezTo>
                <a:cubicBezTo>
                  <a:pt x="637757" y="1556059"/>
                  <a:pt x="636523" y="1557293"/>
                  <a:pt x="635000" y="1557293"/>
                </a:cubicBezTo>
                <a:cubicBezTo>
                  <a:pt x="633478" y="1557293"/>
                  <a:pt x="632245" y="1556059"/>
                  <a:pt x="632245" y="1554536"/>
                </a:cubicBezTo>
                <a:cubicBezTo>
                  <a:pt x="632245" y="1553014"/>
                  <a:pt x="633478" y="1551780"/>
                  <a:pt x="635000" y="1551780"/>
                </a:cubicBezTo>
                <a:close/>
                <a:moveTo>
                  <a:pt x="11680909" y="1551364"/>
                </a:moveTo>
                <a:cubicBezTo>
                  <a:pt x="11682661" y="1551364"/>
                  <a:pt x="11684081" y="1552784"/>
                  <a:pt x="11684081" y="1554536"/>
                </a:cubicBezTo>
                <a:cubicBezTo>
                  <a:pt x="11684081" y="1556288"/>
                  <a:pt x="11682662" y="1557708"/>
                  <a:pt x="11680909" y="1557708"/>
                </a:cubicBezTo>
                <a:cubicBezTo>
                  <a:pt x="11679157" y="1557708"/>
                  <a:pt x="11677737" y="1556287"/>
                  <a:pt x="11677737" y="1554536"/>
                </a:cubicBezTo>
                <a:cubicBezTo>
                  <a:pt x="11677737" y="1552784"/>
                  <a:pt x="11679156" y="1551364"/>
                  <a:pt x="11680909" y="1551364"/>
                </a:cubicBezTo>
                <a:close/>
                <a:moveTo>
                  <a:pt x="773079" y="1551052"/>
                </a:moveTo>
                <a:cubicBezTo>
                  <a:pt x="775002" y="1551052"/>
                  <a:pt x="776561" y="1552612"/>
                  <a:pt x="776561" y="1554536"/>
                </a:cubicBezTo>
                <a:cubicBezTo>
                  <a:pt x="776561" y="1556460"/>
                  <a:pt x="775002" y="1558019"/>
                  <a:pt x="773079" y="1558019"/>
                </a:cubicBezTo>
                <a:cubicBezTo>
                  <a:pt x="771154" y="1558019"/>
                  <a:pt x="769595" y="1556460"/>
                  <a:pt x="769595" y="1554536"/>
                </a:cubicBezTo>
                <a:cubicBezTo>
                  <a:pt x="769595" y="1552612"/>
                  <a:pt x="771154" y="1551052"/>
                  <a:pt x="773079" y="1551052"/>
                </a:cubicBezTo>
                <a:close/>
                <a:moveTo>
                  <a:pt x="11542765" y="1550667"/>
                </a:moveTo>
                <a:cubicBezTo>
                  <a:pt x="11544902" y="1550667"/>
                  <a:pt x="11546634" y="1552399"/>
                  <a:pt x="11546634" y="1554536"/>
                </a:cubicBezTo>
                <a:cubicBezTo>
                  <a:pt x="11546634" y="1556674"/>
                  <a:pt x="11544902" y="1558406"/>
                  <a:pt x="11542765" y="1558406"/>
                </a:cubicBezTo>
                <a:cubicBezTo>
                  <a:pt x="11540627" y="1558406"/>
                  <a:pt x="11538895" y="1556674"/>
                  <a:pt x="11538895" y="1554536"/>
                </a:cubicBezTo>
                <a:cubicBezTo>
                  <a:pt x="11538895" y="1552399"/>
                  <a:pt x="11540627" y="1550667"/>
                  <a:pt x="11542765" y="1550667"/>
                </a:cubicBezTo>
                <a:close/>
                <a:moveTo>
                  <a:pt x="911157" y="1550267"/>
                </a:moveTo>
                <a:cubicBezTo>
                  <a:pt x="913515" y="1550267"/>
                  <a:pt x="915426" y="1552179"/>
                  <a:pt x="915426" y="1554536"/>
                </a:cubicBezTo>
                <a:cubicBezTo>
                  <a:pt x="915426" y="1556894"/>
                  <a:pt x="913515" y="1558806"/>
                  <a:pt x="911157" y="1558806"/>
                </a:cubicBezTo>
                <a:cubicBezTo>
                  <a:pt x="908799" y="1558806"/>
                  <a:pt x="906887" y="1556894"/>
                  <a:pt x="906887" y="1554536"/>
                </a:cubicBezTo>
                <a:cubicBezTo>
                  <a:pt x="906887" y="1552178"/>
                  <a:pt x="908799" y="1550267"/>
                  <a:pt x="911157" y="1550267"/>
                </a:cubicBezTo>
                <a:close/>
                <a:moveTo>
                  <a:pt x="11404715" y="1549672"/>
                </a:moveTo>
                <a:cubicBezTo>
                  <a:pt x="11407401" y="1549672"/>
                  <a:pt x="11409579" y="1551850"/>
                  <a:pt x="11409579" y="1554536"/>
                </a:cubicBezTo>
                <a:cubicBezTo>
                  <a:pt x="11409579" y="1557222"/>
                  <a:pt x="11407401" y="1559399"/>
                  <a:pt x="11404715" y="1559399"/>
                </a:cubicBezTo>
                <a:cubicBezTo>
                  <a:pt x="11402030" y="1559399"/>
                  <a:pt x="11399852" y="1557222"/>
                  <a:pt x="11399852" y="1554536"/>
                </a:cubicBezTo>
                <a:cubicBezTo>
                  <a:pt x="11399852" y="1551850"/>
                  <a:pt x="11402030" y="1549672"/>
                  <a:pt x="11404715" y="1549672"/>
                </a:cubicBezTo>
                <a:close/>
                <a:moveTo>
                  <a:pt x="1049233" y="1549240"/>
                </a:moveTo>
                <a:cubicBezTo>
                  <a:pt x="1052159" y="1549240"/>
                  <a:pt x="1054530" y="1551611"/>
                  <a:pt x="1054530" y="1554536"/>
                </a:cubicBezTo>
                <a:cubicBezTo>
                  <a:pt x="1054530" y="1557461"/>
                  <a:pt x="1052158" y="1559833"/>
                  <a:pt x="1049233" y="1559833"/>
                </a:cubicBezTo>
                <a:cubicBezTo>
                  <a:pt x="1046309" y="1559833"/>
                  <a:pt x="1043937" y="1557461"/>
                  <a:pt x="1043937" y="1554536"/>
                </a:cubicBezTo>
                <a:cubicBezTo>
                  <a:pt x="1043937" y="1551611"/>
                  <a:pt x="1046309" y="1549240"/>
                  <a:pt x="1049233" y="1549240"/>
                </a:cubicBezTo>
                <a:close/>
                <a:moveTo>
                  <a:pt x="11266663" y="1548794"/>
                </a:moveTo>
                <a:cubicBezTo>
                  <a:pt x="11269834" y="1548794"/>
                  <a:pt x="11272405" y="1551365"/>
                  <a:pt x="11272405" y="1554536"/>
                </a:cubicBezTo>
                <a:cubicBezTo>
                  <a:pt x="11272405" y="1557707"/>
                  <a:pt x="11269834" y="1560278"/>
                  <a:pt x="11266663" y="1560278"/>
                </a:cubicBezTo>
                <a:cubicBezTo>
                  <a:pt x="11263492" y="1560278"/>
                  <a:pt x="11260921" y="1557707"/>
                  <a:pt x="11260921" y="1554536"/>
                </a:cubicBezTo>
                <a:cubicBezTo>
                  <a:pt x="11260921" y="1551365"/>
                  <a:pt x="11263492" y="1548794"/>
                  <a:pt x="11266663" y="1548794"/>
                </a:cubicBezTo>
                <a:close/>
                <a:moveTo>
                  <a:pt x="1187309" y="1548336"/>
                </a:moveTo>
                <a:cubicBezTo>
                  <a:pt x="1190734" y="1548336"/>
                  <a:pt x="1193509" y="1551112"/>
                  <a:pt x="1193509" y="1554536"/>
                </a:cubicBezTo>
                <a:cubicBezTo>
                  <a:pt x="1193509" y="1557960"/>
                  <a:pt x="1190734" y="1560737"/>
                  <a:pt x="1187309" y="1560737"/>
                </a:cubicBezTo>
                <a:cubicBezTo>
                  <a:pt x="1183885" y="1560737"/>
                  <a:pt x="1181109" y="1557961"/>
                  <a:pt x="1181109" y="1554536"/>
                </a:cubicBezTo>
                <a:cubicBezTo>
                  <a:pt x="1181109" y="1551112"/>
                  <a:pt x="1183885" y="1548336"/>
                  <a:pt x="1187309" y="1548336"/>
                </a:cubicBezTo>
                <a:close/>
                <a:moveTo>
                  <a:pt x="11128613" y="1547865"/>
                </a:moveTo>
                <a:cubicBezTo>
                  <a:pt x="11132297" y="1547865"/>
                  <a:pt x="11135284" y="1550852"/>
                  <a:pt x="11135284" y="1554536"/>
                </a:cubicBezTo>
                <a:cubicBezTo>
                  <a:pt x="11135284" y="1558220"/>
                  <a:pt x="11132297" y="1561207"/>
                  <a:pt x="11128613" y="1561207"/>
                </a:cubicBezTo>
                <a:cubicBezTo>
                  <a:pt x="11124929" y="1561207"/>
                  <a:pt x="11121942" y="1558220"/>
                  <a:pt x="11121942" y="1554536"/>
                </a:cubicBezTo>
                <a:cubicBezTo>
                  <a:pt x="11121942" y="1550852"/>
                  <a:pt x="11124929" y="1547865"/>
                  <a:pt x="11128613" y="1547865"/>
                </a:cubicBezTo>
                <a:close/>
                <a:moveTo>
                  <a:pt x="1325392" y="1547383"/>
                </a:moveTo>
                <a:cubicBezTo>
                  <a:pt x="1329341" y="1547383"/>
                  <a:pt x="1332544" y="1550586"/>
                  <a:pt x="1332544" y="1554537"/>
                </a:cubicBezTo>
                <a:cubicBezTo>
                  <a:pt x="1332544" y="1558487"/>
                  <a:pt x="1329341" y="1561690"/>
                  <a:pt x="1325392" y="1561690"/>
                </a:cubicBezTo>
                <a:cubicBezTo>
                  <a:pt x="1321441" y="1561690"/>
                  <a:pt x="1318237" y="1558487"/>
                  <a:pt x="1318237" y="1554537"/>
                </a:cubicBezTo>
                <a:cubicBezTo>
                  <a:pt x="1318237" y="1550586"/>
                  <a:pt x="1321441" y="1547383"/>
                  <a:pt x="1325392" y="1547383"/>
                </a:cubicBezTo>
                <a:close/>
                <a:moveTo>
                  <a:pt x="10990467" y="1546888"/>
                </a:moveTo>
                <a:cubicBezTo>
                  <a:pt x="10994692" y="1546888"/>
                  <a:pt x="10998116" y="1550312"/>
                  <a:pt x="10998116" y="1554536"/>
                </a:cubicBezTo>
                <a:cubicBezTo>
                  <a:pt x="10998116" y="1558760"/>
                  <a:pt x="10994692" y="1562184"/>
                  <a:pt x="10990467" y="1562184"/>
                </a:cubicBezTo>
                <a:cubicBezTo>
                  <a:pt x="10986243" y="1562184"/>
                  <a:pt x="10982819" y="1558760"/>
                  <a:pt x="10982819" y="1554536"/>
                </a:cubicBezTo>
                <a:cubicBezTo>
                  <a:pt x="10982819" y="1550312"/>
                  <a:pt x="10986243" y="1546888"/>
                  <a:pt x="10990467" y="1546888"/>
                </a:cubicBezTo>
                <a:close/>
                <a:moveTo>
                  <a:pt x="1463463" y="1546382"/>
                </a:moveTo>
                <a:cubicBezTo>
                  <a:pt x="1467968" y="1546382"/>
                  <a:pt x="1471618" y="1550033"/>
                  <a:pt x="1471618" y="1554536"/>
                </a:cubicBezTo>
                <a:cubicBezTo>
                  <a:pt x="1471618" y="1559040"/>
                  <a:pt x="1467968" y="1562691"/>
                  <a:pt x="1463463" y="1562691"/>
                </a:cubicBezTo>
                <a:cubicBezTo>
                  <a:pt x="1458961" y="1562691"/>
                  <a:pt x="1455310" y="1559040"/>
                  <a:pt x="1455310" y="1554536"/>
                </a:cubicBezTo>
                <a:cubicBezTo>
                  <a:pt x="1455310" y="1550033"/>
                  <a:pt x="1458961" y="1546382"/>
                  <a:pt x="1463463" y="1546382"/>
                </a:cubicBezTo>
                <a:close/>
                <a:moveTo>
                  <a:pt x="10852417" y="1545640"/>
                </a:moveTo>
                <a:cubicBezTo>
                  <a:pt x="10857330" y="1545640"/>
                  <a:pt x="10861313" y="1549623"/>
                  <a:pt x="10861313" y="1554536"/>
                </a:cubicBezTo>
                <a:cubicBezTo>
                  <a:pt x="10861313" y="1559449"/>
                  <a:pt x="10857330" y="1563432"/>
                  <a:pt x="10852417" y="1563432"/>
                </a:cubicBezTo>
                <a:cubicBezTo>
                  <a:pt x="10847503" y="1563432"/>
                  <a:pt x="10843520" y="1559449"/>
                  <a:pt x="10843520" y="1554536"/>
                </a:cubicBezTo>
                <a:cubicBezTo>
                  <a:pt x="10843520" y="1549623"/>
                  <a:pt x="10847503" y="1545640"/>
                  <a:pt x="10852417" y="1545640"/>
                </a:cubicBezTo>
                <a:close/>
                <a:moveTo>
                  <a:pt x="1601547" y="1545640"/>
                </a:moveTo>
                <a:cubicBezTo>
                  <a:pt x="1606460" y="1545640"/>
                  <a:pt x="1610444" y="1549623"/>
                  <a:pt x="1610444" y="1554536"/>
                </a:cubicBezTo>
                <a:cubicBezTo>
                  <a:pt x="1610444" y="1559449"/>
                  <a:pt x="1606460" y="1563432"/>
                  <a:pt x="1601547" y="1563432"/>
                </a:cubicBezTo>
                <a:cubicBezTo>
                  <a:pt x="1596634" y="1563432"/>
                  <a:pt x="1592651" y="1559449"/>
                  <a:pt x="1592651" y="1554536"/>
                </a:cubicBezTo>
                <a:cubicBezTo>
                  <a:pt x="1592651" y="1549623"/>
                  <a:pt x="1596634" y="1545640"/>
                  <a:pt x="1601547" y="1545640"/>
                </a:cubicBezTo>
                <a:close/>
                <a:moveTo>
                  <a:pt x="10714365" y="1545107"/>
                </a:moveTo>
                <a:cubicBezTo>
                  <a:pt x="10719573" y="1545107"/>
                  <a:pt x="10723795" y="1549329"/>
                  <a:pt x="10723795" y="1554537"/>
                </a:cubicBezTo>
                <a:cubicBezTo>
                  <a:pt x="10723795" y="1559744"/>
                  <a:pt x="10719573" y="1563966"/>
                  <a:pt x="10714365" y="1563966"/>
                </a:cubicBezTo>
                <a:cubicBezTo>
                  <a:pt x="10709158" y="1563966"/>
                  <a:pt x="10704935" y="1559744"/>
                  <a:pt x="10704935" y="1554537"/>
                </a:cubicBezTo>
                <a:cubicBezTo>
                  <a:pt x="10704935" y="1549329"/>
                  <a:pt x="10709158" y="1545107"/>
                  <a:pt x="10714365" y="1545107"/>
                </a:cubicBezTo>
                <a:close/>
                <a:moveTo>
                  <a:pt x="1739620" y="1544562"/>
                </a:moveTo>
                <a:cubicBezTo>
                  <a:pt x="1745129" y="1544562"/>
                  <a:pt x="1749595" y="1549027"/>
                  <a:pt x="1749595" y="1554536"/>
                </a:cubicBezTo>
                <a:cubicBezTo>
                  <a:pt x="1749595" y="1560044"/>
                  <a:pt x="1745129" y="1564510"/>
                  <a:pt x="1739620" y="1564510"/>
                </a:cubicBezTo>
                <a:cubicBezTo>
                  <a:pt x="1734111" y="1564510"/>
                  <a:pt x="1729647" y="1560045"/>
                  <a:pt x="1729647" y="1554536"/>
                </a:cubicBezTo>
                <a:cubicBezTo>
                  <a:pt x="1729647" y="1549028"/>
                  <a:pt x="1734111" y="1544562"/>
                  <a:pt x="1739620" y="1544562"/>
                </a:cubicBezTo>
                <a:close/>
                <a:moveTo>
                  <a:pt x="10576315" y="1544007"/>
                </a:moveTo>
                <a:cubicBezTo>
                  <a:pt x="10582130" y="1544007"/>
                  <a:pt x="10586844" y="1548721"/>
                  <a:pt x="10586844" y="1554536"/>
                </a:cubicBezTo>
                <a:cubicBezTo>
                  <a:pt x="10586844" y="1560351"/>
                  <a:pt x="10582130" y="1565066"/>
                  <a:pt x="10576315" y="1565066"/>
                </a:cubicBezTo>
                <a:cubicBezTo>
                  <a:pt x="10570501" y="1565066"/>
                  <a:pt x="10565786" y="1560351"/>
                  <a:pt x="10565786" y="1554536"/>
                </a:cubicBezTo>
                <a:cubicBezTo>
                  <a:pt x="10565786" y="1548721"/>
                  <a:pt x="10570501" y="1544007"/>
                  <a:pt x="10576315" y="1544007"/>
                </a:cubicBezTo>
                <a:close/>
                <a:moveTo>
                  <a:pt x="1877694" y="1543441"/>
                </a:moveTo>
                <a:cubicBezTo>
                  <a:pt x="1883823" y="1543441"/>
                  <a:pt x="1888790" y="1548408"/>
                  <a:pt x="1888790" y="1554536"/>
                </a:cubicBezTo>
                <a:cubicBezTo>
                  <a:pt x="1888790" y="1560664"/>
                  <a:pt x="1883823" y="1565631"/>
                  <a:pt x="1877694" y="1565631"/>
                </a:cubicBezTo>
                <a:cubicBezTo>
                  <a:pt x="1871565" y="1565631"/>
                  <a:pt x="1866599" y="1560664"/>
                  <a:pt x="1866599" y="1554536"/>
                </a:cubicBezTo>
                <a:cubicBezTo>
                  <a:pt x="1866599" y="1548408"/>
                  <a:pt x="1871565" y="1543441"/>
                  <a:pt x="1877694" y="1543441"/>
                </a:cubicBezTo>
                <a:close/>
                <a:moveTo>
                  <a:pt x="10438171" y="1543197"/>
                </a:moveTo>
                <a:cubicBezTo>
                  <a:pt x="10444433" y="1543197"/>
                  <a:pt x="10449510" y="1548274"/>
                  <a:pt x="10449510" y="1554536"/>
                </a:cubicBezTo>
                <a:cubicBezTo>
                  <a:pt x="10449510" y="1560799"/>
                  <a:pt x="10444433" y="1565876"/>
                  <a:pt x="10438171" y="1565876"/>
                </a:cubicBezTo>
                <a:cubicBezTo>
                  <a:pt x="10431909" y="1565876"/>
                  <a:pt x="10426831" y="1560799"/>
                  <a:pt x="10426831" y="1554536"/>
                </a:cubicBezTo>
                <a:cubicBezTo>
                  <a:pt x="10426831" y="1548274"/>
                  <a:pt x="10431909" y="1543197"/>
                  <a:pt x="10438171" y="1543197"/>
                </a:cubicBezTo>
                <a:close/>
                <a:moveTo>
                  <a:pt x="10300120" y="1542616"/>
                </a:moveTo>
                <a:cubicBezTo>
                  <a:pt x="10306702" y="1542616"/>
                  <a:pt x="10312040" y="1547953"/>
                  <a:pt x="10312040" y="1554536"/>
                </a:cubicBezTo>
                <a:cubicBezTo>
                  <a:pt x="10312040" y="1561119"/>
                  <a:pt x="10306702" y="1566456"/>
                  <a:pt x="10300120" y="1566456"/>
                </a:cubicBezTo>
                <a:cubicBezTo>
                  <a:pt x="10293537" y="1566456"/>
                  <a:pt x="10288200" y="1561119"/>
                  <a:pt x="10288200" y="1554536"/>
                </a:cubicBezTo>
                <a:cubicBezTo>
                  <a:pt x="10288200" y="1547953"/>
                  <a:pt x="10293537" y="1542616"/>
                  <a:pt x="10300120" y="1542616"/>
                </a:cubicBezTo>
                <a:close/>
                <a:moveTo>
                  <a:pt x="2015777" y="1542616"/>
                </a:moveTo>
                <a:cubicBezTo>
                  <a:pt x="2022360" y="1542616"/>
                  <a:pt x="2027697" y="1547953"/>
                  <a:pt x="2027697" y="1554536"/>
                </a:cubicBezTo>
                <a:cubicBezTo>
                  <a:pt x="2027697" y="1561119"/>
                  <a:pt x="2022360" y="1566456"/>
                  <a:pt x="2015777" y="1566456"/>
                </a:cubicBezTo>
                <a:cubicBezTo>
                  <a:pt x="2009193" y="1566456"/>
                  <a:pt x="2003856" y="1561119"/>
                  <a:pt x="2003856" y="1554536"/>
                </a:cubicBezTo>
                <a:cubicBezTo>
                  <a:pt x="2003856" y="1547953"/>
                  <a:pt x="2009193" y="1542616"/>
                  <a:pt x="2015777" y="1542616"/>
                </a:cubicBezTo>
                <a:close/>
                <a:moveTo>
                  <a:pt x="2153851" y="1542025"/>
                </a:moveTo>
                <a:cubicBezTo>
                  <a:pt x="2160761" y="1542025"/>
                  <a:pt x="2166362" y="1547626"/>
                  <a:pt x="2166362" y="1554536"/>
                </a:cubicBezTo>
                <a:cubicBezTo>
                  <a:pt x="2166362" y="1561445"/>
                  <a:pt x="2160760" y="1567047"/>
                  <a:pt x="2153851" y="1567047"/>
                </a:cubicBezTo>
                <a:cubicBezTo>
                  <a:pt x="2146942" y="1567047"/>
                  <a:pt x="2141341" y="1561445"/>
                  <a:pt x="2141341" y="1554536"/>
                </a:cubicBezTo>
                <a:cubicBezTo>
                  <a:pt x="2141341" y="1547626"/>
                  <a:pt x="2146942" y="1542025"/>
                  <a:pt x="2153851" y="1542025"/>
                </a:cubicBezTo>
                <a:close/>
                <a:moveTo>
                  <a:pt x="10162068" y="1541424"/>
                </a:moveTo>
                <a:cubicBezTo>
                  <a:pt x="10169309" y="1541424"/>
                  <a:pt x="10175179" y="1547294"/>
                  <a:pt x="10175179" y="1554536"/>
                </a:cubicBezTo>
                <a:cubicBezTo>
                  <a:pt x="10175179" y="1561777"/>
                  <a:pt x="10169309" y="1567648"/>
                  <a:pt x="10162068" y="1567648"/>
                </a:cubicBezTo>
                <a:cubicBezTo>
                  <a:pt x="10154826" y="1567648"/>
                  <a:pt x="10148956" y="1561777"/>
                  <a:pt x="10148956" y="1554536"/>
                </a:cubicBezTo>
                <a:cubicBezTo>
                  <a:pt x="10148956" y="1547294"/>
                  <a:pt x="10154826" y="1541424"/>
                  <a:pt x="10162068" y="1541424"/>
                </a:cubicBezTo>
                <a:close/>
                <a:moveTo>
                  <a:pt x="10024018" y="1540813"/>
                </a:moveTo>
                <a:cubicBezTo>
                  <a:pt x="10031596" y="1540813"/>
                  <a:pt x="10037741" y="1546957"/>
                  <a:pt x="10037741" y="1554536"/>
                </a:cubicBezTo>
                <a:cubicBezTo>
                  <a:pt x="10037741" y="1562114"/>
                  <a:pt x="10031596" y="1568258"/>
                  <a:pt x="10024018" y="1568258"/>
                </a:cubicBezTo>
                <a:cubicBezTo>
                  <a:pt x="10016439" y="1568258"/>
                  <a:pt x="10010295" y="1562114"/>
                  <a:pt x="10010295" y="1554536"/>
                </a:cubicBezTo>
                <a:cubicBezTo>
                  <a:pt x="10010295" y="1546957"/>
                  <a:pt x="10016439" y="1540813"/>
                  <a:pt x="10024018" y="1540813"/>
                </a:cubicBezTo>
                <a:close/>
                <a:moveTo>
                  <a:pt x="2291948" y="1540813"/>
                </a:moveTo>
                <a:cubicBezTo>
                  <a:pt x="2299527" y="1540813"/>
                  <a:pt x="2305668" y="1546957"/>
                  <a:pt x="2305668" y="1554536"/>
                </a:cubicBezTo>
                <a:cubicBezTo>
                  <a:pt x="2305668" y="1562114"/>
                  <a:pt x="2299527" y="1568258"/>
                  <a:pt x="2291948" y="1568258"/>
                </a:cubicBezTo>
                <a:cubicBezTo>
                  <a:pt x="2284372" y="1568258"/>
                  <a:pt x="2278226" y="1562114"/>
                  <a:pt x="2278226" y="1554536"/>
                </a:cubicBezTo>
                <a:cubicBezTo>
                  <a:pt x="2278226" y="1546957"/>
                  <a:pt x="2284372" y="1540813"/>
                  <a:pt x="2291948" y="1540813"/>
                </a:cubicBezTo>
                <a:close/>
                <a:moveTo>
                  <a:pt x="9885873" y="1539925"/>
                </a:moveTo>
                <a:cubicBezTo>
                  <a:pt x="9893943" y="1539925"/>
                  <a:pt x="9900483" y="1546467"/>
                  <a:pt x="9900483" y="1554536"/>
                </a:cubicBezTo>
                <a:cubicBezTo>
                  <a:pt x="9900483" y="1562605"/>
                  <a:pt x="9893942" y="1569147"/>
                  <a:pt x="9885873" y="1569147"/>
                </a:cubicBezTo>
                <a:cubicBezTo>
                  <a:pt x="9877803" y="1569147"/>
                  <a:pt x="9871263" y="1562605"/>
                  <a:pt x="9871263" y="1554536"/>
                </a:cubicBezTo>
                <a:cubicBezTo>
                  <a:pt x="9871263" y="1546467"/>
                  <a:pt x="9877804" y="1539925"/>
                  <a:pt x="9885873" y="1539925"/>
                </a:cubicBezTo>
                <a:close/>
                <a:moveTo>
                  <a:pt x="2430021" y="1539925"/>
                </a:moveTo>
                <a:cubicBezTo>
                  <a:pt x="2438088" y="1539925"/>
                  <a:pt x="2444633" y="1546467"/>
                  <a:pt x="2444633" y="1554536"/>
                </a:cubicBezTo>
                <a:cubicBezTo>
                  <a:pt x="2444633" y="1562605"/>
                  <a:pt x="2438088" y="1569147"/>
                  <a:pt x="2430021" y="1569147"/>
                </a:cubicBezTo>
                <a:cubicBezTo>
                  <a:pt x="2421950" y="1569147"/>
                  <a:pt x="2415409" y="1562605"/>
                  <a:pt x="2415409" y="1554536"/>
                </a:cubicBezTo>
                <a:cubicBezTo>
                  <a:pt x="2415409" y="1546467"/>
                  <a:pt x="2421950" y="1539925"/>
                  <a:pt x="2430021" y="1539925"/>
                </a:cubicBezTo>
                <a:close/>
                <a:moveTo>
                  <a:pt x="9747821" y="1539291"/>
                </a:moveTo>
                <a:cubicBezTo>
                  <a:pt x="9756241" y="1539291"/>
                  <a:pt x="9763066" y="1546116"/>
                  <a:pt x="9763066" y="1554536"/>
                </a:cubicBezTo>
                <a:cubicBezTo>
                  <a:pt x="9763066" y="1562956"/>
                  <a:pt x="9756241" y="1569782"/>
                  <a:pt x="9747821" y="1569782"/>
                </a:cubicBezTo>
                <a:cubicBezTo>
                  <a:pt x="9739400" y="1569782"/>
                  <a:pt x="9732575" y="1562956"/>
                  <a:pt x="9732575" y="1554536"/>
                </a:cubicBezTo>
                <a:cubicBezTo>
                  <a:pt x="9732575" y="1546117"/>
                  <a:pt x="9739402" y="1539291"/>
                  <a:pt x="9747821" y="1539291"/>
                </a:cubicBezTo>
                <a:close/>
                <a:moveTo>
                  <a:pt x="2568104" y="1539291"/>
                </a:moveTo>
                <a:cubicBezTo>
                  <a:pt x="2576526" y="1539291"/>
                  <a:pt x="2583350" y="1546116"/>
                  <a:pt x="2583350" y="1554536"/>
                </a:cubicBezTo>
                <a:cubicBezTo>
                  <a:pt x="2583350" y="1562956"/>
                  <a:pt x="2576526" y="1569782"/>
                  <a:pt x="2568104" y="1569782"/>
                </a:cubicBezTo>
                <a:cubicBezTo>
                  <a:pt x="2559688" y="1569782"/>
                  <a:pt x="2552859" y="1562956"/>
                  <a:pt x="2552859" y="1554536"/>
                </a:cubicBezTo>
                <a:cubicBezTo>
                  <a:pt x="2552859" y="1546117"/>
                  <a:pt x="2559685" y="1539291"/>
                  <a:pt x="2568104" y="1539291"/>
                </a:cubicBezTo>
                <a:close/>
                <a:moveTo>
                  <a:pt x="9609771" y="1538752"/>
                </a:moveTo>
                <a:cubicBezTo>
                  <a:pt x="9618488" y="1538752"/>
                  <a:pt x="9625555" y="1545819"/>
                  <a:pt x="9625555" y="1554536"/>
                </a:cubicBezTo>
                <a:cubicBezTo>
                  <a:pt x="9625555" y="1563253"/>
                  <a:pt x="9618488" y="1570320"/>
                  <a:pt x="9609771" y="1570320"/>
                </a:cubicBezTo>
                <a:cubicBezTo>
                  <a:pt x="9601054" y="1570320"/>
                  <a:pt x="9593987" y="1563253"/>
                  <a:pt x="9593987" y="1554536"/>
                </a:cubicBezTo>
                <a:cubicBezTo>
                  <a:pt x="9593987" y="1545819"/>
                  <a:pt x="9601054" y="1538752"/>
                  <a:pt x="9609771" y="1538752"/>
                </a:cubicBezTo>
                <a:close/>
                <a:moveTo>
                  <a:pt x="2706181" y="1538752"/>
                </a:moveTo>
                <a:cubicBezTo>
                  <a:pt x="2714899" y="1538752"/>
                  <a:pt x="2721964" y="1545819"/>
                  <a:pt x="2721964" y="1554536"/>
                </a:cubicBezTo>
                <a:cubicBezTo>
                  <a:pt x="2721964" y="1563253"/>
                  <a:pt x="2714899" y="1570320"/>
                  <a:pt x="2706181" y="1570320"/>
                </a:cubicBezTo>
                <a:cubicBezTo>
                  <a:pt x="2697467" y="1570320"/>
                  <a:pt x="2690395" y="1563253"/>
                  <a:pt x="2690395" y="1554536"/>
                </a:cubicBezTo>
                <a:cubicBezTo>
                  <a:pt x="2690395" y="1545819"/>
                  <a:pt x="2697467" y="1538752"/>
                  <a:pt x="2706181" y="1538752"/>
                </a:cubicBezTo>
                <a:close/>
                <a:moveTo>
                  <a:pt x="2844257" y="1538647"/>
                </a:moveTo>
                <a:cubicBezTo>
                  <a:pt x="2853031" y="1538647"/>
                  <a:pt x="2860147" y="1545761"/>
                  <a:pt x="2860147" y="1554536"/>
                </a:cubicBezTo>
                <a:cubicBezTo>
                  <a:pt x="2860147" y="1563312"/>
                  <a:pt x="2853031" y="1570426"/>
                  <a:pt x="2844257" y="1570426"/>
                </a:cubicBezTo>
                <a:cubicBezTo>
                  <a:pt x="2835481" y="1570426"/>
                  <a:pt x="2828368" y="1563312"/>
                  <a:pt x="2828368" y="1554536"/>
                </a:cubicBezTo>
                <a:cubicBezTo>
                  <a:pt x="2828368" y="1545761"/>
                  <a:pt x="2835481" y="1538647"/>
                  <a:pt x="2844257" y="1538647"/>
                </a:cubicBezTo>
                <a:close/>
                <a:moveTo>
                  <a:pt x="9471692" y="1538369"/>
                </a:moveTo>
                <a:cubicBezTo>
                  <a:pt x="9480620" y="1538369"/>
                  <a:pt x="9487858" y="1545607"/>
                  <a:pt x="9487858" y="1554536"/>
                </a:cubicBezTo>
                <a:cubicBezTo>
                  <a:pt x="9487858" y="1563464"/>
                  <a:pt x="9480620" y="1570703"/>
                  <a:pt x="9471692" y="1570703"/>
                </a:cubicBezTo>
                <a:cubicBezTo>
                  <a:pt x="9462763" y="1570703"/>
                  <a:pt x="9455525" y="1563464"/>
                  <a:pt x="9455525" y="1554536"/>
                </a:cubicBezTo>
                <a:cubicBezTo>
                  <a:pt x="9455525" y="1545607"/>
                  <a:pt x="9462763" y="1538369"/>
                  <a:pt x="9471692" y="1538369"/>
                </a:cubicBezTo>
                <a:close/>
                <a:moveTo>
                  <a:pt x="9333622" y="1537712"/>
                </a:moveTo>
                <a:cubicBezTo>
                  <a:pt x="9342914" y="1537712"/>
                  <a:pt x="9350446" y="1545244"/>
                  <a:pt x="9350446" y="1554536"/>
                </a:cubicBezTo>
                <a:cubicBezTo>
                  <a:pt x="9350446" y="1563828"/>
                  <a:pt x="9342914" y="1571360"/>
                  <a:pt x="9333622" y="1571360"/>
                </a:cubicBezTo>
                <a:cubicBezTo>
                  <a:pt x="9324331" y="1571360"/>
                  <a:pt x="9316798" y="1563828"/>
                  <a:pt x="9316798" y="1554536"/>
                </a:cubicBezTo>
                <a:cubicBezTo>
                  <a:pt x="9316798" y="1545244"/>
                  <a:pt x="9324331" y="1537712"/>
                  <a:pt x="9333622" y="1537712"/>
                </a:cubicBezTo>
                <a:close/>
                <a:moveTo>
                  <a:pt x="9195543" y="1537712"/>
                </a:moveTo>
                <a:cubicBezTo>
                  <a:pt x="9204835" y="1537712"/>
                  <a:pt x="9212367" y="1545244"/>
                  <a:pt x="9212367" y="1554536"/>
                </a:cubicBezTo>
                <a:cubicBezTo>
                  <a:pt x="9212367" y="1563828"/>
                  <a:pt x="9204835" y="1571360"/>
                  <a:pt x="9195543" y="1571360"/>
                </a:cubicBezTo>
                <a:cubicBezTo>
                  <a:pt x="9186252" y="1571360"/>
                  <a:pt x="9178720" y="1563828"/>
                  <a:pt x="9178720" y="1554536"/>
                </a:cubicBezTo>
                <a:cubicBezTo>
                  <a:pt x="9178720" y="1545244"/>
                  <a:pt x="9186252" y="1537712"/>
                  <a:pt x="9195543" y="1537712"/>
                </a:cubicBezTo>
                <a:close/>
                <a:moveTo>
                  <a:pt x="2982342" y="1537712"/>
                </a:moveTo>
                <a:cubicBezTo>
                  <a:pt x="2991634" y="1537712"/>
                  <a:pt x="2999166" y="1545244"/>
                  <a:pt x="2999166" y="1554536"/>
                </a:cubicBezTo>
                <a:cubicBezTo>
                  <a:pt x="2999166" y="1563828"/>
                  <a:pt x="2991634" y="1571360"/>
                  <a:pt x="2982342" y="1571360"/>
                </a:cubicBezTo>
                <a:cubicBezTo>
                  <a:pt x="2973048" y="1571360"/>
                  <a:pt x="2965519" y="1563828"/>
                  <a:pt x="2965519" y="1554536"/>
                </a:cubicBezTo>
                <a:cubicBezTo>
                  <a:pt x="2965519" y="1545244"/>
                  <a:pt x="2973048" y="1537712"/>
                  <a:pt x="2982342" y="1537712"/>
                </a:cubicBezTo>
                <a:close/>
                <a:moveTo>
                  <a:pt x="9057472" y="1537155"/>
                </a:moveTo>
                <a:cubicBezTo>
                  <a:pt x="9067072" y="1537155"/>
                  <a:pt x="9074854" y="1544937"/>
                  <a:pt x="9074854" y="1554536"/>
                </a:cubicBezTo>
                <a:cubicBezTo>
                  <a:pt x="9074854" y="1564136"/>
                  <a:pt x="9067072" y="1571918"/>
                  <a:pt x="9057472" y="1571918"/>
                </a:cubicBezTo>
                <a:cubicBezTo>
                  <a:pt x="9047873" y="1571918"/>
                  <a:pt x="9040091" y="1564136"/>
                  <a:pt x="9040091" y="1554536"/>
                </a:cubicBezTo>
                <a:cubicBezTo>
                  <a:pt x="9040091" y="1544937"/>
                  <a:pt x="9047873" y="1537155"/>
                  <a:pt x="9057472" y="1537155"/>
                </a:cubicBezTo>
                <a:close/>
                <a:moveTo>
                  <a:pt x="3120419" y="1537155"/>
                </a:moveTo>
                <a:cubicBezTo>
                  <a:pt x="3130019" y="1537155"/>
                  <a:pt x="3137802" y="1544937"/>
                  <a:pt x="3137802" y="1554536"/>
                </a:cubicBezTo>
                <a:cubicBezTo>
                  <a:pt x="3137802" y="1564136"/>
                  <a:pt x="3130019" y="1571918"/>
                  <a:pt x="3120419" y="1571918"/>
                </a:cubicBezTo>
                <a:cubicBezTo>
                  <a:pt x="3110819" y="1571918"/>
                  <a:pt x="3103041" y="1564136"/>
                  <a:pt x="3103041" y="1554536"/>
                </a:cubicBezTo>
                <a:cubicBezTo>
                  <a:pt x="3103041" y="1544937"/>
                  <a:pt x="3110819" y="1537155"/>
                  <a:pt x="3120419" y="1537155"/>
                </a:cubicBezTo>
                <a:close/>
                <a:moveTo>
                  <a:pt x="3258507" y="1537046"/>
                </a:moveTo>
                <a:cubicBezTo>
                  <a:pt x="3268166" y="1537046"/>
                  <a:pt x="3275998" y="1544877"/>
                  <a:pt x="3275998" y="1554537"/>
                </a:cubicBezTo>
                <a:cubicBezTo>
                  <a:pt x="3275998" y="1564196"/>
                  <a:pt x="3268166" y="1572027"/>
                  <a:pt x="3258507" y="1572027"/>
                </a:cubicBezTo>
                <a:cubicBezTo>
                  <a:pt x="3248847" y="1572027"/>
                  <a:pt x="3241018" y="1564196"/>
                  <a:pt x="3241018" y="1554537"/>
                </a:cubicBezTo>
                <a:cubicBezTo>
                  <a:pt x="3241018" y="1544877"/>
                  <a:pt x="3248847" y="1537046"/>
                  <a:pt x="3258507" y="1537046"/>
                </a:cubicBezTo>
                <a:close/>
                <a:moveTo>
                  <a:pt x="7124440" y="1536858"/>
                </a:moveTo>
                <a:cubicBezTo>
                  <a:pt x="7134204" y="1536858"/>
                  <a:pt x="7142119" y="1544773"/>
                  <a:pt x="7142119" y="1554536"/>
                </a:cubicBezTo>
                <a:cubicBezTo>
                  <a:pt x="7142119" y="1564300"/>
                  <a:pt x="7134204" y="1572215"/>
                  <a:pt x="7124440" y="1572215"/>
                </a:cubicBezTo>
                <a:cubicBezTo>
                  <a:pt x="7114677" y="1572215"/>
                  <a:pt x="7106762" y="1564300"/>
                  <a:pt x="7106762" y="1554536"/>
                </a:cubicBezTo>
                <a:cubicBezTo>
                  <a:pt x="7106762" y="1544773"/>
                  <a:pt x="7114677" y="1536858"/>
                  <a:pt x="7124440" y="1536858"/>
                </a:cubicBezTo>
                <a:close/>
                <a:moveTo>
                  <a:pt x="6986362" y="1536858"/>
                </a:moveTo>
                <a:cubicBezTo>
                  <a:pt x="6996125" y="1536858"/>
                  <a:pt x="7004040" y="1544773"/>
                  <a:pt x="7004040" y="1554536"/>
                </a:cubicBezTo>
                <a:cubicBezTo>
                  <a:pt x="7004040" y="1564300"/>
                  <a:pt x="6996125" y="1572215"/>
                  <a:pt x="6986362" y="1572215"/>
                </a:cubicBezTo>
                <a:cubicBezTo>
                  <a:pt x="6976598" y="1572215"/>
                  <a:pt x="6968683" y="1564300"/>
                  <a:pt x="6968683" y="1554536"/>
                </a:cubicBezTo>
                <a:cubicBezTo>
                  <a:pt x="6968683" y="1544773"/>
                  <a:pt x="6976598" y="1536858"/>
                  <a:pt x="6986362" y="1536858"/>
                </a:cubicBezTo>
                <a:close/>
                <a:moveTo>
                  <a:pt x="6848291" y="1536858"/>
                </a:moveTo>
                <a:cubicBezTo>
                  <a:pt x="6858055" y="1536858"/>
                  <a:pt x="6865970" y="1544773"/>
                  <a:pt x="6865970" y="1554536"/>
                </a:cubicBezTo>
                <a:cubicBezTo>
                  <a:pt x="6865970" y="1564300"/>
                  <a:pt x="6858055" y="1572215"/>
                  <a:pt x="6848291" y="1572215"/>
                </a:cubicBezTo>
                <a:cubicBezTo>
                  <a:pt x="6838528" y="1572215"/>
                  <a:pt x="6830613" y="1564300"/>
                  <a:pt x="6830613" y="1554536"/>
                </a:cubicBezTo>
                <a:cubicBezTo>
                  <a:pt x="6830613" y="1544773"/>
                  <a:pt x="6838528" y="1536858"/>
                  <a:pt x="6848291" y="1536858"/>
                </a:cubicBezTo>
                <a:close/>
                <a:moveTo>
                  <a:pt x="6710222" y="1536858"/>
                </a:moveTo>
                <a:cubicBezTo>
                  <a:pt x="6719986" y="1536858"/>
                  <a:pt x="6727901" y="1544773"/>
                  <a:pt x="6727901" y="1554536"/>
                </a:cubicBezTo>
                <a:cubicBezTo>
                  <a:pt x="6727901" y="1564300"/>
                  <a:pt x="6719986" y="1572215"/>
                  <a:pt x="6710222" y="1572215"/>
                </a:cubicBezTo>
                <a:cubicBezTo>
                  <a:pt x="6700459" y="1572215"/>
                  <a:pt x="6692544" y="1564300"/>
                  <a:pt x="6692544" y="1554536"/>
                </a:cubicBezTo>
                <a:cubicBezTo>
                  <a:pt x="6692544" y="1544773"/>
                  <a:pt x="6700459" y="1536858"/>
                  <a:pt x="6710222" y="1536858"/>
                </a:cubicBezTo>
                <a:close/>
                <a:moveTo>
                  <a:pt x="6572144" y="1536858"/>
                </a:moveTo>
                <a:cubicBezTo>
                  <a:pt x="6581907" y="1536858"/>
                  <a:pt x="6589822" y="1544773"/>
                  <a:pt x="6589822" y="1554536"/>
                </a:cubicBezTo>
                <a:cubicBezTo>
                  <a:pt x="6589822" y="1564300"/>
                  <a:pt x="6581907" y="1572215"/>
                  <a:pt x="6572144" y="1572215"/>
                </a:cubicBezTo>
                <a:cubicBezTo>
                  <a:pt x="6562380" y="1572215"/>
                  <a:pt x="6554465" y="1564300"/>
                  <a:pt x="6554465" y="1554536"/>
                </a:cubicBezTo>
                <a:cubicBezTo>
                  <a:pt x="6554465" y="1544773"/>
                  <a:pt x="6562380" y="1536858"/>
                  <a:pt x="6572144" y="1536858"/>
                </a:cubicBezTo>
                <a:close/>
                <a:moveTo>
                  <a:pt x="6434073" y="1536858"/>
                </a:moveTo>
                <a:cubicBezTo>
                  <a:pt x="6443837" y="1536858"/>
                  <a:pt x="6451752" y="1544773"/>
                  <a:pt x="6451752" y="1554536"/>
                </a:cubicBezTo>
                <a:cubicBezTo>
                  <a:pt x="6451752" y="1564300"/>
                  <a:pt x="6443837" y="1572215"/>
                  <a:pt x="6434073" y="1572215"/>
                </a:cubicBezTo>
                <a:cubicBezTo>
                  <a:pt x="6424310" y="1572215"/>
                  <a:pt x="6416395" y="1564300"/>
                  <a:pt x="6416395" y="1554536"/>
                </a:cubicBezTo>
                <a:cubicBezTo>
                  <a:pt x="6416395" y="1544773"/>
                  <a:pt x="6424310" y="1536858"/>
                  <a:pt x="6434073" y="1536858"/>
                </a:cubicBezTo>
                <a:close/>
                <a:moveTo>
                  <a:pt x="6295995" y="1536858"/>
                </a:moveTo>
                <a:cubicBezTo>
                  <a:pt x="6305758" y="1536858"/>
                  <a:pt x="6313673" y="1544773"/>
                  <a:pt x="6313673" y="1554536"/>
                </a:cubicBezTo>
                <a:cubicBezTo>
                  <a:pt x="6313673" y="1564300"/>
                  <a:pt x="6305758" y="1572215"/>
                  <a:pt x="6295995" y="1572215"/>
                </a:cubicBezTo>
                <a:cubicBezTo>
                  <a:pt x="6286231" y="1572215"/>
                  <a:pt x="6278316" y="1564300"/>
                  <a:pt x="6278316" y="1554536"/>
                </a:cubicBezTo>
                <a:cubicBezTo>
                  <a:pt x="6278316" y="1544773"/>
                  <a:pt x="6286231" y="1536858"/>
                  <a:pt x="6295995" y="1536858"/>
                </a:cubicBezTo>
                <a:close/>
                <a:moveTo>
                  <a:pt x="6157927" y="1536858"/>
                </a:moveTo>
                <a:cubicBezTo>
                  <a:pt x="6167692" y="1536858"/>
                  <a:pt x="6175608" y="1544773"/>
                  <a:pt x="6175608" y="1554536"/>
                </a:cubicBezTo>
                <a:cubicBezTo>
                  <a:pt x="6175608" y="1564300"/>
                  <a:pt x="6167692" y="1572215"/>
                  <a:pt x="6157927" y="1572215"/>
                </a:cubicBezTo>
                <a:cubicBezTo>
                  <a:pt x="6148166" y="1572215"/>
                  <a:pt x="6140250" y="1564300"/>
                  <a:pt x="6140250" y="1554536"/>
                </a:cubicBezTo>
                <a:cubicBezTo>
                  <a:pt x="6140250" y="1544773"/>
                  <a:pt x="6148166" y="1536858"/>
                  <a:pt x="6157927" y="1536858"/>
                </a:cubicBezTo>
                <a:close/>
                <a:moveTo>
                  <a:pt x="6019853" y="1536858"/>
                </a:moveTo>
                <a:cubicBezTo>
                  <a:pt x="6029616" y="1536858"/>
                  <a:pt x="6037531" y="1544773"/>
                  <a:pt x="6037531" y="1554536"/>
                </a:cubicBezTo>
                <a:cubicBezTo>
                  <a:pt x="6037531" y="1564300"/>
                  <a:pt x="6029616" y="1572215"/>
                  <a:pt x="6019853" y="1572215"/>
                </a:cubicBezTo>
                <a:cubicBezTo>
                  <a:pt x="6010089" y="1572215"/>
                  <a:pt x="6002176" y="1564300"/>
                  <a:pt x="6002176" y="1554536"/>
                </a:cubicBezTo>
                <a:cubicBezTo>
                  <a:pt x="6002176" y="1544773"/>
                  <a:pt x="6010089" y="1536858"/>
                  <a:pt x="6019853" y="1536858"/>
                </a:cubicBezTo>
                <a:close/>
                <a:moveTo>
                  <a:pt x="5881786" y="1536858"/>
                </a:moveTo>
                <a:cubicBezTo>
                  <a:pt x="5891548" y="1536858"/>
                  <a:pt x="5899465" y="1544773"/>
                  <a:pt x="5899465" y="1554536"/>
                </a:cubicBezTo>
                <a:cubicBezTo>
                  <a:pt x="5899465" y="1564300"/>
                  <a:pt x="5891548" y="1572215"/>
                  <a:pt x="5881786" y="1572215"/>
                </a:cubicBezTo>
                <a:cubicBezTo>
                  <a:pt x="5872024" y="1572215"/>
                  <a:pt x="5864111" y="1564300"/>
                  <a:pt x="5864111" y="1554536"/>
                </a:cubicBezTo>
                <a:cubicBezTo>
                  <a:pt x="5864111" y="1544773"/>
                  <a:pt x="5872024" y="1536858"/>
                  <a:pt x="5881786" y="1536858"/>
                </a:cubicBezTo>
                <a:close/>
                <a:moveTo>
                  <a:pt x="5743711" y="1536858"/>
                </a:moveTo>
                <a:cubicBezTo>
                  <a:pt x="5753479" y="1536858"/>
                  <a:pt x="5761391" y="1544773"/>
                  <a:pt x="5761391" y="1554536"/>
                </a:cubicBezTo>
                <a:cubicBezTo>
                  <a:pt x="5761391" y="1564300"/>
                  <a:pt x="5753479" y="1572215"/>
                  <a:pt x="5743711" y="1572215"/>
                </a:cubicBezTo>
                <a:cubicBezTo>
                  <a:pt x="5733953" y="1572215"/>
                  <a:pt x="5726034" y="1564300"/>
                  <a:pt x="5726034" y="1554536"/>
                </a:cubicBezTo>
                <a:cubicBezTo>
                  <a:pt x="5726034" y="1544773"/>
                  <a:pt x="5733953" y="1536858"/>
                  <a:pt x="5743711" y="1536858"/>
                </a:cubicBezTo>
                <a:close/>
                <a:moveTo>
                  <a:pt x="5605649" y="1536858"/>
                </a:moveTo>
                <a:cubicBezTo>
                  <a:pt x="5615414" y="1536858"/>
                  <a:pt x="5623324" y="1544773"/>
                  <a:pt x="5623324" y="1554536"/>
                </a:cubicBezTo>
                <a:cubicBezTo>
                  <a:pt x="5623324" y="1564300"/>
                  <a:pt x="5615414" y="1572215"/>
                  <a:pt x="5605649" y="1572215"/>
                </a:cubicBezTo>
                <a:cubicBezTo>
                  <a:pt x="5595886" y="1572215"/>
                  <a:pt x="5587971" y="1564300"/>
                  <a:pt x="5587971" y="1554536"/>
                </a:cubicBezTo>
                <a:cubicBezTo>
                  <a:pt x="5587971" y="1544773"/>
                  <a:pt x="5595886" y="1536858"/>
                  <a:pt x="5605649" y="1536858"/>
                </a:cubicBezTo>
                <a:close/>
                <a:moveTo>
                  <a:pt x="5467587" y="1536858"/>
                </a:moveTo>
                <a:cubicBezTo>
                  <a:pt x="5477344" y="1536858"/>
                  <a:pt x="5485261" y="1544773"/>
                  <a:pt x="5485261" y="1554536"/>
                </a:cubicBezTo>
                <a:cubicBezTo>
                  <a:pt x="5485261" y="1564300"/>
                  <a:pt x="5477344" y="1572215"/>
                  <a:pt x="5467587" y="1572215"/>
                </a:cubicBezTo>
                <a:cubicBezTo>
                  <a:pt x="5457819" y="1572215"/>
                  <a:pt x="5449903" y="1564300"/>
                  <a:pt x="5449903" y="1554536"/>
                </a:cubicBezTo>
                <a:cubicBezTo>
                  <a:pt x="5449903" y="1544773"/>
                  <a:pt x="5457819" y="1536858"/>
                  <a:pt x="5467587" y="1536858"/>
                </a:cubicBezTo>
                <a:close/>
                <a:moveTo>
                  <a:pt x="8919394" y="1536759"/>
                </a:moveTo>
                <a:cubicBezTo>
                  <a:pt x="8929212" y="1536759"/>
                  <a:pt x="8937171" y="1544719"/>
                  <a:pt x="8937171" y="1554537"/>
                </a:cubicBezTo>
                <a:cubicBezTo>
                  <a:pt x="8937171" y="1564355"/>
                  <a:pt x="8929212" y="1572314"/>
                  <a:pt x="8919394" y="1572314"/>
                </a:cubicBezTo>
                <a:cubicBezTo>
                  <a:pt x="8909576" y="1572314"/>
                  <a:pt x="8901616" y="1564355"/>
                  <a:pt x="8901616" y="1554537"/>
                </a:cubicBezTo>
                <a:cubicBezTo>
                  <a:pt x="8901616" y="1544718"/>
                  <a:pt x="8909576" y="1536759"/>
                  <a:pt x="8919394" y="1536759"/>
                </a:cubicBezTo>
                <a:close/>
                <a:moveTo>
                  <a:pt x="8781325" y="1536759"/>
                </a:moveTo>
                <a:cubicBezTo>
                  <a:pt x="8791143" y="1536759"/>
                  <a:pt x="8799102" y="1544719"/>
                  <a:pt x="8799102" y="1554537"/>
                </a:cubicBezTo>
                <a:cubicBezTo>
                  <a:pt x="8799102" y="1564355"/>
                  <a:pt x="8791143" y="1572314"/>
                  <a:pt x="8781325" y="1572314"/>
                </a:cubicBezTo>
                <a:cubicBezTo>
                  <a:pt x="8771506" y="1572314"/>
                  <a:pt x="8763547" y="1564355"/>
                  <a:pt x="8763547" y="1554537"/>
                </a:cubicBezTo>
                <a:cubicBezTo>
                  <a:pt x="8763547" y="1544718"/>
                  <a:pt x="8771506" y="1536759"/>
                  <a:pt x="8781325" y="1536759"/>
                </a:cubicBezTo>
                <a:close/>
                <a:moveTo>
                  <a:pt x="8643255" y="1536759"/>
                </a:moveTo>
                <a:cubicBezTo>
                  <a:pt x="8653073" y="1536759"/>
                  <a:pt x="8661032" y="1544719"/>
                  <a:pt x="8661032" y="1554537"/>
                </a:cubicBezTo>
                <a:cubicBezTo>
                  <a:pt x="8661032" y="1564355"/>
                  <a:pt x="8653073" y="1572314"/>
                  <a:pt x="8643255" y="1572314"/>
                </a:cubicBezTo>
                <a:cubicBezTo>
                  <a:pt x="8633437" y="1572314"/>
                  <a:pt x="8625477" y="1564355"/>
                  <a:pt x="8625477" y="1554537"/>
                </a:cubicBezTo>
                <a:cubicBezTo>
                  <a:pt x="8625477" y="1544718"/>
                  <a:pt x="8633437" y="1536759"/>
                  <a:pt x="8643255" y="1536759"/>
                </a:cubicBezTo>
                <a:close/>
                <a:moveTo>
                  <a:pt x="3396584" y="1536759"/>
                </a:moveTo>
                <a:cubicBezTo>
                  <a:pt x="3406403" y="1536759"/>
                  <a:pt x="3414362" y="1544719"/>
                  <a:pt x="3414362" y="1554537"/>
                </a:cubicBezTo>
                <a:cubicBezTo>
                  <a:pt x="3414362" y="1564355"/>
                  <a:pt x="3406403" y="1572314"/>
                  <a:pt x="3396584" y="1572314"/>
                </a:cubicBezTo>
                <a:cubicBezTo>
                  <a:pt x="3386767" y="1572314"/>
                  <a:pt x="3378808" y="1564355"/>
                  <a:pt x="3378808" y="1554537"/>
                </a:cubicBezTo>
                <a:cubicBezTo>
                  <a:pt x="3378808" y="1544718"/>
                  <a:pt x="3386768" y="1536759"/>
                  <a:pt x="3396584" y="1536759"/>
                </a:cubicBezTo>
                <a:close/>
                <a:moveTo>
                  <a:pt x="7952877" y="1536470"/>
                </a:moveTo>
                <a:cubicBezTo>
                  <a:pt x="7962855" y="1536470"/>
                  <a:pt x="7970944" y="1544559"/>
                  <a:pt x="7970944" y="1554536"/>
                </a:cubicBezTo>
                <a:cubicBezTo>
                  <a:pt x="7970944" y="1564514"/>
                  <a:pt x="7962855" y="1572603"/>
                  <a:pt x="7952877" y="1572603"/>
                </a:cubicBezTo>
                <a:cubicBezTo>
                  <a:pt x="7942899" y="1572603"/>
                  <a:pt x="7934810" y="1564514"/>
                  <a:pt x="7934810" y="1554536"/>
                </a:cubicBezTo>
                <a:cubicBezTo>
                  <a:pt x="7934810" y="1544559"/>
                  <a:pt x="7942899" y="1536470"/>
                  <a:pt x="7952877" y="1536470"/>
                </a:cubicBezTo>
                <a:close/>
                <a:moveTo>
                  <a:pt x="7814808" y="1536470"/>
                </a:moveTo>
                <a:cubicBezTo>
                  <a:pt x="7824786" y="1536470"/>
                  <a:pt x="7832875" y="1544559"/>
                  <a:pt x="7832875" y="1554536"/>
                </a:cubicBezTo>
                <a:cubicBezTo>
                  <a:pt x="7832875" y="1564514"/>
                  <a:pt x="7824786" y="1572603"/>
                  <a:pt x="7814808" y="1572603"/>
                </a:cubicBezTo>
                <a:cubicBezTo>
                  <a:pt x="7804830" y="1572603"/>
                  <a:pt x="7796742" y="1564514"/>
                  <a:pt x="7796742" y="1554536"/>
                </a:cubicBezTo>
                <a:cubicBezTo>
                  <a:pt x="7796742" y="1544559"/>
                  <a:pt x="7804830" y="1536470"/>
                  <a:pt x="7814808" y="1536470"/>
                </a:cubicBezTo>
                <a:close/>
                <a:moveTo>
                  <a:pt x="7676738" y="1536470"/>
                </a:moveTo>
                <a:cubicBezTo>
                  <a:pt x="7686716" y="1536470"/>
                  <a:pt x="7694805" y="1544559"/>
                  <a:pt x="7694805" y="1554536"/>
                </a:cubicBezTo>
                <a:cubicBezTo>
                  <a:pt x="7694805" y="1564514"/>
                  <a:pt x="7686716" y="1572603"/>
                  <a:pt x="7676738" y="1572603"/>
                </a:cubicBezTo>
                <a:cubicBezTo>
                  <a:pt x="7666761" y="1572603"/>
                  <a:pt x="7658672" y="1564514"/>
                  <a:pt x="7658672" y="1554536"/>
                </a:cubicBezTo>
                <a:cubicBezTo>
                  <a:pt x="7658672" y="1544559"/>
                  <a:pt x="7666761" y="1536470"/>
                  <a:pt x="7676738" y="1536470"/>
                </a:cubicBezTo>
                <a:close/>
                <a:moveTo>
                  <a:pt x="7538659" y="1536470"/>
                </a:moveTo>
                <a:cubicBezTo>
                  <a:pt x="7548637" y="1536470"/>
                  <a:pt x="7556726" y="1544559"/>
                  <a:pt x="7556726" y="1554536"/>
                </a:cubicBezTo>
                <a:cubicBezTo>
                  <a:pt x="7556726" y="1564514"/>
                  <a:pt x="7548637" y="1572603"/>
                  <a:pt x="7538659" y="1572603"/>
                </a:cubicBezTo>
                <a:cubicBezTo>
                  <a:pt x="7528681" y="1572603"/>
                  <a:pt x="7520593" y="1564514"/>
                  <a:pt x="7520593" y="1554536"/>
                </a:cubicBezTo>
                <a:cubicBezTo>
                  <a:pt x="7520593" y="1544559"/>
                  <a:pt x="7528681" y="1536470"/>
                  <a:pt x="7538659" y="1536470"/>
                </a:cubicBezTo>
                <a:close/>
                <a:moveTo>
                  <a:pt x="4777199" y="1536470"/>
                </a:moveTo>
                <a:cubicBezTo>
                  <a:pt x="4787176" y="1536470"/>
                  <a:pt x="4795264" y="1544559"/>
                  <a:pt x="4795264" y="1554536"/>
                </a:cubicBezTo>
                <a:cubicBezTo>
                  <a:pt x="4795264" y="1564514"/>
                  <a:pt x="4787176" y="1572603"/>
                  <a:pt x="4777199" y="1572603"/>
                </a:cubicBezTo>
                <a:cubicBezTo>
                  <a:pt x="4767223" y="1572603"/>
                  <a:pt x="4759135" y="1564514"/>
                  <a:pt x="4759135" y="1554536"/>
                </a:cubicBezTo>
                <a:cubicBezTo>
                  <a:pt x="4759135" y="1544559"/>
                  <a:pt x="4767223" y="1536470"/>
                  <a:pt x="4777199" y="1536470"/>
                </a:cubicBezTo>
                <a:close/>
                <a:moveTo>
                  <a:pt x="7262511" y="1536290"/>
                </a:moveTo>
                <a:cubicBezTo>
                  <a:pt x="7272588" y="1536290"/>
                  <a:pt x="7280757" y="1544459"/>
                  <a:pt x="7280757" y="1554536"/>
                </a:cubicBezTo>
                <a:cubicBezTo>
                  <a:pt x="7280757" y="1564613"/>
                  <a:pt x="7272588" y="1572782"/>
                  <a:pt x="7262511" y="1572782"/>
                </a:cubicBezTo>
                <a:cubicBezTo>
                  <a:pt x="7252434" y="1572782"/>
                  <a:pt x="7244265" y="1564613"/>
                  <a:pt x="7244265" y="1554536"/>
                </a:cubicBezTo>
                <a:cubicBezTo>
                  <a:pt x="7244265" y="1544459"/>
                  <a:pt x="7252434" y="1536290"/>
                  <a:pt x="7262511" y="1536290"/>
                </a:cubicBezTo>
                <a:close/>
                <a:moveTo>
                  <a:pt x="5329506" y="1536290"/>
                </a:moveTo>
                <a:cubicBezTo>
                  <a:pt x="5339581" y="1536290"/>
                  <a:pt x="5347750" y="1544459"/>
                  <a:pt x="5347750" y="1554536"/>
                </a:cubicBezTo>
                <a:cubicBezTo>
                  <a:pt x="5347750" y="1564613"/>
                  <a:pt x="5339581" y="1572782"/>
                  <a:pt x="5329506" y="1572782"/>
                </a:cubicBezTo>
                <a:cubicBezTo>
                  <a:pt x="5319430" y="1572782"/>
                  <a:pt x="5311260" y="1564613"/>
                  <a:pt x="5311260" y="1554536"/>
                </a:cubicBezTo>
                <a:cubicBezTo>
                  <a:pt x="5311260" y="1544459"/>
                  <a:pt x="5319430" y="1536290"/>
                  <a:pt x="5329506" y="1536290"/>
                </a:cubicBezTo>
                <a:close/>
                <a:moveTo>
                  <a:pt x="8505175" y="1536190"/>
                </a:moveTo>
                <a:cubicBezTo>
                  <a:pt x="8515307" y="1536190"/>
                  <a:pt x="8523521" y="1544404"/>
                  <a:pt x="8523521" y="1554536"/>
                </a:cubicBezTo>
                <a:cubicBezTo>
                  <a:pt x="8523521" y="1564668"/>
                  <a:pt x="8515307" y="1572882"/>
                  <a:pt x="8505175" y="1572882"/>
                </a:cubicBezTo>
                <a:cubicBezTo>
                  <a:pt x="8495043" y="1572882"/>
                  <a:pt x="8486829" y="1564668"/>
                  <a:pt x="8486829" y="1554536"/>
                </a:cubicBezTo>
                <a:cubicBezTo>
                  <a:pt x="8486829" y="1544404"/>
                  <a:pt x="8495043" y="1536190"/>
                  <a:pt x="8505175" y="1536190"/>
                </a:cubicBezTo>
                <a:close/>
                <a:moveTo>
                  <a:pt x="3534674" y="1536190"/>
                </a:moveTo>
                <a:cubicBezTo>
                  <a:pt x="3544808" y="1536190"/>
                  <a:pt x="3553018" y="1544404"/>
                  <a:pt x="3553018" y="1554536"/>
                </a:cubicBezTo>
                <a:cubicBezTo>
                  <a:pt x="3553018" y="1564668"/>
                  <a:pt x="3544806" y="1572882"/>
                  <a:pt x="3534674" y="1572882"/>
                </a:cubicBezTo>
                <a:cubicBezTo>
                  <a:pt x="3524542" y="1572882"/>
                  <a:pt x="3516327" y="1564668"/>
                  <a:pt x="3516327" y="1554536"/>
                </a:cubicBezTo>
                <a:cubicBezTo>
                  <a:pt x="3516327" y="1544404"/>
                  <a:pt x="3524542" y="1536190"/>
                  <a:pt x="3534674" y="1536190"/>
                </a:cubicBezTo>
                <a:close/>
                <a:moveTo>
                  <a:pt x="7400590" y="1536179"/>
                </a:moveTo>
                <a:cubicBezTo>
                  <a:pt x="7410728" y="1536179"/>
                  <a:pt x="7418946" y="1544397"/>
                  <a:pt x="7418946" y="1554536"/>
                </a:cubicBezTo>
                <a:cubicBezTo>
                  <a:pt x="7418946" y="1564674"/>
                  <a:pt x="7410728" y="1572893"/>
                  <a:pt x="7400590" y="1572893"/>
                </a:cubicBezTo>
                <a:cubicBezTo>
                  <a:pt x="7390452" y="1572893"/>
                  <a:pt x="7382233" y="1564674"/>
                  <a:pt x="7382233" y="1554536"/>
                </a:cubicBezTo>
                <a:cubicBezTo>
                  <a:pt x="7382233" y="1544398"/>
                  <a:pt x="7390452" y="1536179"/>
                  <a:pt x="7400590" y="1536179"/>
                </a:cubicBezTo>
                <a:close/>
                <a:moveTo>
                  <a:pt x="5191430" y="1536179"/>
                </a:moveTo>
                <a:cubicBezTo>
                  <a:pt x="5201566" y="1536179"/>
                  <a:pt x="5209786" y="1544397"/>
                  <a:pt x="5209786" y="1554536"/>
                </a:cubicBezTo>
                <a:cubicBezTo>
                  <a:pt x="5209786" y="1564674"/>
                  <a:pt x="5201566" y="1572893"/>
                  <a:pt x="5191430" y="1572893"/>
                </a:cubicBezTo>
                <a:cubicBezTo>
                  <a:pt x="5181293" y="1572893"/>
                  <a:pt x="5173074" y="1564674"/>
                  <a:pt x="5173074" y="1554536"/>
                </a:cubicBezTo>
                <a:cubicBezTo>
                  <a:pt x="5173074" y="1544398"/>
                  <a:pt x="5181293" y="1536179"/>
                  <a:pt x="5191430" y="1536179"/>
                </a:cubicBezTo>
                <a:close/>
                <a:moveTo>
                  <a:pt x="5053351" y="1536179"/>
                </a:moveTo>
                <a:cubicBezTo>
                  <a:pt x="5063491" y="1536179"/>
                  <a:pt x="5071708" y="1544397"/>
                  <a:pt x="5071708" y="1554536"/>
                </a:cubicBezTo>
                <a:cubicBezTo>
                  <a:pt x="5071708" y="1564674"/>
                  <a:pt x="5063491" y="1572893"/>
                  <a:pt x="5053351" y="1572893"/>
                </a:cubicBezTo>
                <a:cubicBezTo>
                  <a:pt x="5043219" y="1572893"/>
                  <a:pt x="5034994" y="1564674"/>
                  <a:pt x="5034994" y="1554536"/>
                </a:cubicBezTo>
                <a:cubicBezTo>
                  <a:pt x="5034994" y="1544398"/>
                  <a:pt x="5043219" y="1536179"/>
                  <a:pt x="5053351" y="1536179"/>
                </a:cubicBezTo>
                <a:close/>
                <a:moveTo>
                  <a:pt x="4915277" y="1536179"/>
                </a:moveTo>
                <a:cubicBezTo>
                  <a:pt x="4925423" y="1536179"/>
                  <a:pt x="4933640" y="1544397"/>
                  <a:pt x="4933640" y="1554536"/>
                </a:cubicBezTo>
                <a:cubicBezTo>
                  <a:pt x="4933640" y="1564674"/>
                  <a:pt x="4925423" y="1572893"/>
                  <a:pt x="4915277" y="1572893"/>
                </a:cubicBezTo>
                <a:cubicBezTo>
                  <a:pt x="4905142" y="1572893"/>
                  <a:pt x="4896919" y="1564674"/>
                  <a:pt x="4896919" y="1554536"/>
                </a:cubicBezTo>
                <a:cubicBezTo>
                  <a:pt x="4896919" y="1544398"/>
                  <a:pt x="4905142" y="1536179"/>
                  <a:pt x="4915277" y="1536179"/>
                </a:cubicBezTo>
                <a:close/>
                <a:moveTo>
                  <a:pt x="3948911" y="1536079"/>
                </a:moveTo>
                <a:cubicBezTo>
                  <a:pt x="3959106" y="1536079"/>
                  <a:pt x="3967374" y="1544343"/>
                  <a:pt x="3967374" y="1554536"/>
                </a:cubicBezTo>
                <a:cubicBezTo>
                  <a:pt x="3967374" y="1564730"/>
                  <a:pt x="3959106" y="1572993"/>
                  <a:pt x="3948911" y="1572993"/>
                </a:cubicBezTo>
                <a:cubicBezTo>
                  <a:pt x="3938720" y="1572993"/>
                  <a:pt x="3930457" y="1564730"/>
                  <a:pt x="3930457" y="1554536"/>
                </a:cubicBezTo>
                <a:cubicBezTo>
                  <a:pt x="3930457" y="1544343"/>
                  <a:pt x="3938720" y="1536079"/>
                  <a:pt x="3948911" y="1536079"/>
                </a:cubicBezTo>
                <a:close/>
                <a:moveTo>
                  <a:pt x="3810827" y="1536079"/>
                </a:moveTo>
                <a:cubicBezTo>
                  <a:pt x="3821025" y="1536079"/>
                  <a:pt x="3829285" y="1544343"/>
                  <a:pt x="3829285" y="1554536"/>
                </a:cubicBezTo>
                <a:cubicBezTo>
                  <a:pt x="3829285" y="1564730"/>
                  <a:pt x="3821025" y="1572993"/>
                  <a:pt x="3810827" y="1572993"/>
                </a:cubicBezTo>
                <a:cubicBezTo>
                  <a:pt x="3800632" y="1572993"/>
                  <a:pt x="3792371" y="1564730"/>
                  <a:pt x="3792371" y="1554536"/>
                </a:cubicBezTo>
                <a:cubicBezTo>
                  <a:pt x="3792371" y="1544343"/>
                  <a:pt x="3800632" y="1536079"/>
                  <a:pt x="3810827" y="1536079"/>
                </a:cubicBezTo>
                <a:close/>
                <a:moveTo>
                  <a:pt x="3672750" y="1536079"/>
                </a:moveTo>
                <a:cubicBezTo>
                  <a:pt x="3682944" y="1536079"/>
                  <a:pt x="3691211" y="1544343"/>
                  <a:pt x="3691211" y="1554536"/>
                </a:cubicBezTo>
                <a:cubicBezTo>
                  <a:pt x="3691211" y="1564730"/>
                  <a:pt x="3682944" y="1572993"/>
                  <a:pt x="3672750" y="1572993"/>
                </a:cubicBezTo>
                <a:cubicBezTo>
                  <a:pt x="3662561" y="1572993"/>
                  <a:pt x="3654294" y="1564730"/>
                  <a:pt x="3654294" y="1554536"/>
                </a:cubicBezTo>
                <a:cubicBezTo>
                  <a:pt x="3654294" y="1544343"/>
                  <a:pt x="3662561" y="1536079"/>
                  <a:pt x="3672750" y="1536079"/>
                </a:cubicBezTo>
                <a:close/>
                <a:moveTo>
                  <a:pt x="8367106" y="1535898"/>
                </a:moveTo>
                <a:cubicBezTo>
                  <a:pt x="8377400" y="1535898"/>
                  <a:pt x="8385744" y="1544242"/>
                  <a:pt x="8385744" y="1554536"/>
                </a:cubicBezTo>
                <a:cubicBezTo>
                  <a:pt x="8385744" y="1564829"/>
                  <a:pt x="8377399" y="1573174"/>
                  <a:pt x="8367106" y="1573174"/>
                </a:cubicBezTo>
                <a:cubicBezTo>
                  <a:pt x="8356812" y="1573174"/>
                  <a:pt x="8348468" y="1564830"/>
                  <a:pt x="8348468" y="1554536"/>
                </a:cubicBezTo>
                <a:cubicBezTo>
                  <a:pt x="8348468" y="1544243"/>
                  <a:pt x="8356813" y="1535898"/>
                  <a:pt x="8367106" y="1535898"/>
                </a:cubicBezTo>
                <a:close/>
                <a:moveTo>
                  <a:pt x="8229027" y="1535898"/>
                </a:moveTo>
                <a:cubicBezTo>
                  <a:pt x="8239321" y="1535898"/>
                  <a:pt x="8247665" y="1544242"/>
                  <a:pt x="8247665" y="1554536"/>
                </a:cubicBezTo>
                <a:cubicBezTo>
                  <a:pt x="8247665" y="1564829"/>
                  <a:pt x="8239321" y="1573174"/>
                  <a:pt x="8229027" y="1573174"/>
                </a:cubicBezTo>
                <a:cubicBezTo>
                  <a:pt x="8218734" y="1573174"/>
                  <a:pt x="8210389" y="1564830"/>
                  <a:pt x="8210389" y="1554536"/>
                </a:cubicBezTo>
                <a:cubicBezTo>
                  <a:pt x="8210389" y="1544243"/>
                  <a:pt x="8218734" y="1535898"/>
                  <a:pt x="8229027" y="1535898"/>
                </a:cubicBezTo>
                <a:close/>
                <a:moveTo>
                  <a:pt x="8090957" y="1535898"/>
                </a:moveTo>
                <a:cubicBezTo>
                  <a:pt x="8101251" y="1535898"/>
                  <a:pt x="8109595" y="1544242"/>
                  <a:pt x="8109595" y="1554536"/>
                </a:cubicBezTo>
                <a:cubicBezTo>
                  <a:pt x="8109595" y="1564829"/>
                  <a:pt x="8101250" y="1573174"/>
                  <a:pt x="8090957" y="1573174"/>
                </a:cubicBezTo>
                <a:cubicBezTo>
                  <a:pt x="8080663" y="1573174"/>
                  <a:pt x="8072319" y="1564830"/>
                  <a:pt x="8072319" y="1554536"/>
                </a:cubicBezTo>
                <a:cubicBezTo>
                  <a:pt x="8072319" y="1544243"/>
                  <a:pt x="8080664" y="1535898"/>
                  <a:pt x="8090957" y="1535898"/>
                </a:cubicBezTo>
                <a:close/>
                <a:moveTo>
                  <a:pt x="4639135" y="1535898"/>
                </a:moveTo>
                <a:cubicBezTo>
                  <a:pt x="4649429" y="1535898"/>
                  <a:pt x="4657771" y="1544242"/>
                  <a:pt x="4657771" y="1554536"/>
                </a:cubicBezTo>
                <a:cubicBezTo>
                  <a:pt x="4657771" y="1564829"/>
                  <a:pt x="4649429" y="1573174"/>
                  <a:pt x="4639135" y="1573174"/>
                </a:cubicBezTo>
                <a:cubicBezTo>
                  <a:pt x="4628841" y="1573174"/>
                  <a:pt x="4620499" y="1564830"/>
                  <a:pt x="4620499" y="1554536"/>
                </a:cubicBezTo>
                <a:cubicBezTo>
                  <a:pt x="4620499" y="1544243"/>
                  <a:pt x="4628841" y="1535898"/>
                  <a:pt x="4639135" y="1535898"/>
                </a:cubicBezTo>
                <a:close/>
                <a:moveTo>
                  <a:pt x="4501064" y="1535786"/>
                </a:moveTo>
                <a:cubicBezTo>
                  <a:pt x="4511423" y="1535786"/>
                  <a:pt x="4519809" y="1544180"/>
                  <a:pt x="4519809" y="1554536"/>
                </a:cubicBezTo>
                <a:cubicBezTo>
                  <a:pt x="4519809" y="1564891"/>
                  <a:pt x="4511423" y="1573285"/>
                  <a:pt x="4501064" y="1573285"/>
                </a:cubicBezTo>
                <a:cubicBezTo>
                  <a:pt x="4490709" y="1573285"/>
                  <a:pt x="4482310" y="1564891"/>
                  <a:pt x="4482310" y="1554536"/>
                </a:cubicBezTo>
                <a:cubicBezTo>
                  <a:pt x="4482310" y="1544180"/>
                  <a:pt x="4490709" y="1535786"/>
                  <a:pt x="4501064" y="1535786"/>
                </a:cubicBezTo>
                <a:close/>
                <a:moveTo>
                  <a:pt x="4362981" y="1535786"/>
                </a:moveTo>
                <a:cubicBezTo>
                  <a:pt x="4373331" y="1535786"/>
                  <a:pt x="4381729" y="1544180"/>
                  <a:pt x="4381729" y="1554536"/>
                </a:cubicBezTo>
                <a:cubicBezTo>
                  <a:pt x="4381729" y="1564891"/>
                  <a:pt x="4373331" y="1573285"/>
                  <a:pt x="4362981" y="1573285"/>
                </a:cubicBezTo>
                <a:cubicBezTo>
                  <a:pt x="4352624" y="1573285"/>
                  <a:pt x="4344232" y="1564891"/>
                  <a:pt x="4344232" y="1554536"/>
                </a:cubicBezTo>
                <a:cubicBezTo>
                  <a:pt x="4344232" y="1544180"/>
                  <a:pt x="4352624" y="1535786"/>
                  <a:pt x="4362981" y="1535786"/>
                </a:cubicBezTo>
                <a:close/>
                <a:moveTo>
                  <a:pt x="4225073" y="1535786"/>
                </a:moveTo>
                <a:cubicBezTo>
                  <a:pt x="4235427" y="1535786"/>
                  <a:pt x="4243824" y="1544180"/>
                  <a:pt x="4243824" y="1554536"/>
                </a:cubicBezTo>
                <a:cubicBezTo>
                  <a:pt x="4243824" y="1564891"/>
                  <a:pt x="4235427" y="1573285"/>
                  <a:pt x="4225073" y="1573285"/>
                </a:cubicBezTo>
                <a:cubicBezTo>
                  <a:pt x="4214718" y="1573285"/>
                  <a:pt x="4206321" y="1564891"/>
                  <a:pt x="4206321" y="1554536"/>
                </a:cubicBezTo>
                <a:cubicBezTo>
                  <a:pt x="4206321" y="1544180"/>
                  <a:pt x="4214718" y="1535786"/>
                  <a:pt x="4225073" y="1535786"/>
                </a:cubicBezTo>
                <a:close/>
                <a:moveTo>
                  <a:pt x="4086987" y="1535786"/>
                </a:moveTo>
                <a:cubicBezTo>
                  <a:pt x="4097345" y="1535786"/>
                  <a:pt x="4105738" y="1544180"/>
                  <a:pt x="4105738" y="1554536"/>
                </a:cubicBezTo>
                <a:cubicBezTo>
                  <a:pt x="4105738" y="1564891"/>
                  <a:pt x="4097345" y="1573285"/>
                  <a:pt x="4086987" y="1573285"/>
                </a:cubicBezTo>
                <a:cubicBezTo>
                  <a:pt x="4076630" y="1573285"/>
                  <a:pt x="4068243" y="1564891"/>
                  <a:pt x="4068243" y="1554536"/>
                </a:cubicBezTo>
                <a:cubicBezTo>
                  <a:pt x="4068243" y="1544180"/>
                  <a:pt x="4076630" y="1535786"/>
                  <a:pt x="4086987" y="1535786"/>
                </a:cubicBezTo>
                <a:close/>
                <a:moveTo>
                  <a:pt x="12440285" y="1434475"/>
                </a:moveTo>
                <a:cubicBezTo>
                  <a:pt x="12440552" y="1434475"/>
                  <a:pt x="12440770" y="1434692"/>
                  <a:pt x="12440770" y="1434960"/>
                </a:cubicBezTo>
                <a:cubicBezTo>
                  <a:pt x="12440770" y="1435229"/>
                  <a:pt x="12440552" y="1435446"/>
                  <a:pt x="12440285" y="1435446"/>
                </a:cubicBezTo>
                <a:cubicBezTo>
                  <a:pt x="12440017" y="1435446"/>
                  <a:pt x="12439799" y="1435229"/>
                  <a:pt x="12439799" y="1434960"/>
                </a:cubicBezTo>
                <a:cubicBezTo>
                  <a:pt x="12439799" y="1434692"/>
                  <a:pt x="12440017" y="1434475"/>
                  <a:pt x="12440285" y="1434475"/>
                </a:cubicBezTo>
                <a:close/>
                <a:moveTo>
                  <a:pt x="12302234" y="1434475"/>
                </a:moveTo>
                <a:cubicBezTo>
                  <a:pt x="12302502" y="1434475"/>
                  <a:pt x="12302719" y="1434692"/>
                  <a:pt x="12302719" y="1434960"/>
                </a:cubicBezTo>
                <a:cubicBezTo>
                  <a:pt x="12302719" y="1435229"/>
                  <a:pt x="12302502" y="1435446"/>
                  <a:pt x="12302234" y="1435446"/>
                </a:cubicBezTo>
                <a:cubicBezTo>
                  <a:pt x="12301966" y="1435446"/>
                  <a:pt x="12301748" y="1435229"/>
                  <a:pt x="12301748" y="1434960"/>
                </a:cubicBezTo>
                <a:cubicBezTo>
                  <a:pt x="12301748" y="1434692"/>
                  <a:pt x="12301966" y="1434475"/>
                  <a:pt x="12302234" y="1434475"/>
                </a:cubicBezTo>
                <a:close/>
                <a:moveTo>
                  <a:pt x="151730" y="1434475"/>
                </a:moveTo>
                <a:cubicBezTo>
                  <a:pt x="151999" y="1434475"/>
                  <a:pt x="152216" y="1434692"/>
                  <a:pt x="152216" y="1434960"/>
                </a:cubicBezTo>
                <a:cubicBezTo>
                  <a:pt x="152216" y="1435229"/>
                  <a:pt x="151999" y="1435446"/>
                  <a:pt x="151730" y="1435446"/>
                </a:cubicBezTo>
                <a:cubicBezTo>
                  <a:pt x="151462" y="1435446"/>
                  <a:pt x="151245" y="1435229"/>
                  <a:pt x="151245" y="1434960"/>
                </a:cubicBezTo>
                <a:cubicBezTo>
                  <a:pt x="151245" y="1434692"/>
                  <a:pt x="151462" y="1434475"/>
                  <a:pt x="151730" y="1434475"/>
                </a:cubicBezTo>
                <a:close/>
                <a:moveTo>
                  <a:pt x="13653" y="1434475"/>
                </a:moveTo>
                <a:cubicBezTo>
                  <a:pt x="13922" y="1434475"/>
                  <a:pt x="14139" y="1434692"/>
                  <a:pt x="14139" y="1434960"/>
                </a:cubicBezTo>
                <a:cubicBezTo>
                  <a:pt x="14139" y="1435229"/>
                  <a:pt x="13922" y="1435446"/>
                  <a:pt x="13653" y="1435446"/>
                </a:cubicBezTo>
                <a:cubicBezTo>
                  <a:pt x="13386" y="1435446"/>
                  <a:pt x="13168" y="1435229"/>
                  <a:pt x="13168" y="1434960"/>
                </a:cubicBezTo>
                <a:cubicBezTo>
                  <a:pt x="13168" y="1434692"/>
                  <a:pt x="13386" y="1434475"/>
                  <a:pt x="13653" y="1434475"/>
                </a:cubicBezTo>
                <a:close/>
                <a:moveTo>
                  <a:pt x="12164089" y="1434275"/>
                </a:moveTo>
                <a:cubicBezTo>
                  <a:pt x="12164468" y="1434275"/>
                  <a:pt x="12164774" y="1434582"/>
                  <a:pt x="12164774" y="1434961"/>
                </a:cubicBezTo>
                <a:cubicBezTo>
                  <a:pt x="12164774" y="1435340"/>
                  <a:pt x="12164468" y="1435647"/>
                  <a:pt x="12164089" y="1435647"/>
                </a:cubicBezTo>
                <a:cubicBezTo>
                  <a:pt x="12163710" y="1435647"/>
                  <a:pt x="12163403" y="1435340"/>
                  <a:pt x="12163403" y="1434961"/>
                </a:cubicBezTo>
                <a:cubicBezTo>
                  <a:pt x="12163403" y="1434582"/>
                  <a:pt x="12163710" y="1434275"/>
                  <a:pt x="12164089" y="1434275"/>
                </a:cubicBezTo>
                <a:close/>
                <a:moveTo>
                  <a:pt x="289807" y="1434275"/>
                </a:moveTo>
                <a:cubicBezTo>
                  <a:pt x="290186" y="1434275"/>
                  <a:pt x="290493" y="1434582"/>
                  <a:pt x="290493" y="1434961"/>
                </a:cubicBezTo>
                <a:cubicBezTo>
                  <a:pt x="290493" y="1435340"/>
                  <a:pt x="290186" y="1435647"/>
                  <a:pt x="289807" y="1435647"/>
                </a:cubicBezTo>
                <a:cubicBezTo>
                  <a:pt x="289428" y="1435647"/>
                  <a:pt x="289121" y="1435340"/>
                  <a:pt x="289121" y="1434961"/>
                </a:cubicBezTo>
                <a:cubicBezTo>
                  <a:pt x="289121" y="1434582"/>
                  <a:pt x="289428" y="1434275"/>
                  <a:pt x="289807" y="1434275"/>
                </a:cubicBezTo>
                <a:close/>
                <a:moveTo>
                  <a:pt x="12026037" y="1434051"/>
                </a:moveTo>
                <a:cubicBezTo>
                  <a:pt x="12026539" y="1434051"/>
                  <a:pt x="12026947" y="1434459"/>
                  <a:pt x="12026947" y="1434961"/>
                </a:cubicBezTo>
                <a:cubicBezTo>
                  <a:pt x="12026947" y="1435464"/>
                  <a:pt x="12026539" y="1435871"/>
                  <a:pt x="12026037" y="1435871"/>
                </a:cubicBezTo>
                <a:cubicBezTo>
                  <a:pt x="12025534" y="1435871"/>
                  <a:pt x="12025127" y="1435464"/>
                  <a:pt x="12025127" y="1434961"/>
                </a:cubicBezTo>
                <a:cubicBezTo>
                  <a:pt x="12025127" y="1434459"/>
                  <a:pt x="12025534" y="1434051"/>
                  <a:pt x="12026037" y="1434051"/>
                </a:cubicBezTo>
                <a:close/>
                <a:moveTo>
                  <a:pt x="427887" y="1434051"/>
                </a:moveTo>
                <a:cubicBezTo>
                  <a:pt x="428390" y="1434051"/>
                  <a:pt x="428797" y="1434459"/>
                  <a:pt x="428797" y="1434961"/>
                </a:cubicBezTo>
                <a:cubicBezTo>
                  <a:pt x="428797" y="1435464"/>
                  <a:pt x="428390" y="1435871"/>
                  <a:pt x="427887" y="1435871"/>
                </a:cubicBezTo>
                <a:cubicBezTo>
                  <a:pt x="427384" y="1435871"/>
                  <a:pt x="426977" y="1435464"/>
                  <a:pt x="426977" y="1434961"/>
                </a:cubicBezTo>
                <a:cubicBezTo>
                  <a:pt x="426977" y="1434459"/>
                  <a:pt x="427384" y="1434051"/>
                  <a:pt x="427887" y="1434051"/>
                </a:cubicBezTo>
                <a:close/>
                <a:moveTo>
                  <a:pt x="11887988" y="1433694"/>
                </a:moveTo>
                <a:cubicBezTo>
                  <a:pt x="11888687" y="1433694"/>
                  <a:pt x="11889254" y="1434261"/>
                  <a:pt x="11889254" y="1434961"/>
                </a:cubicBezTo>
                <a:cubicBezTo>
                  <a:pt x="11889254" y="1435660"/>
                  <a:pt x="11888687" y="1436227"/>
                  <a:pt x="11887988" y="1436227"/>
                </a:cubicBezTo>
                <a:cubicBezTo>
                  <a:pt x="11887288" y="1436227"/>
                  <a:pt x="11886722" y="1435660"/>
                  <a:pt x="11886722" y="1434961"/>
                </a:cubicBezTo>
                <a:cubicBezTo>
                  <a:pt x="11886722" y="1434261"/>
                  <a:pt x="11887288" y="1433694"/>
                  <a:pt x="11887988" y="1433694"/>
                </a:cubicBezTo>
                <a:close/>
                <a:moveTo>
                  <a:pt x="565963" y="1433466"/>
                </a:moveTo>
                <a:cubicBezTo>
                  <a:pt x="566790" y="1433466"/>
                  <a:pt x="567459" y="1434135"/>
                  <a:pt x="567459" y="1434961"/>
                </a:cubicBezTo>
                <a:cubicBezTo>
                  <a:pt x="567459" y="1435787"/>
                  <a:pt x="566789" y="1436456"/>
                  <a:pt x="565963" y="1436456"/>
                </a:cubicBezTo>
                <a:cubicBezTo>
                  <a:pt x="565138" y="1436456"/>
                  <a:pt x="564469" y="1435787"/>
                  <a:pt x="564469" y="1434961"/>
                </a:cubicBezTo>
                <a:cubicBezTo>
                  <a:pt x="564469" y="1434135"/>
                  <a:pt x="565138" y="1433466"/>
                  <a:pt x="565963" y="1433466"/>
                </a:cubicBezTo>
                <a:close/>
                <a:moveTo>
                  <a:pt x="11749935" y="1433176"/>
                </a:moveTo>
                <a:cubicBezTo>
                  <a:pt x="11750920" y="1433176"/>
                  <a:pt x="11751719" y="1433975"/>
                  <a:pt x="11751719" y="1434960"/>
                </a:cubicBezTo>
                <a:cubicBezTo>
                  <a:pt x="11751719" y="1435946"/>
                  <a:pt x="11750920" y="1436745"/>
                  <a:pt x="11749935" y="1436745"/>
                </a:cubicBezTo>
                <a:cubicBezTo>
                  <a:pt x="11748949" y="1436745"/>
                  <a:pt x="11748150" y="1435946"/>
                  <a:pt x="11748150" y="1434960"/>
                </a:cubicBezTo>
                <a:cubicBezTo>
                  <a:pt x="11748150" y="1433975"/>
                  <a:pt x="11748949" y="1433176"/>
                  <a:pt x="11749935" y="1433176"/>
                </a:cubicBezTo>
                <a:close/>
                <a:moveTo>
                  <a:pt x="704042" y="1433128"/>
                </a:moveTo>
                <a:cubicBezTo>
                  <a:pt x="705055" y="1433128"/>
                  <a:pt x="705875" y="1433949"/>
                  <a:pt x="705875" y="1434961"/>
                </a:cubicBezTo>
                <a:cubicBezTo>
                  <a:pt x="705875" y="1435974"/>
                  <a:pt x="705055" y="1436794"/>
                  <a:pt x="704042" y="1436794"/>
                </a:cubicBezTo>
                <a:cubicBezTo>
                  <a:pt x="703030" y="1436794"/>
                  <a:pt x="702209" y="1435974"/>
                  <a:pt x="702209" y="1434961"/>
                </a:cubicBezTo>
                <a:cubicBezTo>
                  <a:pt x="702209" y="1433949"/>
                  <a:pt x="703030" y="1433128"/>
                  <a:pt x="704042" y="1433128"/>
                </a:cubicBezTo>
                <a:close/>
                <a:moveTo>
                  <a:pt x="11611791" y="1432817"/>
                </a:moveTo>
                <a:cubicBezTo>
                  <a:pt x="11612974" y="1432817"/>
                  <a:pt x="11613934" y="1433777"/>
                  <a:pt x="11613934" y="1434960"/>
                </a:cubicBezTo>
                <a:cubicBezTo>
                  <a:pt x="11613934" y="1436144"/>
                  <a:pt x="11612974" y="1437104"/>
                  <a:pt x="11611791" y="1437104"/>
                </a:cubicBezTo>
                <a:cubicBezTo>
                  <a:pt x="11610607" y="1437104"/>
                  <a:pt x="11609648" y="1436144"/>
                  <a:pt x="11609648" y="1434960"/>
                </a:cubicBezTo>
                <a:cubicBezTo>
                  <a:pt x="11609648" y="1433777"/>
                  <a:pt x="11610607" y="1432817"/>
                  <a:pt x="11611791" y="1432817"/>
                </a:cubicBezTo>
                <a:close/>
                <a:moveTo>
                  <a:pt x="842120" y="1432545"/>
                </a:moveTo>
                <a:cubicBezTo>
                  <a:pt x="843454" y="1432545"/>
                  <a:pt x="844536" y="1433627"/>
                  <a:pt x="844536" y="1434961"/>
                </a:cubicBezTo>
                <a:cubicBezTo>
                  <a:pt x="844536" y="1436295"/>
                  <a:pt x="843454" y="1437377"/>
                  <a:pt x="842120" y="1437377"/>
                </a:cubicBezTo>
                <a:cubicBezTo>
                  <a:pt x="840786" y="1437377"/>
                  <a:pt x="839703" y="1436295"/>
                  <a:pt x="839703" y="1434961"/>
                </a:cubicBezTo>
                <a:cubicBezTo>
                  <a:pt x="839703" y="1433627"/>
                  <a:pt x="840786" y="1432545"/>
                  <a:pt x="842120" y="1432545"/>
                </a:cubicBezTo>
                <a:close/>
                <a:moveTo>
                  <a:pt x="11473739" y="1432204"/>
                </a:moveTo>
                <a:cubicBezTo>
                  <a:pt x="11475262" y="1432204"/>
                  <a:pt x="11476496" y="1433438"/>
                  <a:pt x="11476496" y="1434960"/>
                </a:cubicBezTo>
                <a:cubicBezTo>
                  <a:pt x="11476496" y="1436483"/>
                  <a:pt x="11475262" y="1437717"/>
                  <a:pt x="11473739" y="1437717"/>
                </a:cubicBezTo>
                <a:cubicBezTo>
                  <a:pt x="11472216" y="1437717"/>
                  <a:pt x="11470982" y="1436483"/>
                  <a:pt x="11470982" y="1434960"/>
                </a:cubicBezTo>
                <a:cubicBezTo>
                  <a:pt x="11470982" y="1433438"/>
                  <a:pt x="11472216" y="1432204"/>
                  <a:pt x="11473739" y="1432204"/>
                </a:cubicBezTo>
                <a:close/>
                <a:moveTo>
                  <a:pt x="980197" y="1432148"/>
                </a:moveTo>
                <a:cubicBezTo>
                  <a:pt x="981750" y="1432148"/>
                  <a:pt x="983011" y="1433408"/>
                  <a:pt x="983011" y="1434961"/>
                </a:cubicBezTo>
                <a:cubicBezTo>
                  <a:pt x="983011" y="1436515"/>
                  <a:pt x="981750" y="1437774"/>
                  <a:pt x="980197" y="1437774"/>
                </a:cubicBezTo>
                <a:cubicBezTo>
                  <a:pt x="978644" y="1437774"/>
                  <a:pt x="977384" y="1436515"/>
                  <a:pt x="977384" y="1434961"/>
                </a:cubicBezTo>
                <a:cubicBezTo>
                  <a:pt x="977384" y="1433407"/>
                  <a:pt x="978644" y="1432148"/>
                  <a:pt x="980197" y="1432148"/>
                </a:cubicBezTo>
                <a:close/>
                <a:moveTo>
                  <a:pt x="11335689" y="1431477"/>
                </a:moveTo>
                <a:cubicBezTo>
                  <a:pt x="11337613" y="1431477"/>
                  <a:pt x="11339172" y="1433037"/>
                  <a:pt x="11339172" y="1434961"/>
                </a:cubicBezTo>
                <a:cubicBezTo>
                  <a:pt x="11339172" y="1436885"/>
                  <a:pt x="11337613" y="1438444"/>
                  <a:pt x="11335689" y="1438444"/>
                </a:cubicBezTo>
                <a:cubicBezTo>
                  <a:pt x="11333764" y="1438444"/>
                  <a:pt x="11332205" y="1436885"/>
                  <a:pt x="11332205" y="1434961"/>
                </a:cubicBezTo>
                <a:cubicBezTo>
                  <a:pt x="11332205" y="1433037"/>
                  <a:pt x="11333764" y="1431477"/>
                  <a:pt x="11335689" y="1431477"/>
                </a:cubicBezTo>
                <a:close/>
                <a:moveTo>
                  <a:pt x="1118274" y="1431477"/>
                </a:moveTo>
                <a:cubicBezTo>
                  <a:pt x="1120198" y="1431477"/>
                  <a:pt x="1121757" y="1433037"/>
                  <a:pt x="1121757" y="1434961"/>
                </a:cubicBezTo>
                <a:cubicBezTo>
                  <a:pt x="1121757" y="1436885"/>
                  <a:pt x="1120198" y="1438444"/>
                  <a:pt x="1118274" y="1438444"/>
                </a:cubicBezTo>
                <a:cubicBezTo>
                  <a:pt x="1116350" y="1438444"/>
                  <a:pt x="1114790" y="1436885"/>
                  <a:pt x="1114790" y="1434961"/>
                </a:cubicBezTo>
                <a:cubicBezTo>
                  <a:pt x="1114790" y="1433037"/>
                  <a:pt x="1116350" y="1431477"/>
                  <a:pt x="1118274" y="1431477"/>
                </a:cubicBezTo>
                <a:close/>
                <a:moveTo>
                  <a:pt x="11197638" y="1431027"/>
                </a:moveTo>
                <a:cubicBezTo>
                  <a:pt x="11199811" y="1431027"/>
                  <a:pt x="11201571" y="1432788"/>
                  <a:pt x="11201571" y="1434961"/>
                </a:cubicBezTo>
                <a:cubicBezTo>
                  <a:pt x="11201571" y="1437133"/>
                  <a:pt x="11199811" y="1438894"/>
                  <a:pt x="11197638" y="1438894"/>
                </a:cubicBezTo>
                <a:cubicBezTo>
                  <a:pt x="11195465" y="1438894"/>
                  <a:pt x="11193704" y="1437133"/>
                  <a:pt x="11193704" y="1434961"/>
                </a:cubicBezTo>
                <a:cubicBezTo>
                  <a:pt x="11193704" y="1432788"/>
                  <a:pt x="11195465" y="1431027"/>
                  <a:pt x="11197638" y="1431027"/>
                </a:cubicBezTo>
                <a:close/>
                <a:moveTo>
                  <a:pt x="1256347" y="1430691"/>
                </a:moveTo>
                <a:cubicBezTo>
                  <a:pt x="1258705" y="1430691"/>
                  <a:pt x="1260616" y="1432603"/>
                  <a:pt x="1260616" y="1434960"/>
                </a:cubicBezTo>
                <a:cubicBezTo>
                  <a:pt x="1260616" y="1437318"/>
                  <a:pt x="1258705" y="1439230"/>
                  <a:pt x="1256347" y="1439230"/>
                </a:cubicBezTo>
                <a:cubicBezTo>
                  <a:pt x="1253988" y="1439230"/>
                  <a:pt x="1252077" y="1437318"/>
                  <a:pt x="1252077" y="1434960"/>
                </a:cubicBezTo>
                <a:cubicBezTo>
                  <a:pt x="1252077" y="1432602"/>
                  <a:pt x="1253988" y="1430691"/>
                  <a:pt x="1256347" y="1430691"/>
                </a:cubicBezTo>
                <a:close/>
                <a:moveTo>
                  <a:pt x="11059587" y="1430097"/>
                </a:moveTo>
                <a:cubicBezTo>
                  <a:pt x="11062273" y="1430097"/>
                  <a:pt x="11064450" y="1432275"/>
                  <a:pt x="11064450" y="1434961"/>
                </a:cubicBezTo>
                <a:cubicBezTo>
                  <a:pt x="11064450" y="1437647"/>
                  <a:pt x="11062273" y="1439824"/>
                  <a:pt x="11059587" y="1439824"/>
                </a:cubicBezTo>
                <a:cubicBezTo>
                  <a:pt x="11056901" y="1439824"/>
                  <a:pt x="11054724" y="1437647"/>
                  <a:pt x="11054724" y="1434961"/>
                </a:cubicBezTo>
                <a:cubicBezTo>
                  <a:pt x="11054724" y="1432275"/>
                  <a:pt x="11056901" y="1430097"/>
                  <a:pt x="11059587" y="1430097"/>
                </a:cubicBezTo>
                <a:close/>
                <a:moveTo>
                  <a:pt x="1394430" y="1429664"/>
                </a:moveTo>
                <a:cubicBezTo>
                  <a:pt x="1397356" y="1429664"/>
                  <a:pt x="1399728" y="1432035"/>
                  <a:pt x="1399728" y="1434960"/>
                </a:cubicBezTo>
                <a:cubicBezTo>
                  <a:pt x="1399728" y="1437885"/>
                  <a:pt x="1397357" y="1440257"/>
                  <a:pt x="1394430" y="1440257"/>
                </a:cubicBezTo>
                <a:cubicBezTo>
                  <a:pt x="1391505" y="1440257"/>
                  <a:pt x="1389134" y="1437885"/>
                  <a:pt x="1389134" y="1434960"/>
                </a:cubicBezTo>
                <a:cubicBezTo>
                  <a:pt x="1389134" y="1432035"/>
                  <a:pt x="1391505" y="1429664"/>
                  <a:pt x="1394430" y="1429664"/>
                </a:cubicBezTo>
                <a:close/>
                <a:moveTo>
                  <a:pt x="10921441" y="1429219"/>
                </a:moveTo>
                <a:cubicBezTo>
                  <a:pt x="10924613" y="1429219"/>
                  <a:pt x="10927184" y="1431790"/>
                  <a:pt x="10927184" y="1434961"/>
                </a:cubicBezTo>
                <a:cubicBezTo>
                  <a:pt x="10927184" y="1438132"/>
                  <a:pt x="10924613" y="1440703"/>
                  <a:pt x="10921441" y="1440703"/>
                </a:cubicBezTo>
                <a:cubicBezTo>
                  <a:pt x="10918270" y="1440703"/>
                  <a:pt x="10915699" y="1438132"/>
                  <a:pt x="10915699" y="1434961"/>
                </a:cubicBezTo>
                <a:cubicBezTo>
                  <a:pt x="10915699" y="1431790"/>
                  <a:pt x="10918270" y="1429219"/>
                  <a:pt x="10921441" y="1429219"/>
                </a:cubicBezTo>
                <a:close/>
                <a:moveTo>
                  <a:pt x="1532502" y="1428760"/>
                </a:moveTo>
                <a:cubicBezTo>
                  <a:pt x="1535927" y="1428760"/>
                  <a:pt x="1538703" y="1431536"/>
                  <a:pt x="1538703" y="1434960"/>
                </a:cubicBezTo>
                <a:cubicBezTo>
                  <a:pt x="1538703" y="1438384"/>
                  <a:pt x="1535927" y="1441161"/>
                  <a:pt x="1532502" y="1441161"/>
                </a:cubicBezTo>
                <a:cubicBezTo>
                  <a:pt x="1529078" y="1441161"/>
                  <a:pt x="1526303" y="1438385"/>
                  <a:pt x="1526303" y="1434960"/>
                </a:cubicBezTo>
                <a:cubicBezTo>
                  <a:pt x="1526303" y="1431536"/>
                  <a:pt x="1529078" y="1428760"/>
                  <a:pt x="1532502" y="1428760"/>
                </a:cubicBezTo>
                <a:close/>
                <a:moveTo>
                  <a:pt x="10783391" y="1428290"/>
                </a:moveTo>
                <a:cubicBezTo>
                  <a:pt x="10787075" y="1428290"/>
                  <a:pt x="10790062" y="1431277"/>
                  <a:pt x="10790062" y="1434961"/>
                </a:cubicBezTo>
                <a:cubicBezTo>
                  <a:pt x="10790062" y="1438645"/>
                  <a:pt x="10787075" y="1441632"/>
                  <a:pt x="10783391" y="1441632"/>
                </a:cubicBezTo>
                <a:cubicBezTo>
                  <a:pt x="10779707" y="1441632"/>
                  <a:pt x="10776720" y="1438645"/>
                  <a:pt x="10776720" y="1434961"/>
                </a:cubicBezTo>
                <a:cubicBezTo>
                  <a:pt x="10776720" y="1431277"/>
                  <a:pt x="10779707" y="1428290"/>
                  <a:pt x="10783391" y="1428290"/>
                </a:cubicBezTo>
                <a:close/>
                <a:moveTo>
                  <a:pt x="1670585" y="1428212"/>
                </a:moveTo>
                <a:cubicBezTo>
                  <a:pt x="1674314" y="1428212"/>
                  <a:pt x="1677334" y="1431234"/>
                  <a:pt x="1677334" y="1434961"/>
                </a:cubicBezTo>
                <a:cubicBezTo>
                  <a:pt x="1677334" y="1438688"/>
                  <a:pt x="1674314" y="1441709"/>
                  <a:pt x="1670585" y="1441709"/>
                </a:cubicBezTo>
                <a:cubicBezTo>
                  <a:pt x="1666858" y="1441709"/>
                  <a:pt x="1663838" y="1438688"/>
                  <a:pt x="1663838" y="1434961"/>
                </a:cubicBezTo>
                <a:cubicBezTo>
                  <a:pt x="1663838" y="1431233"/>
                  <a:pt x="1666858" y="1428212"/>
                  <a:pt x="1670585" y="1428212"/>
                </a:cubicBezTo>
                <a:close/>
                <a:moveTo>
                  <a:pt x="10645341" y="1427807"/>
                </a:moveTo>
                <a:cubicBezTo>
                  <a:pt x="10649291" y="1427807"/>
                  <a:pt x="10652495" y="1431010"/>
                  <a:pt x="10652495" y="1434961"/>
                </a:cubicBezTo>
                <a:cubicBezTo>
                  <a:pt x="10652495" y="1438911"/>
                  <a:pt x="10649291" y="1442114"/>
                  <a:pt x="10645341" y="1442114"/>
                </a:cubicBezTo>
                <a:cubicBezTo>
                  <a:pt x="10641390" y="1442114"/>
                  <a:pt x="10638187" y="1438911"/>
                  <a:pt x="10638187" y="1434961"/>
                </a:cubicBezTo>
                <a:cubicBezTo>
                  <a:pt x="10638187" y="1431010"/>
                  <a:pt x="10641390" y="1427807"/>
                  <a:pt x="10645341" y="1427807"/>
                </a:cubicBezTo>
                <a:close/>
                <a:moveTo>
                  <a:pt x="1808659" y="1427313"/>
                </a:moveTo>
                <a:cubicBezTo>
                  <a:pt x="1812883" y="1427313"/>
                  <a:pt x="1816307" y="1430737"/>
                  <a:pt x="1816307" y="1434961"/>
                </a:cubicBezTo>
                <a:cubicBezTo>
                  <a:pt x="1816307" y="1439185"/>
                  <a:pt x="1812883" y="1442609"/>
                  <a:pt x="1808659" y="1442609"/>
                </a:cubicBezTo>
                <a:cubicBezTo>
                  <a:pt x="1804434" y="1442609"/>
                  <a:pt x="1801011" y="1439185"/>
                  <a:pt x="1801011" y="1434961"/>
                </a:cubicBezTo>
                <a:cubicBezTo>
                  <a:pt x="1801011" y="1430737"/>
                  <a:pt x="1804434" y="1427313"/>
                  <a:pt x="1808659" y="1427313"/>
                </a:cubicBezTo>
                <a:close/>
                <a:moveTo>
                  <a:pt x="10507290" y="1426587"/>
                </a:moveTo>
                <a:cubicBezTo>
                  <a:pt x="10511915" y="1426587"/>
                  <a:pt x="10515663" y="1430336"/>
                  <a:pt x="10515663" y="1434961"/>
                </a:cubicBezTo>
                <a:cubicBezTo>
                  <a:pt x="10515663" y="1439585"/>
                  <a:pt x="10511914" y="1443334"/>
                  <a:pt x="10507290" y="1443334"/>
                </a:cubicBezTo>
                <a:cubicBezTo>
                  <a:pt x="10502665" y="1443334"/>
                  <a:pt x="10498917" y="1439585"/>
                  <a:pt x="10498917" y="1434961"/>
                </a:cubicBezTo>
                <a:cubicBezTo>
                  <a:pt x="10498917" y="1430336"/>
                  <a:pt x="10502666" y="1426587"/>
                  <a:pt x="10507290" y="1426587"/>
                </a:cubicBezTo>
                <a:close/>
                <a:moveTo>
                  <a:pt x="10369144" y="1426065"/>
                </a:moveTo>
                <a:cubicBezTo>
                  <a:pt x="10374058" y="1426065"/>
                  <a:pt x="10378041" y="1430048"/>
                  <a:pt x="10378041" y="1434961"/>
                </a:cubicBezTo>
                <a:cubicBezTo>
                  <a:pt x="10378041" y="1439874"/>
                  <a:pt x="10374058" y="1443857"/>
                  <a:pt x="10369144" y="1443857"/>
                </a:cubicBezTo>
                <a:cubicBezTo>
                  <a:pt x="10364231" y="1443857"/>
                  <a:pt x="10360248" y="1439874"/>
                  <a:pt x="10360248" y="1434961"/>
                </a:cubicBezTo>
                <a:cubicBezTo>
                  <a:pt x="10360248" y="1430048"/>
                  <a:pt x="10364231" y="1426065"/>
                  <a:pt x="10369144" y="1426065"/>
                </a:cubicBezTo>
                <a:close/>
                <a:moveTo>
                  <a:pt x="1946742" y="1426065"/>
                </a:moveTo>
                <a:cubicBezTo>
                  <a:pt x="1951656" y="1426065"/>
                  <a:pt x="1955639" y="1430048"/>
                  <a:pt x="1955639" y="1434961"/>
                </a:cubicBezTo>
                <a:cubicBezTo>
                  <a:pt x="1955639" y="1439874"/>
                  <a:pt x="1951656" y="1443857"/>
                  <a:pt x="1946742" y="1443857"/>
                </a:cubicBezTo>
                <a:cubicBezTo>
                  <a:pt x="1941829" y="1443857"/>
                  <a:pt x="1937845" y="1439874"/>
                  <a:pt x="1937845" y="1434961"/>
                </a:cubicBezTo>
                <a:cubicBezTo>
                  <a:pt x="1937845" y="1430048"/>
                  <a:pt x="1941829" y="1426065"/>
                  <a:pt x="1946742" y="1426065"/>
                </a:cubicBezTo>
                <a:close/>
                <a:moveTo>
                  <a:pt x="2084817" y="1425531"/>
                </a:moveTo>
                <a:cubicBezTo>
                  <a:pt x="2090024" y="1425531"/>
                  <a:pt x="2094247" y="1429753"/>
                  <a:pt x="2094247" y="1434961"/>
                </a:cubicBezTo>
                <a:cubicBezTo>
                  <a:pt x="2094247" y="1440168"/>
                  <a:pt x="2090024" y="1444390"/>
                  <a:pt x="2084817" y="1444390"/>
                </a:cubicBezTo>
                <a:cubicBezTo>
                  <a:pt x="2079609" y="1444390"/>
                  <a:pt x="2075389" y="1440168"/>
                  <a:pt x="2075389" y="1434961"/>
                </a:cubicBezTo>
                <a:cubicBezTo>
                  <a:pt x="2075389" y="1429753"/>
                  <a:pt x="2079609" y="1425531"/>
                  <a:pt x="2084817" y="1425531"/>
                </a:cubicBezTo>
                <a:close/>
                <a:moveTo>
                  <a:pt x="10231095" y="1424987"/>
                </a:moveTo>
                <a:cubicBezTo>
                  <a:pt x="10236604" y="1424987"/>
                  <a:pt x="10241068" y="1429452"/>
                  <a:pt x="10241068" y="1434961"/>
                </a:cubicBezTo>
                <a:cubicBezTo>
                  <a:pt x="10241068" y="1440469"/>
                  <a:pt x="10236602" y="1444935"/>
                  <a:pt x="10231095" y="1444935"/>
                </a:cubicBezTo>
                <a:cubicBezTo>
                  <a:pt x="10225586" y="1444935"/>
                  <a:pt x="10221121" y="1440470"/>
                  <a:pt x="10221121" y="1434961"/>
                </a:cubicBezTo>
                <a:cubicBezTo>
                  <a:pt x="10221121" y="1429453"/>
                  <a:pt x="10225587" y="1424987"/>
                  <a:pt x="10231095" y="1424987"/>
                </a:cubicBezTo>
                <a:close/>
                <a:moveTo>
                  <a:pt x="10093043" y="1424432"/>
                </a:moveTo>
                <a:cubicBezTo>
                  <a:pt x="10098858" y="1424432"/>
                  <a:pt x="10103572" y="1429146"/>
                  <a:pt x="10103572" y="1434961"/>
                </a:cubicBezTo>
                <a:cubicBezTo>
                  <a:pt x="10103572" y="1440776"/>
                  <a:pt x="10098858" y="1445491"/>
                  <a:pt x="10093043" y="1445491"/>
                </a:cubicBezTo>
                <a:cubicBezTo>
                  <a:pt x="10087228" y="1445491"/>
                  <a:pt x="10082514" y="1440776"/>
                  <a:pt x="10082514" y="1434961"/>
                </a:cubicBezTo>
                <a:cubicBezTo>
                  <a:pt x="10082514" y="1429146"/>
                  <a:pt x="10087228" y="1424432"/>
                  <a:pt x="10093043" y="1424432"/>
                </a:cubicBezTo>
                <a:close/>
                <a:moveTo>
                  <a:pt x="2222892" y="1424432"/>
                </a:moveTo>
                <a:cubicBezTo>
                  <a:pt x="2228718" y="1424432"/>
                  <a:pt x="2233433" y="1429146"/>
                  <a:pt x="2233433" y="1434961"/>
                </a:cubicBezTo>
                <a:cubicBezTo>
                  <a:pt x="2233433" y="1440776"/>
                  <a:pt x="2228718" y="1445491"/>
                  <a:pt x="2222892" y="1445491"/>
                </a:cubicBezTo>
                <a:cubicBezTo>
                  <a:pt x="2217075" y="1445491"/>
                  <a:pt x="2212361" y="1440776"/>
                  <a:pt x="2212361" y="1434961"/>
                </a:cubicBezTo>
                <a:cubicBezTo>
                  <a:pt x="2212361" y="1429146"/>
                  <a:pt x="2217075" y="1424432"/>
                  <a:pt x="2222892" y="1424432"/>
                </a:cubicBezTo>
                <a:close/>
                <a:moveTo>
                  <a:pt x="2360985" y="1423866"/>
                </a:moveTo>
                <a:cubicBezTo>
                  <a:pt x="2367114" y="1423866"/>
                  <a:pt x="2372081" y="1428833"/>
                  <a:pt x="2372081" y="1434961"/>
                </a:cubicBezTo>
                <a:cubicBezTo>
                  <a:pt x="2372081" y="1441089"/>
                  <a:pt x="2367114" y="1446056"/>
                  <a:pt x="2360985" y="1446056"/>
                </a:cubicBezTo>
                <a:cubicBezTo>
                  <a:pt x="2354856" y="1446056"/>
                  <a:pt x="2349889" y="1441089"/>
                  <a:pt x="2349889" y="1434961"/>
                </a:cubicBezTo>
                <a:cubicBezTo>
                  <a:pt x="2349889" y="1428833"/>
                  <a:pt x="2354856" y="1423866"/>
                  <a:pt x="2360985" y="1423866"/>
                </a:cubicBezTo>
                <a:close/>
                <a:moveTo>
                  <a:pt x="9954992" y="1423621"/>
                </a:moveTo>
                <a:cubicBezTo>
                  <a:pt x="9961254" y="1423621"/>
                  <a:pt x="9966331" y="1428698"/>
                  <a:pt x="9966331" y="1434960"/>
                </a:cubicBezTo>
                <a:cubicBezTo>
                  <a:pt x="9966331" y="1441223"/>
                  <a:pt x="9961254" y="1446300"/>
                  <a:pt x="9954992" y="1446300"/>
                </a:cubicBezTo>
                <a:cubicBezTo>
                  <a:pt x="9948729" y="1446300"/>
                  <a:pt x="9943652" y="1441223"/>
                  <a:pt x="9943652" y="1434960"/>
                </a:cubicBezTo>
                <a:cubicBezTo>
                  <a:pt x="9943652" y="1428698"/>
                  <a:pt x="9948729" y="1423621"/>
                  <a:pt x="9954992" y="1423621"/>
                </a:cubicBezTo>
                <a:close/>
                <a:moveTo>
                  <a:pt x="2499062" y="1423041"/>
                </a:moveTo>
                <a:cubicBezTo>
                  <a:pt x="2505644" y="1423041"/>
                  <a:pt x="2510979" y="1428378"/>
                  <a:pt x="2510979" y="1434961"/>
                </a:cubicBezTo>
                <a:cubicBezTo>
                  <a:pt x="2510979" y="1441544"/>
                  <a:pt x="2505644" y="1446881"/>
                  <a:pt x="2499062" y="1446881"/>
                </a:cubicBezTo>
                <a:cubicBezTo>
                  <a:pt x="2492477" y="1446881"/>
                  <a:pt x="2487140" y="1441544"/>
                  <a:pt x="2487140" y="1434961"/>
                </a:cubicBezTo>
                <a:cubicBezTo>
                  <a:pt x="2487140" y="1428378"/>
                  <a:pt x="2492477" y="1423041"/>
                  <a:pt x="2499062" y="1423041"/>
                </a:cubicBezTo>
                <a:close/>
                <a:moveTo>
                  <a:pt x="9816846" y="1422547"/>
                </a:moveTo>
                <a:cubicBezTo>
                  <a:pt x="9823703" y="1422547"/>
                  <a:pt x="9829261" y="1428105"/>
                  <a:pt x="9829261" y="1434961"/>
                </a:cubicBezTo>
                <a:cubicBezTo>
                  <a:pt x="9829261" y="1441817"/>
                  <a:pt x="9823703" y="1447375"/>
                  <a:pt x="9816846" y="1447375"/>
                </a:cubicBezTo>
                <a:cubicBezTo>
                  <a:pt x="9809990" y="1447375"/>
                  <a:pt x="9804432" y="1441817"/>
                  <a:pt x="9804432" y="1434961"/>
                </a:cubicBezTo>
                <a:cubicBezTo>
                  <a:pt x="9804432" y="1428105"/>
                  <a:pt x="9809990" y="1422547"/>
                  <a:pt x="9816846" y="1422547"/>
                </a:cubicBezTo>
                <a:close/>
                <a:moveTo>
                  <a:pt x="2637148" y="1422450"/>
                </a:moveTo>
                <a:cubicBezTo>
                  <a:pt x="2644057" y="1422450"/>
                  <a:pt x="2649657" y="1428051"/>
                  <a:pt x="2649657" y="1434961"/>
                </a:cubicBezTo>
                <a:cubicBezTo>
                  <a:pt x="2649657" y="1441870"/>
                  <a:pt x="2644057" y="1447472"/>
                  <a:pt x="2637148" y="1447472"/>
                </a:cubicBezTo>
                <a:cubicBezTo>
                  <a:pt x="2630237" y="1447472"/>
                  <a:pt x="2624635" y="1441870"/>
                  <a:pt x="2624635" y="1434961"/>
                </a:cubicBezTo>
                <a:cubicBezTo>
                  <a:pt x="2624635" y="1428051"/>
                  <a:pt x="2630237" y="1422450"/>
                  <a:pt x="2637148" y="1422450"/>
                </a:cubicBezTo>
                <a:close/>
                <a:moveTo>
                  <a:pt x="9678796" y="1421947"/>
                </a:moveTo>
                <a:cubicBezTo>
                  <a:pt x="9685984" y="1421947"/>
                  <a:pt x="9691810" y="1427773"/>
                  <a:pt x="9691810" y="1434960"/>
                </a:cubicBezTo>
                <a:cubicBezTo>
                  <a:pt x="9691810" y="1442147"/>
                  <a:pt x="9685984" y="1447974"/>
                  <a:pt x="9678796" y="1447974"/>
                </a:cubicBezTo>
                <a:cubicBezTo>
                  <a:pt x="9671609" y="1447974"/>
                  <a:pt x="9665783" y="1442147"/>
                  <a:pt x="9665783" y="1434960"/>
                </a:cubicBezTo>
                <a:cubicBezTo>
                  <a:pt x="9665783" y="1427773"/>
                  <a:pt x="9671609" y="1421947"/>
                  <a:pt x="9678796" y="1421947"/>
                </a:cubicBezTo>
                <a:close/>
                <a:moveTo>
                  <a:pt x="2775222" y="1421849"/>
                </a:moveTo>
                <a:cubicBezTo>
                  <a:pt x="2782464" y="1421849"/>
                  <a:pt x="2788336" y="1427719"/>
                  <a:pt x="2788336" y="1434961"/>
                </a:cubicBezTo>
                <a:cubicBezTo>
                  <a:pt x="2788336" y="1442202"/>
                  <a:pt x="2782464" y="1448073"/>
                  <a:pt x="2775222" y="1448073"/>
                </a:cubicBezTo>
                <a:cubicBezTo>
                  <a:pt x="2767983" y="1448073"/>
                  <a:pt x="2762110" y="1442202"/>
                  <a:pt x="2762110" y="1434961"/>
                </a:cubicBezTo>
                <a:cubicBezTo>
                  <a:pt x="2762110" y="1427719"/>
                  <a:pt x="2767983" y="1421849"/>
                  <a:pt x="2775222" y="1421849"/>
                </a:cubicBezTo>
                <a:close/>
                <a:moveTo>
                  <a:pt x="9540746" y="1421338"/>
                </a:moveTo>
                <a:cubicBezTo>
                  <a:pt x="9548270" y="1421338"/>
                  <a:pt x="9554368" y="1427437"/>
                  <a:pt x="9554368" y="1434961"/>
                </a:cubicBezTo>
                <a:cubicBezTo>
                  <a:pt x="9554368" y="1442484"/>
                  <a:pt x="9548269" y="1448583"/>
                  <a:pt x="9540746" y="1448583"/>
                </a:cubicBezTo>
                <a:cubicBezTo>
                  <a:pt x="9533222" y="1448583"/>
                  <a:pt x="9527123" y="1442484"/>
                  <a:pt x="9527123" y="1434961"/>
                </a:cubicBezTo>
                <a:cubicBezTo>
                  <a:pt x="9527123" y="1427437"/>
                  <a:pt x="9533223" y="1421338"/>
                  <a:pt x="9540746" y="1421338"/>
                </a:cubicBezTo>
                <a:close/>
                <a:moveTo>
                  <a:pt x="9402656" y="1420975"/>
                </a:moveTo>
                <a:cubicBezTo>
                  <a:pt x="9410380" y="1420975"/>
                  <a:pt x="9416642" y="1427237"/>
                  <a:pt x="9416642" y="1434961"/>
                </a:cubicBezTo>
                <a:cubicBezTo>
                  <a:pt x="9416642" y="1442686"/>
                  <a:pt x="9410381" y="1448947"/>
                  <a:pt x="9402656" y="1448947"/>
                </a:cubicBezTo>
                <a:cubicBezTo>
                  <a:pt x="9394932" y="1448947"/>
                  <a:pt x="9388669" y="1442685"/>
                  <a:pt x="9388669" y="1434961"/>
                </a:cubicBezTo>
                <a:cubicBezTo>
                  <a:pt x="9388669" y="1427237"/>
                  <a:pt x="9394931" y="1420975"/>
                  <a:pt x="9402656" y="1420975"/>
                </a:cubicBezTo>
                <a:close/>
                <a:moveTo>
                  <a:pt x="2913307" y="1420975"/>
                </a:moveTo>
                <a:cubicBezTo>
                  <a:pt x="2921031" y="1420975"/>
                  <a:pt x="2927294" y="1427237"/>
                  <a:pt x="2927294" y="1434961"/>
                </a:cubicBezTo>
                <a:cubicBezTo>
                  <a:pt x="2927294" y="1442686"/>
                  <a:pt x="2921031" y="1448947"/>
                  <a:pt x="2913307" y="1448947"/>
                </a:cubicBezTo>
                <a:cubicBezTo>
                  <a:pt x="2905584" y="1448947"/>
                  <a:pt x="2899322" y="1442685"/>
                  <a:pt x="2899322" y="1434961"/>
                </a:cubicBezTo>
                <a:cubicBezTo>
                  <a:pt x="2899322" y="1427237"/>
                  <a:pt x="2905584" y="1420975"/>
                  <a:pt x="2913307" y="1420975"/>
                </a:cubicBezTo>
                <a:close/>
                <a:moveTo>
                  <a:pt x="9264587" y="1420350"/>
                </a:moveTo>
                <a:cubicBezTo>
                  <a:pt x="9272656" y="1420350"/>
                  <a:pt x="9279198" y="1426892"/>
                  <a:pt x="9279198" y="1434961"/>
                </a:cubicBezTo>
                <a:cubicBezTo>
                  <a:pt x="9279198" y="1443030"/>
                  <a:pt x="9272656" y="1449572"/>
                  <a:pt x="9264587" y="1449572"/>
                </a:cubicBezTo>
                <a:cubicBezTo>
                  <a:pt x="9256517" y="1449572"/>
                  <a:pt x="9249976" y="1443030"/>
                  <a:pt x="9249976" y="1434961"/>
                </a:cubicBezTo>
                <a:cubicBezTo>
                  <a:pt x="9249976" y="1426892"/>
                  <a:pt x="9256517" y="1420350"/>
                  <a:pt x="9264587" y="1420350"/>
                </a:cubicBezTo>
                <a:close/>
                <a:moveTo>
                  <a:pt x="3051384" y="1420350"/>
                </a:moveTo>
                <a:cubicBezTo>
                  <a:pt x="3059452" y="1420350"/>
                  <a:pt x="3065997" y="1426892"/>
                  <a:pt x="3065997" y="1434961"/>
                </a:cubicBezTo>
                <a:cubicBezTo>
                  <a:pt x="3065997" y="1443030"/>
                  <a:pt x="3059452" y="1449572"/>
                  <a:pt x="3051384" y="1449572"/>
                </a:cubicBezTo>
                <a:cubicBezTo>
                  <a:pt x="3043319" y="1449572"/>
                  <a:pt x="3036774" y="1443030"/>
                  <a:pt x="3036774" y="1434961"/>
                </a:cubicBezTo>
                <a:cubicBezTo>
                  <a:pt x="3036774" y="1426892"/>
                  <a:pt x="3043319" y="1420350"/>
                  <a:pt x="3051384" y="1420350"/>
                </a:cubicBezTo>
                <a:close/>
                <a:moveTo>
                  <a:pt x="9126508" y="1419715"/>
                </a:moveTo>
                <a:cubicBezTo>
                  <a:pt x="9134927" y="1419715"/>
                  <a:pt x="9141753" y="1426540"/>
                  <a:pt x="9141753" y="1434960"/>
                </a:cubicBezTo>
                <a:cubicBezTo>
                  <a:pt x="9141753" y="1443380"/>
                  <a:pt x="9134927" y="1450206"/>
                  <a:pt x="9126508" y="1450206"/>
                </a:cubicBezTo>
                <a:cubicBezTo>
                  <a:pt x="9118088" y="1450206"/>
                  <a:pt x="9111262" y="1443380"/>
                  <a:pt x="9111262" y="1434960"/>
                </a:cubicBezTo>
                <a:cubicBezTo>
                  <a:pt x="9111262" y="1426541"/>
                  <a:pt x="9118088" y="1419715"/>
                  <a:pt x="9126508" y="1419715"/>
                </a:cubicBezTo>
                <a:close/>
                <a:moveTo>
                  <a:pt x="3189465" y="1419715"/>
                </a:moveTo>
                <a:cubicBezTo>
                  <a:pt x="3197883" y="1419715"/>
                  <a:pt x="3204713" y="1426540"/>
                  <a:pt x="3204713" y="1434960"/>
                </a:cubicBezTo>
                <a:cubicBezTo>
                  <a:pt x="3204713" y="1443380"/>
                  <a:pt x="3197883" y="1450206"/>
                  <a:pt x="3189465" y="1450206"/>
                </a:cubicBezTo>
                <a:cubicBezTo>
                  <a:pt x="3181044" y="1450206"/>
                  <a:pt x="3174221" y="1443380"/>
                  <a:pt x="3174221" y="1434960"/>
                </a:cubicBezTo>
                <a:cubicBezTo>
                  <a:pt x="3174221" y="1426541"/>
                  <a:pt x="3181044" y="1419715"/>
                  <a:pt x="3189465" y="1419715"/>
                </a:cubicBezTo>
                <a:close/>
                <a:moveTo>
                  <a:pt x="8988438" y="1419177"/>
                </a:moveTo>
                <a:cubicBezTo>
                  <a:pt x="8997156" y="1419177"/>
                  <a:pt x="9004222" y="1426244"/>
                  <a:pt x="9004222" y="1434961"/>
                </a:cubicBezTo>
                <a:cubicBezTo>
                  <a:pt x="9004222" y="1443678"/>
                  <a:pt x="8997156" y="1450745"/>
                  <a:pt x="8988438" y="1450745"/>
                </a:cubicBezTo>
                <a:cubicBezTo>
                  <a:pt x="8979721" y="1450745"/>
                  <a:pt x="8972654" y="1443678"/>
                  <a:pt x="8972654" y="1434961"/>
                </a:cubicBezTo>
                <a:cubicBezTo>
                  <a:pt x="8972654" y="1426244"/>
                  <a:pt x="8979721" y="1419177"/>
                  <a:pt x="8988438" y="1419177"/>
                </a:cubicBezTo>
                <a:close/>
                <a:moveTo>
                  <a:pt x="3327551" y="1419177"/>
                </a:moveTo>
                <a:cubicBezTo>
                  <a:pt x="3336269" y="1419177"/>
                  <a:pt x="3343336" y="1426244"/>
                  <a:pt x="3343336" y="1434961"/>
                </a:cubicBezTo>
                <a:cubicBezTo>
                  <a:pt x="3343336" y="1443678"/>
                  <a:pt x="3336269" y="1450745"/>
                  <a:pt x="3327551" y="1450745"/>
                </a:cubicBezTo>
                <a:cubicBezTo>
                  <a:pt x="3318835" y="1450745"/>
                  <a:pt x="3311767" y="1443678"/>
                  <a:pt x="3311767" y="1434961"/>
                </a:cubicBezTo>
                <a:cubicBezTo>
                  <a:pt x="3311767" y="1426244"/>
                  <a:pt x="3318835" y="1419177"/>
                  <a:pt x="3327551" y="1419177"/>
                </a:cubicBezTo>
                <a:close/>
                <a:moveTo>
                  <a:pt x="3465625" y="1419072"/>
                </a:moveTo>
                <a:cubicBezTo>
                  <a:pt x="3474408" y="1419072"/>
                  <a:pt x="3481520" y="1426186"/>
                  <a:pt x="3481520" y="1434961"/>
                </a:cubicBezTo>
                <a:cubicBezTo>
                  <a:pt x="3481520" y="1443737"/>
                  <a:pt x="3474408" y="1450851"/>
                  <a:pt x="3465625" y="1450851"/>
                </a:cubicBezTo>
                <a:cubicBezTo>
                  <a:pt x="3456853" y="1450851"/>
                  <a:pt x="3449741" y="1443737"/>
                  <a:pt x="3449741" y="1434961"/>
                </a:cubicBezTo>
                <a:cubicBezTo>
                  <a:pt x="3449741" y="1426186"/>
                  <a:pt x="3456853" y="1419072"/>
                  <a:pt x="3465625" y="1419072"/>
                </a:cubicBezTo>
                <a:close/>
                <a:moveTo>
                  <a:pt x="8850359" y="1418794"/>
                </a:moveTo>
                <a:cubicBezTo>
                  <a:pt x="8859287" y="1418794"/>
                  <a:pt x="8866526" y="1426032"/>
                  <a:pt x="8866526" y="1434961"/>
                </a:cubicBezTo>
                <a:cubicBezTo>
                  <a:pt x="8866526" y="1443889"/>
                  <a:pt x="8859287" y="1451128"/>
                  <a:pt x="8850359" y="1451128"/>
                </a:cubicBezTo>
                <a:cubicBezTo>
                  <a:pt x="8841430" y="1451128"/>
                  <a:pt x="8834192" y="1443889"/>
                  <a:pt x="8834192" y="1434961"/>
                </a:cubicBezTo>
                <a:cubicBezTo>
                  <a:pt x="8834192" y="1426032"/>
                  <a:pt x="8841430" y="1418794"/>
                  <a:pt x="8850359" y="1418794"/>
                </a:cubicBezTo>
                <a:close/>
                <a:moveTo>
                  <a:pt x="8712290" y="1418244"/>
                </a:moveTo>
                <a:cubicBezTo>
                  <a:pt x="8721522" y="1418244"/>
                  <a:pt x="8729006" y="1425728"/>
                  <a:pt x="8729006" y="1434960"/>
                </a:cubicBezTo>
                <a:cubicBezTo>
                  <a:pt x="8729006" y="1444193"/>
                  <a:pt x="8721522" y="1451677"/>
                  <a:pt x="8712290" y="1451677"/>
                </a:cubicBezTo>
                <a:cubicBezTo>
                  <a:pt x="8703057" y="1451677"/>
                  <a:pt x="8695573" y="1444193"/>
                  <a:pt x="8695573" y="1434960"/>
                </a:cubicBezTo>
                <a:cubicBezTo>
                  <a:pt x="8695573" y="1425728"/>
                  <a:pt x="8703058" y="1418244"/>
                  <a:pt x="8712290" y="1418244"/>
                </a:cubicBezTo>
                <a:close/>
                <a:moveTo>
                  <a:pt x="8574210" y="1418137"/>
                </a:moveTo>
                <a:cubicBezTo>
                  <a:pt x="8583502" y="1418137"/>
                  <a:pt x="8591034" y="1425669"/>
                  <a:pt x="8591034" y="1434961"/>
                </a:cubicBezTo>
                <a:cubicBezTo>
                  <a:pt x="8591034" y="1444253"/>
                  <a:pt x="8583502" y="1451785"/>
                  <a:pt x="8574210" y="1451785"/>
                </a:cubicBezTo>
                <a:cubicBezTo>
                  <a:pt x="8564919" y="1451785"/>
                  <a:pt x="8557386" y="1444253"/>
                  <a:pt x="8557386" y="1434961"/>
                </a:cubicBezTo>
                <a:cubicBezTo>
                  <a:pt x="8557386" y="1425669"/>
                  <a:pt x="8564919" y="1418137"/>
                  <a:pt x="8574210" y="1418137"/>
                </a:cubicBezTo>
                <a:close/>
                <a:moveTo>
                  <a:pt x="8436140" y="1418137"/>
                </a:moveTo>
                <a:cubicBezTo>
                  <a:pt x="8445432" y="1418137"/>
                  <a:pt x="8452964" y="1425669"/>
                  <a:pt x="8452964" y="1434961"/>
                </a:cubicBezTo>
                <a:cubicBezTo>
                  <a:pt x="8452964" y="1444253"/>
                  <a:pt x="8445432" y="1451785"/>
                  <a:pt x="8436140" y="1451785"/>
                </a:cubicBezTo>
                <a:cubicBezTo>
                  <a:pt x="8426849" y="1451785"/>
                  <a:pt x="8419316" y="1444253"/>
                  <a:pt x="8419316" y="1434961"/>
                </a:cubicBezTo>
                <a:cubicBezTo>
                  <a:pt x="8419316" y="1425669"/>
                  <a:pt x="8426849" y="1418137"/>
                  <a:pt x="8436140" y="1418137"/>
                </a:cubicBezTo>
                <a:close/>
                <a:moveTo>
                  <a:pt x="3741790" y="1418137"/>
                </a:moveTo>
                <a:cubicBezTo>
                  <a:pt x="3751087" y="1418137"/>
                  <a:pt x="3758618" y="1425669"/>
                  <a:pt x="3758618" y="1434961"/>
                </a:cubicBezTo>
                <a:cubicBezTo>
                  <a:pt x="3758618" y="1444253"/>
                  <a:pt x="3751087" y="1451785"/>
                  <a:pt x="3741790" y="1451785"/>
                </a:cubicBezTo>
                <a:cubicBezTo>
                  <a:pt x="3732501" y="1451785"/>
                  <a:pt x="3724966" y="1444253"/>
                  <a:pt x="3724966" y="1434961"/>
                </a:cubicBezTo>
                <a:cubicBezTo>
                  <a:pt x="3724966" y="1425669"/>
                  <a:pt x="3732501" y="1418137"/>
                  <a:pt x="3741790" y="1418137"/>
                </a:cubicBezTo>
                <a:close/>
                <a:moveTo>
                  <a:pt x="3603717" y="1418137"/>
                </a:moveTo>
                <a:cubicBezTo>
                  <a:pt x="3613008" y="1418137"/>
                  <a:pt x="3620538" y="1425669"/>
                  <a:pt x="3620538" y="1434961"/>
                </a:cubicBezTo>
                <a:cubicBezTo>
                  <a:pt x="3620538" y="1444253"/>
                  <a:pt x="3613008" y="1451785"/>
                  <a:pt x="3603717" y="1451785"/>
                </a:cubicBezTo>
                <a:cubicBezTo>
                  <a:pt x="3594424" y="1451785"/>
                  <a:pt x="3586890" y="1444253"/>
                  <a:pt x="3586890" y="1434961"/>
                </a:cubicBezTo>
                <a:cubicBezTo>
                  <a:pt x="3586890" y="1425669"/>
                  <a:pt x="3594424" y="1418137"/>
                  <a:pt x="3603717" y="1418137"/>
                </a:cubicBezTo>
                <a:close/>
                <a:moveTo>
                  <a:pt x="3879879" y="1417579"/>
                </a:moveTo>
                <a:cubicBezTo>
                  <a:pt x="3889479" y="1417579"/>
                  <a:pt x="3897259" y="1425361"/>
                  <a:pt x="3897259" y="1434960"/>
                </a:cubicBezTo>
                <a:cubicBezTo>
                  <a:pt x="3897259" y="1444560"/>
                  <a:pt x="3889479" y="1452342"/>
                  <a:pt x="3879879" y="1452342"/>
                </a:cubicBezTo>
                <a:cubicBezTo>
                  <a:pt x="3870278" y="1452342"/>
                  <a:pt x="3862500" y="1444560"/>
                  <a:pt x="3862500" y="1434960"/>
                </a:cubicBezTo>
                <a:cubicBezTo>
                  <a:pt x="3862500" y="1425361"/>
                  <a:pt x="3870278" y="1417579"/>
                  <a:pt x="3879879" y="1417579"/>
                </a:cubicBezTo>
                <a:close/>
                <a:moveTo>
                  <a:pt x="8298062" y="1417470"/>
                </a:moveTo>
                <a:cubicBezTo>
                  <a:pt x="8307721" y="1417470"/>
                  <a:pt x="8315552" y="1425301"/>
                  <a:pt x="8315552" y="1434961"/>
                </a:cubicBezTo>
                <a:cubicBezTo>
                  <a:pt x="8315552" y="1444620"/>
                  <a:pt x="8307722" y="1452451"/>
                  <a:pt x="8298062" y="1452451"/>
                </a:cubicBezTo>
                <a:cubicBezTo>
                  <a:pt x="8288402" y="1452451"/>
                  <a:pt x="8280571" y="1444620"/>
                  <a:pt x="8280571" y="1434961"/>
                </a:cubicBezTo>
                <a:cubicBezTo>
                  <a:pt x="8280571" y="1425301"/>
                  <a:pt x="8288401" y="1417470"/>
                  <a:pt x="8298062" y="1417470"/>
                </a:cubicBezTo>
                <a:close/>
                <a:moveTo>
                  <a:pt x="4017958" y="1417470"/>
                </a:moveTo>
                <a:cubicBezTo>
                  <a:pt x="4027617" y="1417470"/>
                  <a:pt x="4035447" y="1425301"/>
                  <a:pt x="4035447" y="1434961"/>
                </a:cubicBezTo>
                <a:cubicBezTo>
                  <a:pt x="4035447" y="1444620"/>
                  <a:pt x="4027617" y="1452451"/>
                  <a:pt x="4017958" y="1452451"/>
                </a:cubicBezTo>
                <a:cubicBezTo>
                  <a:pt x="4008297" y="1452451"/>
                  <a:pt x="4000462" y="1444620"/>
                  <a:pt x="4000462" y="1434961"/>
                </a:cubicBezTo>
                <a:cubicBezTo>
                  <a:pt x="4000462" y="1425301"/>
                  <a:pt x="4008297" y="1417470"/>
                  <a:pt x="4017958" y="1417470"/>
                </a:cubicBezTo>
                <a:close/>
                <a:moveTo>
                  <a:pt x="8159992" y="1417183"/>
                </a:moveTo>
                <a:cubicBezTo>
                  <a:pt x="8169810" y="1417183"/>
                  <a:pt x="8177769" y="1425143"/>
                  <a:pt x="8177769" y="1434961"/>
                </a:cubicBezTo>
                <a:cubicBezTo>
                  <a:pt x="8177769" y="1444779"/>
                  <a:pt x="8169810" y="1452738"/>
                  <a:pt x="8159992" y="1452738"/>
                </a:cubicBezTo>
                <a:cubicBezTo>
                  <a:pt x="8150174" y="1452738"/>
                  <a:pt x="8142214" y="1444779"/>
                  <a:pt x="8142214" y="1434961"/>
                </a:cubicBezTo>
                <a:cubicBezTo>
                  <a:pt x="8142214" y="1425142"/>
                  <a:pt x="8150174" y="1417183"/>
                  <a:pt x="8159992" y="1417183"/>
                </a:cubicBezTo>
                <a:close/>
                <a:moveTo>
                  <a:pt x="8021922" y="1417183"/>
                </a:moveTo>
                <a:cubicBezTo>
                  <a:pt x="8031740" y="1417183"/>
                  <a:pt x="8039699" y="1425143"/>
                  <a:pt x="8039699" y="1434961"/>
                </a:cubicBezTo>
                <a:cubicBezTo>
                  <a:pt x="8039699" y="1444779"/>
                  <a:pt x="8031740" y="1452738"/>
                  <a:pt x="8021922" y="1452738"/>
                </a:cubicBezTo>
                <a:cubicBezTo>
                  <a:pt x="8012104" y="1452738"/>
                  <a:pt x="8004144" y="1444779"/>
                  <a:pt x="8004144" y="1434961"/>
                </a:cubicBezTo>
                <a:cubicBezTo>
                  <a:pt x="8004144" y="1425142"/>
                  <a:pt x="8012104" y="1417183"/>
                  <a:pt x="8021922" y="1417183"/>
                </a:cubicBezTo>
                <a:close/>
                <a:moveTo>
                  <a:pt x="7883843" y="1417183"/>
                </a:moveTo>
                <a:cubicBezTo>
                  <a:pt x="7893661" y="1417183"/>
                  <a:pt x="7901620" y="1425143"/>
                  <a:pt x="7901620" y="1434961"/>
                </a:cubicBezTo>
                <a:cubicBezTo>
                  <a:pt x="7901620" y="1444779"/>
                  <a:pt x="7893661" y="1452738"/>
                  <a:pt x="7883843" y="1452738"/>
                </a:cubicBezTo>
                <a:cubicBezTo>
                  <a:pt x="7874025" y="1452738"/>
                  <a:pt x="7866065" y="1444779"/>
                  <a:pt x="7866065" y="1434961"/>
                </a:cubicBezTo>
                <a:cubicBezTo>
                  <a:pt x="7866065" y="1425142"/>
                  <a:pt x="7874025" y="1417183"/>
                  <a:pt x="7883843" y="1417183"/>
                </a:cubicBezTo>
                <a:close/>
                <a:moveTo>
                  <a:pt x="4156040" y="1417183"/>
                </a:moveTo>
                <a:cubicBezTo>
                  <a:pt x="4165856" y="1417183"/>
                  <a:pt x="4173813" y="1425143"/>
                  <a:pt x="4173813" y="1434961"/>
                </a:cubicBezTo>
                <a:cubicBezTo>
                  <a:pt x="4173813" y="1444779"/>
                  <a:pt x="4165856" y="1452738"/>
                  <a:pt x="4156040" y="1452738"/>
                </a:cubicBezTo>
                <a:cubicBezTo>
                  <a:pt x="4146218" y="1452738"/>
                  <a:pt x="4138258" y="1444779"/>
                  <a:pt x="4138258" y="1434961"/>
                </a:cubicBezTo>
                <a:cubicBezTo>
                  <a:pt x="4138258" y="1425142"/>
                  <a:pt x="4146218" y="1417183"/>
                  <a:pt x="4156040" y="1417183"/>
                </a:cubicBezTo>
                <a:close/>
                <a:moveTo>
                  <a:pt x="7745773" y="1416615"/>
                </a:moveTo>
                <a:cubicBezTo>
                  <a:pt x="7755906" y="1416615"/>
                  <a:pt x="7764119" y="1424829"/>
                  <a:pt x="7764119" y="1434961"/>
                </a:cubicBezTo>
                <a:cubicBezTo>
                  <a:pt x="7764119" y="1445093"/>
                  <a:pt x="7755906" y="1453307"/>
                  <a:pt x="7745773" y="1453307"/>
                </a:cubicBezTo>
                <a:cubicBezTo>
                  <a:pt x="7735641" y="1453307"/>
                  <a:pt x="7727427" y="1445093"/>
                  <a:pt x="7727427" y="1434961"/>
                </a:cubicBezTo>
                <a:cubicBezTo>
                  <a:pt x="7727427" y="1424829"/>
                  <a:pt x="7735641" y="1416615"/>
                  <a:pt x="7745773" y="1416615"/>
                </a:cubicBezTo>
                <a:close/>
                <a:moveTo>
                  <a:pt x="7607694" y="1416615"/>
                </a:moveTo>
                <a:cubicBezTo>
                  <a:pt x="7617826" y="1416615"/>
                  <a:pt x="7626040" y="1424829"/>
                  <a:pt x="7626040" y="1434961"/>
                </a:cubicBezTo>
                <a:cubicBezTo>
                  <a:pt x="7626040" y="1445093"/>
                  <a:pt x="7617826" y="1453307"/>
                  <a:pt x="7607694" y="1453307"/>
                </a:cubicBezTo>
                <a:cubicBezTo>
                  <a:pt x="7597562" y="1453307"/>
                  <a:pt x="7589348" y="1445093"/>
                  <a:pt x="7589348" y="1434961"/>
                </a:cubicBezTo>
                <a:cubicBezTo>
                  <a:pt x="7589348" y="1424829"/>
                  <a:pt x="7597562" y="1416615"/>
                  <a:pt x="7607694" y="1416615"/>
                </a:cubicBezTo>
                <a:close/>
                <a:moveTo>
                  <a:pt x="7469624" y="1416615"/>
                </a:moveTo>
                <a:cubicBezTo>
                  <a:pt x="7479757" y="1416615"/>
                  <a:pt x="7487970" y="1424829"/>
                  <a:pt x="7487970" y="1434961"/>
                </a:cubicBezTo>
                <a:cubicBezTo>
                  <a:pt x="7487970" y="1445093"/>
                  <a:pt x="7479757" y="1453307"/>
                  <a:pt x="7469624" y="1453307"/>
                </a:cubicBezTo>
                <a:cubicBezTo>
                  <a:pt x="7459492" y="1453307"/>
                  <a:pt x="7451278" y="1445093"/>
                  <a:pt x="7451278" y="1434961"/>
                </a:cubicBezTo>
                <a:cubicBezTo>
                  <a:pt x="7451278" y="1424829"/>
                  <a:pt x="7459492" y="1416615"/>
                  <a:pt x="7469624" y="1416615"/>
                </a:cubicBezTo>
                <a:close/>
                <a:moveTo>
                  <a:pt x="7331545" y="1416615"/>
                </a:moveTo>
                <a:cubicBezTo>
                  <a:pt x="7341677" y="1416615"/>
                  <a:pt x="7349891" y="1424829"/>
                  <a:pt x="7349891" y="1434961"/>
                </a:cubicBezTo>
                <a:cubicBezTo>
                  <a:pt x="7349891" y="1445093"/>
                  <a:pt x="7341677" y="1453307"/>
                  <a:pt x="7331545" y="1453307"/>
                </a:cubicBezTo>
                <a:cubicBezTo>
                  <a:pt x="7321413" y="1453307"/>
                  <a:pt x="7313199" y="1445093"/>
                  <a:pt x="7313199" y="1434961"/>
                </a:cubicBezTo>
                <a:cubicBezTo>
                  <a:pt x="7313199" y="1424829"/>
                  <a:pt x="7321413" y="1416615"/>
                  <a:pt x="7331545" y="1416615"/>
                </a:cubicBezTo>
                <a:close/>
                <a:moveTo>
                  <a:pt x="4432020" y="1416615"/>
                </a:moveTo>
                <a:cubicBezTo>
                  <a:pt x="4442148" y="1416615"/>
                  <a:pt x="4450361" y="1424829"/>
                  <a:pt x="4450361" y="1434961"/>
                </a:cubicBezTo>
                <a:cubicBezTo>
                  <a:pt x="4450361" y="1445093"/>
                  <a:pt x="4442148" y="1453307"/>
                  <a:pt x="4432020" y="1453307"/>
                </a:cubicBezTo>
                <a:cubicBezTo>
                  <a:pt x="4421890" y="1453307"/>
                  <a:pt x="4413674" y="1445093"/>
                  <a:pt x="4413674" y="1434961"/>
                </a:cubicBezTo>
                <a:cubicBezTo>
                  <a:pt x="4413674" y="1424829"/>
                  <a:pt x="4421890" y="1416615"/>
                  <a:pt x="4432020" y="1416615"/>
                </a:cubicBezTo>
                <a:close/>
                <a:moveTo>
                  <a:pt x="4294113" y="1416615"/>
                </a:moveTo>
                <a:cubicBezTo>
                  <a:pt x="4304249" y="1416615"/>
                  <a:pt x="4312459" y="1424829"/>
                  <a:pt x="4312459" y="1434961"/>
                </a:cubicBezTo>
                <a:cubicBezTo>
                  <a:pt x="4312459" y="1445093"/>
                  <a:pt x="4304245" y="1453307"/>
                  <a:pt x="4294113" y="1453307"/>
                </a:cubicBezTo>
                <a:cubicBezTo>
                  <a:pt x="4283984" y="1453307"/>
                  <a:pt x="4275768" y="1445093"/>
                  <a:pt x="4275768" y="1434961"/>
                </a:cubicBezTo>
                <a:cubicBezTo>
                  <a:pt x="4275768" y="1424829"/>
                  <a:pt x="4283984" y="1416615"/>
                  <a:pt x="4294113" y="1416615"/>
                </a:cubicBezTo>
                <a:close/>
                <a:moveTo>
                  <a:pt x="5122396" y="1416504"/>
                </a:moveTo>
                <a:cubicBezTo>
                  <a:pt x="5132591" y="1416504"/>
                  <a:pt x="5140857" y="1424768"/>
                  <a:pt x="5140857" y="1434961"/>
                </a:cubicBezTo>
                <a:cubicBezTo>
                  <a:pt x="5140857" y="1445155"/>
                  <a:pt x="5132591" y="1453418"/>
                  <a:pt x="5122396" y="1453418"/>
                </a:cubicBezTo>
                <a:cubicBezTo>
                  <a:pt x="5112203" y="1453418"/>
                  <a:pt x="5103940" y="1445155"/>
                  <a:pt x="5103940" y="1434961"/>
                </a:cubicBezTo>
                <a:cubicBezTo>
                  <a:pt x="5103940" y="1424768"/>
                  <a:pt x="5112203" y="1416504"/>
                  <a:pt x="5122396" y="1416504"/>
                </a:cubicBezTo>
                <a:close/>
                <a:moveTo>
                  <a:pt x="4984315" y="1416504"/>
                </a:moveTo>
                <a:cubicBezTo>
                  <a:pt x="4994506" y="1416504"/>
                  <a:pt x="5002774" y="1424768"/>
                  <a:pt x="5002774" y="1434961"/>
                </a:cubicBezTo>
                <a:cubicBezTo>
                  <a:pt x="5002774" y="1445155"/>
                  <a:pt x="4994506" y="1453418"/>
                  <a:pt x="4984315" y="1453418"/>
                </a:cubicBezTo>
                <a:cubicBezTo>
                  <a:pt x="4974122" y="1453418"/>
                  <a:pt x="4965853" y="1445155"/>
                  <a:pt x="4965853" y="1434961"/>
                </a:cubicBezTo>
                <a:cubicBezTo>
                  <a:pt x="4965853" y="1424768"/>
                  <a:pt x="4974122" y="1416504"/>
                  <a:pt x="4984315" y="1416504"/>
                </a:cubicBezTo>
                <a:close/>
                <a:moveTo>
                  <a:pt x="4846245" y="1416504"/>
                </a:moveTo>
                <a:cubicBezTo>
                  <a:pt x="4856442" y="1416504"/>
                  <a:pt x="4864707" y="1424768"/>
                  <a:pt x="4864707" y="1434961"/>
                </a:cubicBezTo>
                <a:cubicBezTo>
                  <a:pt x="4864707" y="1445155"/>
                  <a:pt x="4856442" y="1453418"/>
                  <a:pt x="4846245" y="1453418"/>
                </a:cubicBezTo>
                <a:cubicBezTo>
                  <a:pt x="4836052" y="1453418"/>
                  <a:pt x="4827792" y="1445155"/>
                  <a:pt x="4827792" y="1434961"/>
                </a:cubicBezTo>
                <a:cubicBezTo>
                  <a:pt x="4827792" y="1424768"/>
                  <a:pt x="4836052" y="1416504"/>
                  <a:pt x="4846245" y="1416504"/>
                </a:cubicBezTo>
                <a:close/>
                <a:moveTo>
                  <a:pt x="4708172" y="1416504"/>
                </a:moveTo>
                <a:cubicBezTo>
                  <a:pt x="4718366" y="1416504"/>
                  <a:pt x="4726624" y="1424768"/>
                  <a:pt x="4726624" y="1434961"/>
                </a:cubicBezTo>
                <a:cubicBezTo>
                  <a:pt x="4726624" y="1445155"/>
                  <a:pt x="4718366" y="1453418"/>
                  <a:pt x="4708172" y="1453418"/>
                </a:cubicBezTo>
                <a:cubicBezTo>
                  <a:pt x="4697978" y="1453418"/>
                  <a:pt x="4689714" y="1445155"/>
                  <a:pt x="4689714" y="1434961"/>
                </a:cubicBezTo>
                <a:cubicBezTo>
                  <a:pt x="4689714" y="1424768"/>
                  <a:pt x="4697978" y="1416504"/>
                  <a:pt x="4708172" y="1416504"/>
                </a:cubicBezTo>
                <a:close/>
                <a:moveTo>
                  <a:pt x="4570091" y="1416504"/>
                </a:moveTo>
                <a:cubicBezTo>
                  <a:pt x="4580291" y="1416504"/>
                  <a:pt x="4588557" y="1424768"/>
                  <a:pt x="4588557" y="1434961"/>
                </a:cubicBezTo>
                <a:cubicBezTo>
                  <a:pt x="4588557" y="1445155"/>
                  <a:pt x="4580291" y="1453418"/>
                  <a:pt x="4570091" y="1453418"/>
                </a:cubicBezTo>
                <a:cubicBezTo>
                  <a:pt x="4559904" y="1453418"/>
                  <a:pt x="4551639" y="1445155"/>
                  <a:pt x="4551639" y="1434961"/>
                </a:cubicBezTo>
                <a:cubicBezTo>
                  <a:pt x="4551639" y="1424768"/>
                  <a:pt x="4559904" y="1416504"/>
                  <a:pt x="4570091" y="1416504"/>
                </a:cubicBezTo>
                <a:close/>
                <a:moveTo>
                  <a:pt x="7193476" y="1416323"/>
                </a:moveTo>
                <a:cubicBezTo>
                  <a:pt x="7203770" y="1416323"/>
                  <a:pt x="7212114" y="1424667"/>
                  <a:pt x="7212114" y="1434961"/>
                </a:cubicBezTo>
                <a:cubicBezTo>
                  <a:pt x="7212114" y="1445254"/>
                  <a:pt x="7203769" y="1453599"/>
                  <a:pt x="7193476" y="1453599"/>
                </a:cubicBezTo>
                <a:cubicBezTo>
                  <a:pt x="7183182" y="1453599"/>
                  <a:pt x="7174838" y="1445255"/>
                  <a:pt x="7174838" y="1434961"/>
                </a:cubicBezTo>
                <a:cubicBezTo>
                  <a:pt x="7174838" y="1424668"/>
                  <a:pt x="7183183" y="1416323"/>
                  <a:pt x="7193476" y="1416323"/>
                </a:cubicBezTo>
                <a:close/>
                <a:moveTo>
                  <a:pt x="7055406" y="1416323"/>
                </a:moveTo>
                <a:cubicBezTo>
                  <a:pt x="7065700" y="1416323"/>
                  <a:pt x="7074044" y="1424667"/>
                  <a:pt x="7074044" y="1434961"/>
                </a:cubicBezTo>
                <a:cubicBezTo>
                  <a:pt x="7074044" y="1445254"/>
                  <a:pt x="7065699" y="1453599"/>
                  <a:pt x="7055406" y="1453599"/>
                </a:cubicBezTo>
                <a:cubicBezTo>
                  <a:pt x="7045112" y="1453599"/>
                  <a:pt x="7036768" y="1445255"/>
                  <a:pt x="7036768" y="1434961"/>
                </a:cubicBezTo>
                <a:cubicBezTo>
                  <a:pt x="7036768" y="1424668"/>
                  <a:pt x="7045113" y="1416323"/>
                  <a:pt x="7055406" y="1416323"/>
                </a:cubicBezTo>
                <a:close/>
                <a:moveTo>
                  <a:pt x="6917327" y="1416323"/>
                </a:moveTo>
                <a:cubicBezTo>
                  <a:pt x="6927621" y="1416323"/>
                  <a:pt x="6935965" y="1424667"/>
                  <a:pt x="6935965" y="1434961"/>
                </a:cubicBezTo>
                <a:cubicBezTo>
                  <a:pt x="6935965" y="1445254"/>
                  <a:pt x="6927620" y="1453599"/>
                  <a:pt x="6917327" y="1453599"/>
                </a:cubicBezTo>
                <a:cubicBezTo>
                  <a:pt x="6907033" y="1453599"/>
                  <a:pt x="6898689" y="1445255"/>
                  <a:pt x="6898689" y="1434961"/>
                </a:cubicBezTo>
                <a:cubicBezTo>
                  <a:pt x="6898689" y="1424668"/>
                  <a:pt x="6907034" y="1416323"/>
                  <a:pt x="6917327" y="1416323"/>
                </a:cubicBezTo>
                <a:close/>
                <a:moveTo>
                  <a:pt x="6779257" y="1416323"/>
                </a:moveTo>
                <a:cubicBezTo>
                  <a:pt x="6789551" y="1416323"/>
                  <a:pt x="6797895" y="1424667"/>
                  <a:pt x="6797895" y="1434961"/>
                </a:cubicBezTo>
                <a:cubicBezTo>
                  <a:pt x="6797895" y="1445254"/>
                  <a:pt x="6789550" y="1453599"/>
                  <a:pt x="6779257" y="1453599"/>
                </a:cubicBezTo>
                <a:cubicBezTo>
                  <a:pt x="6768963" y="1453599"/>
                  <a:pt x="6760619" y="1445255"/>
                  <a:pt x="6760619" y="1434961"/>
                </a:cubicBezTo>
                <a:cubicBezTo>
                  <a:pt x="6760619" y="1424668"/>
                  <a:pt x="6768964" y="1416323"/>
                  <a:pt x="6779257" y="1416323"/>
                </a:cubicBezTo>
                <a:close/>
                <a:moveTo>
                  <a:pt x="6641178" y="1416323"/>
                </a:moveTo>
                <a:cubicBezTo>
                  <a:pt x="6651472" y="1416323"/>
                  <a:pt x="6659816" y="1424667"/>
                  <a:pt x="6659816" y="1434961"/>
                </a:cubicBezTo>
                <a:cubicBezTo>
                  <a:pt x="6659816" y="1445254"/>
                  <a:pt x="6651471" y="1453599"/>
                  <a:pt x="6641178" y="1453599"/>
                </a:cubicBezTo>
                <a:cubicBezTo>
                  <a:pt x="6630884" y="1453599"/>
                  <a:pt x="6622540" y="1445255"/>
                  <a:pt x="6622540" y="1434961"/>
                </a:cubicBezTo>
                <a:cubicBezTo>
                  <a:pt x="6622540" y="1424668"/>
                  <a:pt x="6630885" y="1416323"/>
                  <a:pt x="6641178" y="1416323"/>
                </a:cubicBezTo>
                <a:close/>
                <a:moveTo>
                  <a:pt x="6503108" y="1416323"/>
                </a:moveTo>
                <a:cubicBezTo>
                  <a:pt x="6513402" y="1416323"/>
                  <a:pt x="6521746" y="1424667"/>
                  <a:pt x="6521746" y="1434961"/>
                </a:cubicBezTo>
                <a:cubicBezTo>
                  <a:pt x="6521746" y="1445254"/>
                  <a:pt x="6513401" y="1453599"/>
                  <a:pt x="6503108" y="1453599"/>
                </a:cubicBezTo>
                <a:cubicBezTo>
                  <a:pt x="6492814" y="1453599"/>
                  <a:pt x="6484470" y="1445255"/>
                  <a:pt x="6484470" y="1434961"/>
                </a:cubicBezTo>
                <a:cubicBezTo>
                  <a:pt x="6484470" y="1424668"/>
                  <a:pt x="6492815" y="1416323"/>
                  <a:pt x="6503108" y="1416323"/>
                </a:cubicBezTo>
                <a:close/>
                <a:moveTo>
                  <a:pt x="6365029" y="1416323"/>
                </a:moveTo>
                <a:cubicBezTo>
                  <a:pt x="6375323" y="1416323"/>
                  <a:pt x="6383667" y="1424667"/>
                  <a:pt x="6383667" y="1434961"/>
                </a:cubicBezTo>
                <a:cubicBezTo>
                  <a:pt x="6383667" y="1445254"/>
                  <a:pt x="6375322" y="1453599"/>
                  <a:pt x="6365029" y="1453599"/>
                </a:cubicBezTo>
                <a:cubicBezTo>
                  <a:pt x="6354735" y="1453599"/>
                  <a:pt x="6346391" y="1445255"/>
                  <a:pt x="6346391" y="1434961"/>
                </a:cubicBezTo>
                <a:cubicBezTo>
                  <a:pt x="6346391" y="1424668"/>
                  <a:pt x="6354736" y="1416323"/>
                  <a:pt x="6365029" y="1416323"/>
                </a:cubicBezTo>
                <a:close/>
                <a:moveTo>
                  <a:pt x="6226959" y="1416323"/>
                </a:moveTo>
                <a:cubicBezTo>
                  <a:pt x="6237253" y="1416323"/>
                  <a:pt x="6245597" y="1424667"/>
                  <a:pt x="6245597" y="1434961"/>
                </a:cubicBezTo>
                <a:cubicBezTo>
                  <a:pt x="6245597" y="1445254"/>
                  <a:pt x="6237252" y="1453599"/>
                  <a:pt x="6226959" y="1453599"/>
                </a:cubicBezTo>
                <a:cubicBezTo>
                  <a:pt x="6216668" y="1453599"/>
                  <a:pt x="6208325" y="1445255"/>
                  <a:pt x="6208325" y="1434961"/>
                </a:cubicBezTo>
                <a:cubicBezTo>
                  <a:pt x="6208325" y="1424668"/>
                  <a:pt x="6216670" y="1416323"/>
                  <a:pt x="6226959" y="1416323"/>
                </a:cubicBezTo>
                <a:close/>
                <a:moveTo>
                  <a:pt x="6088895" y="1416323"/>
                </a:moveTo>
                <a:cubicBezTo>
                  <a:pt x="6099190" y="1416323"/>
                  <a:pt x="6107534" y="1424667"/>
                  <a:pt x="6107534" y="1434961"/>
                </a:cubicBezTo>
                <a:cubicBezTo>
                  <a:pt x="6107534" y="1445254"/>
                  <a:pt x="6099188" y="1453599"/>
                  <a:pt x="6088895" y="1453599"/>
                </a:cubicBezTo>
                <a:cubicBezTo>
                  <a:pt x="6078602" y="1453599"/>
                  <a:pt x="6070260" y="1445255"/>
                  <a:pt x="6070260" y="1434961"/>
                </a:cubicBezTo>
                <a:cubicBezTo>
                  <a:pt x="6070260" y="1424668"/>
                  <a:pt x="6078602" y="1416323"/>
                  <a:pt x="6088895" y="1416323"/>
                </a:cubicBezTo>
                <a:close/>
                <a:moveTo>
                  <a:pt x="5950822" y="1416323"/>
                </a:moveTo>
                <a:cubicBezTo>
                  <a:pt x="5961115" y="1416323"/>
                  <a:pt x="5969458" y="1424667"/>
                  <a:pt x="5969458" y="1434961"/>
                </a:cubicBezTo>
                <a:cubicBezTo>
                  <a:pt x="5969458" y="1445254"/>
                  <a:pt x="5961113" y="1453599"/>
                  <a:pt x="5950822" y="1453599"/>
                </a:cubicBezTo>
                <a:cubicBezTo>
                  <a:pt x="5940529" y="1453599"/>
                  <a:pt x="5932184" y="1445255"/>
                  <a:pt x="5932184" y="1434961"/>
                </a:cubicBezTo>
                <a:cubicBezTo>
                  <a:pt x="5932184" y="1424668"/>
                  <a:pt x="5940529" y="1416323"/>
                  <a:pt x="5950822" y="1416323"/>
                </a:cubicBezTo>
                <a:close/>
                <a:moveTo>
                  <a:pt x="5812753" y="1416211"/>
                </a:moveTo>
                <a:cubicBezTo>
                  <a:pt x="5823108" y="1416211"/>
                  <a:pt x="5831507" y="1424605"/>
                  <a:pt x="5831507" y="1434961"/>
                </a:cubicBezTo>
                <a:cubicBezTo>
                  <a:pt x="5831507" y="1445316"/>
                  <a:pt x="5823108" y="1453710"/>
                  <a:pt x="5812753" y="1453710"/>
                </a:cubicBezTo>
                <a:cubicBezTo>
                  <a:pt x="5802404" y="1453710"/>
                  <a:pt x="5794006" y="1445316"/>
                  <a:pt x="5794006" y="1434961"/>
                </a:cubicBezTo>
                <a:cubicBezTo>
                  <a:pt x="5794006" y="1424605"/>
                  <a:pt x="5802404" y="1416211"/>
                  <a:pt x="5812753" y="1416211"/>
                </a:cubicBezTo>
                <a:close/>
                <a:moveTo>
                  <a:pt x="5674680" y="1416211"/>
                </a:moveTo>
                <a:cubicBezTo>
                  <a:pt x="5685034" y="1416211"/>
                  <a:pt x="5693430" y="1424605"/>
                  <a:pt x="5693430" y="1434961"/>
                </a:cubicBezTo>
                <a:cubicBezTo>
                  <a:pt x="5693430" y="1445316"/>
                  <a:pt x="5685034" y="1453710"/>
                  <a:pt x="5674680" y="1453710"/>
                </a:cubicBezTo>
                <a:cubicBezTo>
                  <a:pt x="5664328" y="1453710"/>
                  <a:pt x="5655933" y="1445316"/>
                  <a:pt x="5655933" y="1434961"/>
                </a:cubicBezTo>
                <a:cubicBezTo>
                  <a:pt x="5655933" y="1424605"/>
                  <a:pt x="5664328" y="1416211"/>
                  <a:pt x="5674680" y="1416211"/>
                </a:cubicBezTo>
                <a:close/>
                <a:moveTo>
                  <a:pt x="5536618" y="1416211"/>
                </a:moveTo>
                <a:cubicBezTo>
                  <a:pt x="5546968" y="1416211"/>
                  <a:pt x="5555364" y="1424605"/>
                  <a:pt x="5555364" y="1434961"/>
                </a:cubicBezTo>
                <a:cubicBezTo>
                  <a:pt x="5555364" y="1445316"/>
                  <a:pt x="5546968" y="1453710"/>
                  <a:pt x="5536618" y="1453710"/>
                </a:cubicBezTo>
                <a:cubicBezTo>
                  <a:pt x="5526261" y="1453710"/>
                  <a:pt x="5517868" y="1445316"/>
                  <a:pt x="5517868" y="1434961"/>
                </a:cubicBezTo>
                <a:cubicBezTo>
                  <a:pt x="5517868" y="1424605"/>
                  <a:pt x="5526261" y="1416211"/>
                  <a:pt x="5536618" y="1416211"/>
                </a:cubicBezTo>
                <a:close/>
                <a:moveTo>
                  <a:pt x="5398537" y="1416211"/>
                </a:moveTo>
                <a:cubicBezTo>
                  <a:pt x="5408893" y="1416211"/>
                  <a:pt x="5417287" y="1424605"/>
                  <a:pt x="5417287" y="1434961"/>
                </a:cubicBezTo>
                <a:cubicBezTo>
                  <a:pt x="5417287" y="1445316"/>
                  <a:pt x="5408893" y="1453710"/>
                  <a:pt x="5398537" y="1453710"/>
                </a:cubicBezTo>
                <a:cubicBezTo>
                  <a:pt x="5388185" y="1453710"/>
                  <a:pt x="5379791" y="1445316"/>
                  <a:pt x="5379791" y="1434961"/>
                </a:cubicBezTo>
                <a:cubicBezTo>
                  <a:pt x="5379791" y="1424605"/>
                  <a:pt x="5388185" y="1416211"/>
                  <a:pt x="5398537" y="1416211"/>
                </a:cubicBezTo>
                <a:close/>
                <a:moveTo>
                  <a:pt x="5260467" y="1416211"/>
                </a:moveTo>
                <a:cubicBezTo>
                  <a:pt x="5270822" y="1416211"/>
                  <a:pt x="5279216" y="1424605"/>
                  <a:pt x="5279216" y="1434961"/>
                </a:cubicBezTo>
                <a:cubicBezTo>
                  <a:pt x="5279216" y="1445316"/>
                  <a:pt x="5270822" y="1453710"/>
                  <a:pt x="5260467" y="1453710"/>
                </a:cubicBezTo>
                <a:cubicBezTo>
                  <a:pt x="5250112" y="1453710"/>
                  <a:pt x="5241721" y="1445316"/>
                  <a:pt x="5241721" y="1434961"/>
                </a:cubicBezTo>
                <a:cubicBezTo>
                  <a:pt x="5241721" y="1424605"/>
                  <a:pt x="5250112" y="1416211"/>
                  <a:pt x="5260467" y="1416211"/>
                </a:cubicBezTo>
                <a:close/>
                <a:moveTo>
                  <a:pt x="12371259" y="1315220"/>
                </a:moveTo>
                <a:cubicBezTo>
                  <a:pt x="12371351" y="1315220"/>
                  <a:pt x="12371425" y="1315294"/>
                  <a:pt x="12371425" y="1315386"/>
                </a:cubicBezTo>
                <a:cubicBezTo>
                  <a:pt x="12371425" y="1315477"/>
                  <a:pt x="12371351" y="1315552"/>
                  <a:pt x="12371259" y="1315552"/>
                </a:cubicBezTo>
                <a:cubicBezTo>
                  <a:pt x="12371167" y="1315552"/>
                  <a:pt x="12371093" y="1315477"/>
                  <a:pt x="12371093" y="1315386"/>
                </a:cubicBezTo>
                <a:cubicBezTo>
                  <a:pt x="12371093" y="1315294"/>
                  <a:pt x="12371167" y="1315220"/>
                  <a:pt x="12371259" y="1315220"/>
                </a:cubicBezTo>
                <a:close/>
                <a:moveTo>
                  <a:pt x="12233209" y="1315100"/>
                </a:moveTo>
                <a:cubicBezTo>
                  <a:pt x="12233367" y="1315100"/>
                  <a:pt x="12233494" y="1315228"/>
                  <a:pt x="12233494" y="1315385"/>
                </a:cubicBezTo>
                <a:cubicBezTo>
                  <a:pt x="12233494" y="1315543"/>
                  <a:pt x="12233367" y="1315670"/>
                  <a:pt x="12233209" y="1315670"/>
                </a:cubicBezTo>
                <a:cubicBezTo>
                  <a:pt x="12233051" y="1315670"/>
                  <a:pt x="12232924" y="1315543"/>
                  <a:pt x="12232924" y="1315385"/>
                </a:cubicBezTo>
                <a:cubicBezTo>
                  <a:pt x="12232924" y="1315228"/>
                  <a:pt x="12233051" y="1315100"/>
                  <a:pt x="12233209" y="1315100"/>
                </a:cubicBezTo>
                <a:close/>
                <a:moveTo>
                  <a:pt x="82694" y="1315100"/>
                </a:moveTo>
                <a:cubicBezTo>
                  <a:pt x="82852" y="1315100"/>
                  <a:pt x="82979" y="1315228"/>
                  <a:pt x="82979" y="1315385"/>
                </a:cubicBezTo>
                <a:cubicBezTo>
                  <a:pt x="82979" y="1315543"/>
                  <a:pt x="82852" y="1315670"/>
                  <a:pt x="82694" y="1315670"/>
                </a:cubicBezTo>
                <a:cubicBezTo>
                  <a:pt x="82537" y="1315670"/>
                  <a:pt x="82409" y="1315543"/>
                  <a:pt x="82409" y="1315385"/>
                </a:cubicBezTo>
                <a:cubicBezTo>
                  <a:pt x="82409" y="1315228"/>
                  <a:pt x="82537" y="1315100"/>
                  <a:pt x="82694" y="1315100"/>
                </a:cubicBezTo>
                <a:close/>
                <a:moveTo>
                  <a:pt x="12095064" y="1315075"/>
                </a:moveTo>
                <a:cubicBezTo>
                  <a:pt x="12095235" y="1315075"/>
                  <a:pt x="12095374" y="1315214"/>
                  <a:pt x="12095374" y="1315386"/>
                </a:cubicBezTo>
                <a:cubicBezTo>
                  <a:pt x="12095374" y="1315558"/>
                  <a:pt x="12095234" y="1315697"/>
                  <a:pt x="12095064" y="1315697"/>
                </a:cubicBezTo>
                <a:cubicBezTo>
                  <a:pt x="12094892" y="1315697"/>
                  <a:pt x="12094753" y="1315558"/>
                  <a:pt x="12094753" y="1315386"/>
                </a:cubicBezTo>
                <a:cubicBezTo>
                  <a:pt x="12094753" y="1315214"/>
                  <a:pt x="12094893" y="1315075"/>
                  <a:pt x="12095064" y="1315075"/>
                </a:cubicBezTo>
                <a:close/>
                <a:moveTo>
                  <a:pt x="358849" y="1315075"/>
                </a:moveTo>
                <a:cubicBezTo>
                  <a:pt x="359020" y="1315075"/>
                  <a:pt x="359160" y="1315214"/>
                  <a:pt x="359160" y="1315386"/>
                </a:cubicBezTo>
                <a:cubicBezTo>
                  <a:pt x="359160" y="1315558"/>
                  <a:pt x="359020" y="1315697"/>
                  <a:pt x="358849" y="1315697"/>
                </a:cubicBezTo>
                <a:cubicBezTo>
                  <a:pt x="358677" y="1315697"/>
                  <a:pt x="358538" y="1315558"/>
                  <a:pt x="358538" y="1315386"/>
                </a:cubicBezTo>
                <a:cubicBezTo>
                  <a:pt x="358538" y="1315214"/>
                  <a:pt x="358677" y="1315075"/>
                  <a:pt x="358849" y="1315075"/>
                </a:cubicBezTo>
                <a:close/>
                <a:moveTo>
                  <a:pt x="220772" y="1315075"/>
                </a:moveTo>
                <a:cubicBezTo>
                  <a:pt x="220943" y="1315075"/>
                  <a:pt x="221082" y="1315214"/>
                  <a:pt x="221082" y="1315386"/>
                </a:cubicBezTo>
                <a:cubicBezTo>
                  <a:pt x="221082" y="1315558"/>
                  <a:pt x="220943" y="1315697"/>
                  <a:pt x="220772" y="1315697"/>
                </a:cubicBezTo>
                <a:cubicBezTo>
                  <a:pt x="220600" y="1315697"/>
                  <a:pt x="220461" y="1315558"/>
                  <a:pt x="220461" y="1315386"/>
                </a:cubicBezTo>
                <a:cubicBezTo>
                  <a:pt x="220461" y="1315214"/>
                  <a:pt x="220600" y="1315075"/>
                  <a:pt x="220772" y="1315075"/>
                </a:cubicBezTo>
                <a:close/>
                <a:moveTo>
                  <a:pt x="11957011" y="1314900"/>
                </a:moveTo>
                <a:cubicBezTo>
                  <a:pt x="11957279" y="1314900"/>
                  <a:pt x="11957497" y="1315117"/>
                  <a:pt x="11957497" y="1315385"/>
                </a:cubicBezTo>
                <a:cubicBezTo>
                  <a:pt x="11957497" y="1315654"/>
                  <a:pt x="11957279" y="1315871"/>
                  <a:pt x="11957011" y="1315871"/>
                </a:cubicBezTo>
                <a:cubicBezTo>
                  <a:pt x="11956743" y="1315871"/>
                  <a:pt x="11956526" y="1315654"/>
                  <a:pt x="11956526" y="1315385"/>
                </a:cubicBezTo>
                <a:cubicBezTo>
                  <a:pt x="11956526" y="1315117"/>
                  <a:pt x="11956743" y="1314900"/>
                  <a:pt x="11957011" y="1314900"/>
                </a:cubicBezTo>
                <a:close/>
                <a:moveTo>
                  <a:pt x="496928" y="1314900"/>
                </a:moveTo>
                <a:cubicBezTo>
                  <a:pt x="497196" y="1314900"/>
                  <a:pt x="497413" y="1315117"/>
                  <a:pt x="497413" y="1315385"/>
                </a:cubicBezTo>
                <a:cubicBezTo>
                  <a:pt x="497413" y="1315654"/>
                  <a:pt x="497196" y="1315871"/>
                  <a:pt x="496928" y="1315871"/>
                </a:cubicBezTo>
                <a:cubicBezTo>
                  <a:pt x="496659" y="1315871"/>
                  <a:pt x="496442" y="1315654"/>
                  <a:pt x="496442" y="1315385"/>
                </a:cubicBezTo>
                <a:cubicBezTo>
                  <a:pt x="496442" y="1315117"/>
                  <a:pt x="496659" y="1314900"/>
                  <a:pt x="496928" y="1314900"/>
                </a:cubicBezTo>
                <a:close/>
                <a:moveTo>
                  <a:pt x="11818961" y="1314699"/>
                </a:moveTo>
                <a:cubicBezTo>
                  <a:pt x="11819340" y="1314699"/>
                  <a:pt x="11819647" y="1315006"/>
                  <a:pt x="11819647" y="1315385"/>
                </a:cubicBezTo>
                <a:cubicBezTo>
                  <a:pt x="11819647" y="1315764"/>
                  <a:pt x="11819340" y="1316071"/>
                  <a:pt x="11818961" y="1316071"/>
                </a:cubicBezTo>
                <a:cubicBezTo>
                  <a:pt x="11818582" y="1316071"/>
                  <a:pt x="11818275" y="1315764"/>
                  <a:pt x="11818275" y="1315385"/>
                </a:cubicBezTo>
                <a:cubicBezTo>
                  <a:pt x="11818275" y="1315006"/>
                  <a:pt x="11818582" y="1314699"/>
                  <a:pt x="11818961" y="1314699"/>
                </a:cubicBezTo>
                <a:close/>
                <a:moveTo>
                  <a:pt x="635005" y="1314699"/>
                </a:moveTo>
                <a:cubicBezTo>
                  <a:pt x="635384" y="1314699"/>
                  <a:pt x="635691" y="1315006"/>
                  <a:pt x="635691" y="1315385"/>
                </a:cubicBezTo>
                <a:cubicBezTo>
                  <a:pt x="635691" y="1315764"/>
                  <a:pt x="635384" y="1316071"/>
                  <a:pt x="635005" y="1316071"/>
                </a:cubicBezTo>
                <a:cubicBezTo>
                  <a:pt x="634627" y="1316071"/>
                  <a:pt x="634319" y="1315764"/>
                  <a:pt x="634319" y="1315385"/>
                </a:cubicBezTo>
                <a:cubicBezTo>
                  <a:pt x="634319" y="1315006"/>
                  <a:pt x="634627" y="1314699"/>
                  <a:pt x="635005" y="1314699"/>
                </a:cubicBezTo>
                <a:close/>
                <a:moveTo>
                  <a:pt x="11680910" y="1314475"/>
                </a:moveTo>
                <a:cubicBezTo>
                  <a:pt x="11681413" y="1314475"/>
                  <a:pt x="11681821" y="1314883"/>
                  <a:pt x="11681821" y="1315385"/>
                </a:cubicBezTo>
                <a:cubicBezTo>
                  <a:pt x="11681821" y="1315888"/>
                  <a:pt x="11681413" y="1316295"/>
                  <a:pt x="11680910" y="1316295"/>
                </a:cubicBezTo>
                <a:cubicBezTo>
                  <a:pt x="11680408" y="1316295"/>
                  <a:pt x="11680000" y="1315888"/>
                  <a:pt x="11680000" y="1315385"/>
                </a:cubicBezTo>
                <a:cubicBezTo>
                  <a:pt x="11680000" y="1314883"/>
                  <a:pt x="11680408" y="1314475"/>
                  <a:pt x="11680910" y="1314475"/>
                </a:cubicBezTo>
                <a:close/>
                <a:moveTo>
                  <a:pt x="773082" y="1314475"/>
                </a:moveTo>
                <a:cubicBezTo>
                  <a:pt x="773585" y="1314475"/>
                  <a:pt x="773993" y="1314883"/>
                  <a:pt x="773993" y="1315385"/>
                </a:cubicBezTo>
                <a:cubicBezTo>
                  <a:pt x="773993" y="1315888"/>
                  <a:pt x="773585" y="1316295"/>
                  <a:pt x="773082" y="1316295"/>
                </a:cubicBezTo>
                <a:cubicBezTo>
                  <a:pt x="772579" y="1316295"/>
                  <a:pt x="772172" y="1315888"/>
                  <a:pt x="772172" y="1315385"/>
                </a:cubicBezTo>
                <a:cubicBezTo>
                  <a:pt x="772172" y="1314883"/>
                  <a:pt x="772579" y="1314475"/>
                  <a:pt x="773082" y="1314475"/>
                </a:cubicBezTo>
                <a:close/>
                <a:moveTo>
                  <a:pt x="11542766" y="1314119"/>
                </a:moveTo>
                <a:cubicBezTo>
                  <a:pt x="11543466" y="1314119"/>
                  <a:pt x="11544032" y="1314686"/>
                  <a:pt x="11544032" y="1315386"/>
                </a:cubicBezTo>
                <a:cubicBezTo>
                  <a:pt x="11544032" y="1316085"/>
                  <a:pt x="11543466" y="1316652"/>
                  <a:pt x="11542766" y="1316652"/>
                </a:cubicBezTo>
                <a:cubicBezTo>
                  <a:pt x="11542067" y="1316652"/>
                  <a:pt x="11541500" y="1316085"/>
                  <a:pt x="11541500" y="1315386"/>
                </a:cubicBezTo>
                <a:cubicBezTo>
                  <a:pt x="11541500" y="1314686"/>
                  <a:pt x="11542067" y="1314119"/>
                  <a:pt x="11542766" y="1314119"/>
                </a:cubicBezTo>
                <a:close/>
                <a:moveTo>
                  <a:pt x="911161" y="1313891"/>
                </a:moveTo>
                <a:cubicBezTo>
                  <a:pt x="911987" y="1313891"/>
                  <a:pt x="912656" y="1314560"/>
                  <a:pt x="912656" y="1315386"/>
                </a:cubicBezTo>
                <a:cubicBezTo>
                  <a:pt x="912656" y="1316212"/>
                  <a:pt x="911987" y="1316881"/>
                  <a:pt x="911161" y="1316881"/>
                </a:cubicBezTo>
                <a:cubicBezTo>
                  <a:pt x="910335" y="1316881"/>
                  <a:pt x="909666" y="1316212"/>
                  <a:pt x="909666" y="1315386"/>
                </a:cubicBezTo>
                <a:cubicBezTo>
                  <a:pt x="909666" y="1314560"/>
                  <a:pt x="910335" y="1313891"/>
                  <a:pt x="911161" y="1313891"/>
                </a:cubicBezTo>
                <a:close/>
                <a:moveTo>
                  <a:pt x="11404714" y="1313845"/>
                </a:moveTo>
                <a:cubicBezTo>
                  <a:pt x="11405565" y="1313845"/>
                  <a:pt x="11406255" y="1314535"/>
                  <a:pt x="11406255" y="1315386"/>
                </a:cubicBezTo>
                <a:cubicBezTo>
                  <a:pt x="11406255" y="1316237"/>
                  <a:pt x="11405565" y="1316926"/>
                  <a:pt x="11404714" y="1316926"/>
                </a:cubicBezTo>
                <a:cubicBezTo>
                  <a:pt x="11403864" y="1316926"/>
                  <a:pt x="11403173" y="1316237"/>
                  <a:pt x="11403173" y="1315386"/>
                </a:cubicBezTo>
                <a:cubicBezTo>
                  <a:pt x="11403173" y="1314535"/>
                  <a:pt x="11403864" y="1313845"/>
                  <a:pt x="11404714" y="1313845"/>
                </a:cubicBezTo>
                <a:close/>
                <a:moveTo>
                  <a:pt x="1049237" y="1313601"/>
                </a:moveTo>
                <a:cubicBezTo>
                  <a:pt x="1050224" y="1313601"/>
                  <a:pt x="1051023" y="1314400"/>
                  <a:pt x="1051023" y="1315385"/>
                </a:cubicBezTo>
                <a:cubicBezTo>
                  <a:pt x="1051023" y="1316371"/>
                  <a:pt x="1050224" y="1317170"/>
                  <a:pt x="1049237" y="1317170"/>
                </a:cubicBezTo>
                <a:cubicBezTo>
                  <a:pt x="1048253" y="1317170"/>
                  <a:pt x="1047453" y="1316371"/>
                  <a:pt x="1047453" y="1315385"/>
                </a:cubicBezTo>
                <a:cubicBezTo>
                  <a:pt x="1047453" y="1314400"/>
                  <a:pt x="1048253" y="1313601"/>
                  <a:pt x="1049237" y="1313601"/>
                </a:cubicBezTo>
                <a:close/>
                <a:moveTo>
                  <a:pt x="11266664" y="1313294"/>
                </a:moveTo>
                <a:cubicBezTo>
                  <a:pt x="11267819" y="1313294"/>
                  <a:pt x="11268755" y="1314231"/>
                  <a:pt x="11268755" y="1315386"/>
                </a:cubicBezTo>
                <a:cubicBezTo>
                  <a:pt x="11268755" y="1316541"/>
                  <a:pt x="11267819" y="1317477"/>
                  <a:pt x="11266664" y="1317477"/>
                </a:cubicBezTo>
                <a:cubicBezTo>
                  <a:pt x="11265509" y="1317477"/>
                  <a:pt x="11264572" y="1316541"/>
                  <a:pt x="11264572" y="1315386"/>
                </a:cubicBezTo>
                <a:cubicBezTo>
                  <a:pt x="11264572" y="1314231"/>
                  <a:pt x="11265509" y="1313294"/>
                  <a:pt x="11266664" y="1313294"/>
                </a:cubicBezTo>
                <a:close/>
                <a:moveTo>
                  <a:pt x="1187314" y="1313242"/>
                </a:moveTo>
                <a:cubicBezTo>
                  <a:pt x="1188497" y="1313242"/>
                  <a:pt x="1189457" y="1314202"/>
                  <a:pt x="1189457" y="1315385"/>
                </a:cubicBezTo>
                <a:cubicBezTo>
                  <a:pt x="1189457" y="1316569"/>
                  <a:pt x="1188497" y="1317529"/>
                  <a:pt x="1187314" y="1317529"/>
                </a:cubicBezTo>
                <a:cubicBezTo>
                  <a:pt x="1186131" y="1317529"/>
                  <a:pt x="1185170" y="1316569"/>
                  <a:pt x="1185170" y="1315385"/>
                </a:cubicBezTo>
                <a:cubicBezTo>
                  <a:pt x="1185170" y="1314202"/>
                  <a:pt x="1186131" y="1313242"/>
                  <a:pt x="1187314" y="1313242"/>
                </a:cubicBezTo>
                <a:close/>
                <a:moveTo>
                  <a:pt x="11128612" y="1312915"/>
                </a:moveTo>
                <a:cubicBezTo>
                  <a:pt x="11129977" y="1312915"/>
                  <a:pt x="11131083" y="1314021"/>
                  <a:pt x="11131083" y="1315385"/>
                </a:cubicBezTo>
                <a:cubicBezTo>
                  <a:pt x="11131083" y="1316750"/>
                  <a:pt x="11129977" y="1317855"/>
                  <a:pt x="11128612" y="1317855"/>
                </a:cubicBezTo>
                <a:cubicBezTo>
                  <a:pt x="11127248" y="1317855"/>
                  <a:pt x="11126142" y="1316750"/>
                  <a:pt x="11126142" y="1315385"/>
                </a:cubicBezTo>
                <a:cubicBezTo>
                  <a:pt x="11126142" y="1314021"/>
                  <a:pt x="11127248" y="1312915"/>
                  <a:pt x="11128612" y="1312915"/>
                </a:cubicBezTo>
                <a:close/>
                <a:moveTo>
                  <a:pt x="1325396" y="1312629"/>
                </a:moveTo>
                <a:cubicBezTo>
                  <a:pt x="1326919" y="1312629"/>
                  <a:pt x="1328154" y="1313863"/>
                  <a:pt x="1328154" y="1315385"/>
                </a:cubicBezTo>
                <a:cubicBezTo>
                  <a:pt x="1328154" y="1316908"/>
                  <a:pt x="1326919" y="1318142"/>
                  <a:pt x="1325396" y="1318142"/>
                </a:cubicBezTo>
                <a:cubicBezTo>
                  <a:pt x="1323874" y="1318142"/>
                  <a:pt x="1322640" y="1316908"/>
                  <a:pt x="1322640" y="1315385"/>
                </a:cubicBezTo>
                <a:cubicBezTo>
                  <a:pt x="1322640" y="1313863"/>
                  <a:pt x="1323874" y="1312629"/>
                  <a:pt x="1325396" y="1312629"/>
                </a:cubicBezTo>
                <a:close/>
                <a:moveTo>
                  <a:pt x="10990467" y="1312273"/>
                </a:moveTo>
                <a:cubicBezTo>
                  <a:pt x="10992186" y="1312273"/>
                  <a:pt x="10993580" y="1313667"/>
                  <a:pt x="10993580" y="1315386"/>
                </a:cubicBezTo>
                <a:cubicBezTo>
                  <a:pt x="10993580" y="1317104"/>
                  <a:pt x="10992186" y="1318498"/>
                  <a:pt x="10990467" y="1318498"/>
                </a:cubicBezTo>
                <a:cubicBezTo>
                  <a:pt x="10988747" y="1318498"/>
                  <a:pt x="10987354" y="1317104"/>
                  <a:pt x="10987354" y="1315386"/>
                </a:cubicBezTo>
                <a:cubicBezTo>
                  <a:pt x="10987354" y="1313667"/>
                  <a:pt x="10988747" y="1312273"/>
                  <a:pt x="10990467" y="1312273"/>
                </a:cubicBezTo>
                <a:close/>
                <a:moveTo>
                  <a:pt x="1463469" y="1312214"/>
                </a:moveTo>
                <a:cubicBezTo>
                  <a:pt x="1465220" y="1312214"/>
                  <a:pt x="1466641" y="1313634"/>
                  <a:pt x="1466641" y="1315386"/>
                </a:cubicBezTo>
                <a:cubicBezTo>
                  <a:pt x="1466641" y="1317138"/>
                  <a:pt x="1465221" y="1318558"/>
                  <a:pt x="1463469" y="1318558"/>
                </a:cubicBezTo>
                <a:cubicBezTo>
                  <a:pt x="1461717" y="1318558"/>
                  <a:pt x="1460298" y="1317137"/>
                  <a:pt x="1460298" y="1315386"/>
                </a:cubicBezTo>
                <a:cubicBezTo>
                  <a:pt x="1460298" y="1313634"/>
                  <a:pt x="1461717" y="1312214"/>
                  <a:pt x="1463469" y="1312214"/>
                </a:cubicBezTo>
                <a:close/>
                <a:moveTo>
                  <a:pt x="10852416" y="1311516"/>
                </a:moveTo>
                <a:cubicBezTo>
                  <a:pt x="10854553" y="1311516"/>
                  <a:pt x="10856286" y="1313248"/>
                  <a:pt x="10856286" y="1315385"/>
                </a:cubicBezTo>
                <a:cubicBezTo>
                  <a:pt x="10856286" y="1317523"/>
                  <a:pt x="10854553" y="1319255"/>
                  <a:pt x="10852416" y="1319255"/>
                </a:cubicBezTo>
                <a:cubicBezTo>
                  <a:pt x="10850279" y="1319255"/>
                  <a:pt x="10848546" y="1317523"/>
                  <a:pt x="10848546" y="1315385"/>
                </a:cubicBezTo>
                <a:cubicBezTo>
                  <a:pt x="10848546" y="1313248"/>
                  <a:pt x="10850279" y="1311516"/>
                  <a:pt x="10852416" y="1311516"/>
                </a:cubicBezTo>
                <a:close/>
                <a:moveTo>
                  <a:pt x="1601551" y="1311516"/>
                </a:moveTo>
                <a:cubicBezTo>
                  <a:pt x="1603689" y="1311516"/>
                  <a:pt x="1605420" y="1313248"/>
                  <a:pt x="1605420" y="1315385"/>
                </a:cubicBezTo>
                <a:cubicBezTo>
                  <a:pt x="1605420" y="1317523"/>
                  <a:pt x="1603689" y="1319255"/>
                  <a:pt x="1601551" y="1319255"/>
                </a:cubicBezTo>
                <a:cubicBezTo>
                  <a:pt x="1599414" y="1319255"/>
                  <a:pt x="1597681" y="1317523"/>
                  <a:pt x="1597681" y="1315385"/>
                </a:cubicBezTo>
                <a:cubicBezTo>
                  <a:pt x="1597681" y="1313248"/>
                  <a:pt x="1599414" y="1311516"/>
                  <a:pt x="1601551" y="1311516"/>
                </a:cubicBezTo>
                <a:close/>
                <a:moveTo>
                  <a:pt x="10714365" y="1311116"/>
                </a:moveTo>
                <a:cubicBezTo>
                  <a:pt x="10716724" y="1311116"/>
                  <a:pt x="10718634" y="1313028"/>
                  <a:pt x="10718634" y="1315385"/>
                </a:cubicBezTo>
                <a:cubicBezTo>
                  <a:pt x="10718634" y="1317743"/>
                  <a:pt x="10716722" y="1319655"/>
                  <a:pt x="10714365" y="1319655"/>
                </a:cubicBezTo>
                <a:cubicBezTo>
                  <a:pt x="10712007" y="1319655"/>
                  <a:pt x="10710096" y="1317743"/>
                  <a:pt x="10710096" y="1315385"/>
                </a:cubicBezTo>
                <a:cubicBezTo>
                  <a:pt x="10710096" y="1313027"/>
                  <a:pt x="10712008" y="1311116"/>
                  <a:pt x="10714365" y="1311116"/>
                </a:cubicBezTo>
                <a:close/>
                <a:moveTo>
                  <a:pt x="1739624" y="1310702"/>
                </a:moveTo>
                <a:cubicBezTo>
                  <a:pt x="1742212" y="1310702"/>
                  <a:pt x="1744307" y="1312799"/>
                  <a:pt x="1744307" y="1315385"/>
                </a:cubicBezTo>
                <a:cubicBezTo>
                  <a:pt x="1744307" y="1317972"/>
                  <a:pt x="1742212" y="1320068"/>
                  <a:pt x="1739624" y="1320068"/>
                </a:cubicBezTo>
                <a:cubicBezTo>
                  <a:pt x="1737039" y="1320068"/>
                  <a:pt x="1734942" y="1317972"/>
                  <a:pt x="1734942" y="1315385"/>
                </a:cubicBezTo>
                <a:cubicBezTo>
                  <a:pt x="1734942" y="1312799"/>
                  <a:pt x="1737039" y="1310702"/>
                  <a:pt x="1739624" y="1310702"/>
                </a:cubicBezTo>
                <a:close/>
                <a:moveTo>
                  <a:pt x="10576314" y="1310089"/>
                </a:moveTo>
                <a:cubicBezTo>
                  <a:pt x="10579240" y="1310089"/>
                  <a:pt x="10581610" y="1312460"/>
                  <a:pt x="10581610" y="1315385"/>
                </a:cubicBezTo>
                <a:cubicBezTo>
                  <a:pt x="10581610" y="1318310"/>
                  <a:pt x="10579240" y="1320682"/>
                  <a:pt x="10576314" y="1320682"/>
                </a:cubicBezTo>
                <a:cubicBezTo>
                  <a:pt x="10573389" y="1320682"/>
                  <a:pt x="10571018" y="1318310"/>
                  <a:pt x="10571018" y="1315385"/>
                </a:cubicBezTo>
                <a:cubicBezTo>
                  <a:pt x="10571018" y="1312460"/>
                  <a:pt x="10573389" y="1310089"/>
                  <a:pt x="10576314" y="1310089"/>
                </a:cubicBezTo>
                <a:close/>
                <a:moveTo>
                  <a:pt x="1877698" y="1310017"/>
                </a:moveTo>
                <a:cubicBezTo>
                  <a:pt x="1880663" y="1310017"/>
                  <a:pt x="1883067" y="1312420"/>
                  <a:pt x="1883067" y="1315385"/>
                </a:cubicBezTo>
                <a:cubicBezTo>
                  <a:pt x="1883067" y="1318350"/>
                  <a:pt x="1880663" y="1320753"/>
                  <a:pt x="1877698" y="1320753"/>
                </a:cubicBezTo>
                <a:cubicBezTo>
                  <a:pt x="1874732" y="1320753"/>
                  <a:pt x="1872329" y="1318350"/>
                  <a:pt x="1872329" y="1315385"/>
                </a:cubicBezTo>
                <a:cubicBezTo>
                  <a:pt x="1872329" y="1312420"/>
                  <a:pt x="1874732" y="1310017"/>
                  <a:pt x="1877698" y="1310017"/>
                </a:cubicBezTo>
                <a:close/>
                <a:moveTo>
                  <a:pt x="10438169" y="1309643"/>
                </a:moveTo>
                <a:cubicBezTo>
                  <a:pt x="10441340" y="1309643"/>
                  <a:pt x="10443912" y="1312214"/>
                  <a:pt x="10443912" y="1315385"/>
                </a:cubicBezTo>
                <a:cubicBezTo>
                  <a:pt x="10443912" y="1318556"/>
                  <a:pt x="10441340" y="1321127"/>
                  <a:pt x="10438169" y="1321127"/>
                </a:cubicBezTo>
                <a:cubicBezTo>
                  <a:pt x="10434998" y="1321127"/>
                  <a:pt x="10432427" y="1318556"/>
                  <a:pt x="10432427" y="1315385"/>
                </a:cubicBezTo>
                <a:cubicBezTo>
                  <a:pt x="10432427" y="1312214"/>
                  <a:pt x="10434998" y="1309643"/>
                  <a:pt x="10438169" y="1309643"/>
                </a:cubicBezTo>
                <a:close/>
                <a:moveTo>
                  <a:pt x="2015781" y="1309185"/>
                </a:moveTo>
                <a:cubicBezTo>
                  <a:pt x="2019205" y="1309185"/>
                  <a:pt x="2021982" y="1311961"/>
                  <a:pt x="2021982" y="1315385"/>
                </a:cubicBezTo>
                <a:cubicBezTo>
                  <a:pt x="2021982" y="1318809"/>
                  <a:pt x="2019205" y="1321586"/>
                  <a:pt x="2015781" y="1321586"/>
                </a:cubicBezTo>
                <a:cubicBezTo>
                  <a:pt x="2012357" y="1321586"/>
                  <a:pt x="2009581" y="1318810"/>
                  <a:pt x="2009581" y="1315385"/>
                </a:cubicBezTo>
                <a:cubicBezTo>
                  <a:pt x="2009581" y="1311961"/>
                  <a:pt x="2012357" y="1309185"/>
                  <a:pt x="2015781" y="1309185"/>
                </a:cubicBezTo>
                <a:close/>
                <a:moveTo>
                  <a:pt x="10300118" y="1308714"/>
                </a:moveTo>
                <a:cubicBezTo>
                  <a:pt x="10303802" y="1308714"/>
                  <a:pt x="10306789" y="1311701"/>
                  <a:pt x="10306789" y="1315385"/>
                </a:cubicBezTo>
                <a:cubicBezTo>
                  <a:pt x="10306789" y="1319069"/>
                  <a:pt x="10303802" y="1322056"/>
                  <a:pt x="10300118" y="1322056"/>
                </a:cubicBezTo>
                <a:cubicBezTo>
                  <a:pt x="10296434" y="1322056"/>
                  <a:pt x="10293447" y="1319069"/>
                  <a:pt x="10293447" y="1315385"/>
                </a:cubicBezTo>
                <a:cubicBezTo>
                  <a:pt x="10293447" y="1311701"/>
                  <a:pt x="10296434" y="1308714"/>
                  <a:pt x="10300118" y="1308714"/>
                </a:cubicBezTo>
                <a:close/>
                <a:moveTo>
                  <a:pt x="2153854" y="1308637"/>
                </a:moveTo>
                <a:cubicBezTo>
                  <a:pt x="2157582" y="1308637"/>
                  <a:pt x="2160604" y="1311659"/>
                  <a:pt x="2160604" y="1315386"/>
                </a:cubicBezTo>
                <a:cubicBezTo>
                  <a:pt x="2160604" y="1319113"/>
                  <a:pt x="2157582" y="1322134"/>
                  <a:pt x="2153854" y="1322134"/>
                </a:cubicBezTo>
                <a:cubicBezTo>
                  <a:pt x="2150129" y="1322134"/>
                  <a:pt x="2147107" y="1319113"/>
                  <a:pt x="2147107" y="1315386"/>
                </a:cubicBezTo>
                <a:cubicBezTo>
                  <a:pt x="2147107" y="1311658"/>
                  <a:pt x="2150129" y="1308637"/>
                  <a:pt x="2153854" y="1308637"/>
                </a:cubicBezTo>
                <a:close/>
                <a:moveTo>
                  <a:pt x="10162068" y="1308232"/>
                </a:moveTo>
                <a:cubicBezTo>
                  <a:pt x="10166019" y="1308232"/>
                  <a:pt x="10169222" y="1311435"/>
                  <a:pt x="10169222" y="1315386"/>
                </a:cubicBezTo>
                <a:cubicBezTo>
                  <a:pt x="10169222" y="1319336"/>
                  <a:pt x="10166019" y="1322539"/>
                  <a:pt x="10162068" y="1322539"/>
                </a:cubicBezTo>
                <a:cubicBezTo>
                  <a:pt x="10158117" y="1322539"/>
                  <a:pt x="10154914" y="1319336"/>
                  <a:pt x="10154914" y="1315386"/>
                </a:cubicBezTo>
                <a:cubicBezTo>
                  <a:pt x="10154914" y="1311435"/>
                  <a:pt x="10158117" y="1308232"/>
                  <a:pt x="10162068" y="1308232"/>
                </a:cubicBezTo>
                <a:close/>
                <a:moveTo>
                  <a:pt x="2291948" y="1307737"/>
                </a:moveTo>
                <a:cubicBezTo>
                  <a:pt x="2296176" y="1307737"/>
                  <a:pt x="2299598" y="1311161"/>
                  <a:pt x="2299598" y="1315385"/>
                </a:cubicBezTo>
                <a:cubicBezTo>
                  <a:pt x="2299598" y="1319609"/>
                  <a:pt x="2296176" y="1323033"/>
                  <a:pt x="2291948" y="1323033"/>
                </a:cubicBezTo>
                <a:cubicBezTo>
                  <a:pt x="2287728" y="1323033"/>
                  <a:pt x="2284302" y="1319609"/>
                  <a:pt x="2284302" y="1315385"/>
                </a:cubicBezTo>
                <a:cubicBezTo>
                  <a:pt x="2284302" y="1311161"/>
                  <a:pt x="2287728" y="1307737"/>
                  <a:pt x="2291948" y="1307737"/>
                </a:cubicBezTo>
                <a:close/>
                <a:moveTo>
                  <a:pt x="10024017" y="1307231"/>
                </a:moveTo>
                <a:cubicBezTo>
                  <a:pt x="10028521" y="1307231"/>
                  <a:pt x="10032172" y="1310882"/>
                  <a:pt x="10032172" y="1315385"/>
                </a:cubicBezTo>
                <a:cubicBezTo>
                  <a:pt x="10032172" y="1319889"/>
                  <a:pt x="10028521" y="1323540"/>
                  <a:pt x="10024017" y="1323540"/>
                </a:cubicBezTo>
                <a:cubicBezTo>
                  <a:pt x="10019514" y="1323540"/>
                  <a:pt x="10015863" y="1319889"/>
                  <a:pt x="10015863" y="1315385"/>
                </a:cubicBezTo>
                <a:cubicBezTo>
                  <a:pt x="10015863" y="1310882"/>
                  <a:pt x="10019514" y="1307231"/>
                  <a:pt x="10024017" y="1307231"/>
                </a:cubicBezTo>
                <a:close/>
                <a:moveTo>
                  <a:pt x="2430027" y="1307012"/>
                </a:moveTo>
                <a:cubicBezTo>
                  <a:pt x="2434650" y="1307012"/>
                  <a:pt x="2438397" y="1310761"/>
                  <a:pt x="2438397" y="1315386"/>
                </a:cubicBezTo>
                <a:cubicBezTo>
                  <a:pt x="2438397" y="1320010"/>
                  <a:pt x="2434650" y="1323759"/>
                  <a:pt x="2430027" y="1323759"/>
                </a:cubicBezTo>
                <a:cubicBezTo>
                  <a:pt x="2425400" y="1323759"/>
                  <a:pt x="2421650" y="1320010"/>
                  <a:pt x="2421650" y="1315386"/>
                </a:cubicBezTo>
                <a:cubicBezTo>
                  <a:pt x="2421650" y="1310761"/>
                  <a:pt x="2425400" y="1307012"/>
                  <a:pt x="2430027" y="1307012"/>
                </a:cubicBezTo>
                <a:close/>
                <a:moveTo>
                  <a:pt x="9885872" y="1306489"/>
                </a:moveTo>
                <a:cubicBezTo>
                  <a:pt x="9890786" y="1306489"/>
                  <a:pt x="9894769" y="1310472"/>
                  <a:pt x="9894769" y="1315385"/>
                </a:cubicBezTo>
                <a:cubicBezTo>
                  <a:pt x="9894769" y="1320298"/>
                  <a:pt x="9890786" y="1324281"/>
                  <a:pt x="9885872" y="1324281"/>
                </a:cubicBezTo>
                <a:cubicBezTo>
                  <a:pt x="9880959" y="1324281"/>
                  <a:pt x="9876976" y="1320298"/>
                  <a:pt x="9876976" y="1315385"/>
                </a:cubicBezTo>
                <a:cubicBezTo>
                  <a:pt x="9876976" y="1310472"/>
                  <a:pt x="9880959" y="1306489"/>
                  <a:pt x="9885872" y="1306489"/>
                </a:cubicBezTo>
                <a:close/>
                <a:moveTo>
                  <a:pt x="9747821" y="1305956"/>
                </a:moveTo>
                <a:cubicBezTo>
                  <a:pt x="9753029" y="1305956"/>
                  <a:pt x="9757251" y="1310178"/>
                  <a:pt x="9757251" y="1315386"/>
                </a:cubicBezTo>
                <a:cubicBezTo>
                  <a:pt x="9757251" y="1320593"/>
                  <a:pt x="9753029" y="1324815"/>
                  <a:pt x="9747821" y="1324815"/>
                </a:cubicBezTo>
                <a:cubicBezTo>
                  <a:pt x="9742613" y="1324815"/>
                  <a:pt x="9738391" y="1320593"/>
                  <a:pt x="9738391" y="1315386"/>
                </a:cubicBezTo>
                <a:cubicBezTo>
                  <a:pt x="9738391" y="1310178"/>
                  <a:pt x="9742613" y="1305956"/>
                  <a:pt x="9747821" y="1305956"/>
                </a:cubicBezTo>
                <a:close/>
                <a:moveTo>
                  <a:pt x="2568109" y="1305956"/>
                </a:moveTo>
                <a:cubicBezTo>
                  <a:pt x="2573316" y="1305956"/>
                  <a:pt x="2577538" y="1310178"/>
                  <a:pt x="2577538" y="1315386"/>
                </a:cubicBezTo>
                <a:cubicBezTo>
                  <a:pt x="2577538" y="1320593"/>
                  <a:pt x="2573316" y="1324815"/>
                  <a:pt x="2568109" y="1324815"/>
                </a:cubicBezTo>
                <a:cubicBezTo>
                  <a:pt x="2562903" y="1324815"/>
                  <a:pt x="2558677" y="1320593"/>
                  <a:pt x="2558677" y="1315386"/>
                </a:cubicBezTo>
                <a:cubicBezTo>
                  <a:pt x="2558677" y="1310178"/>
                  <a:pt x="2562903" y="1305956"/>
                  <a:pt x="2568109" y="1305956"/>
                </a:cubicBezTo>
                <a:close/>
                <a:moveTo>
                  <a:pt x="9609771" y="1305411"/>
                </a:moveTo>
                <a:cubicBezTo>
                  <a:pt x="9615279" y="1305411"/>
                  <a:pt x="9619745" y="1309876"/>
                  <a:pt x="9619745" y="1315385"/>
                </a:cubicBezTo>
                <a:cubicBezTo>
                  <a:pt x="9619745" y="1320893"/>
                  <a:pt x="9615279" y="1325359"/>
                  <a:pt x="9609771" y="1325359"/>
                </a:cubicBezTo>
                <a:cubicBezTo>
                  <a:pt x="9604263" y="1325359"/>
                  <a:pt x="9599797" y="1320894"/>
                  <a:pt x="9599797" y="1315385"/>
                </a:cubicBezTo>
                <a:cubicBezTo>
                  <a:pt x="9599797" y="1309877"/>
                  <a:pt x="9604263" y="1305411"/>
                  <a:pt x="9609771" y="1305411"/>
                </a:cubicBezTo>
                <a:close/>
                <a:moveTo>
                  <a:pt x="2706188" y="1305411"/>
                </a:moveTo>
                <a:cubicBezTo>
                  <a:pt x="2711697" y="1305411"/>
                  <a:pt x="2716159" y="1309876"/>
                  <a:pt x="2716159" y="1315385"/>
                </a:cubicBezTo>
                <a:cubicBezTo>
                  <a:pt x="2716159" y="1320893"/>
                  <a:pt x="2711697" y="1325359"/>
                  <a:pt x="2706188" y="1325359"/>
                </a:cubicBezTo>
                <a:cubicBezTo>
                  <a:pt x="2700679" y="1325359"/>
                  <a:pt x="2696214" y="1320894"/>
                  <a:pt x="2696214" y="1315385"/>
                </a:cubicBezTo>
                <a:cubicBezTo>
                  <a:pt x="2696214" y="1309877"/>
                  <a:pt x="2700679" y="1305411"/>
                  <a:pt x="2706188" y="1305411"/>
                </a:cubicBezTo>
                <a:close/>
                <a:moveTo>
                  <a:pt x="2844263" y="1304856"/>
                </a:moveTo>
                <a:cubicBezTo>
                  <a:pt x="2850078" y="1304856"/>
                  <a:pt x="2854794" y="1309570"/>
                  <a:pt x="2854794" y="1315385"/>
                </a:cubicBezTo>
                <a:cubicBezTo>
                  <a:pt x="2854794" y="1321200"/>
                  <a:pt x="2850078" y="1325915"/>
                  <a:pt x="2844263" y="1325915"/>
                </a:cubicBezTo>
                <a:cubicBezTo>
                  <a:pt x="2838450" y="1325915"/>
                  <a:pt x="2833734" y="1321200"/>
                  <a:pt x="2833734" y="1315385"/>
                </a:cubicBezTo>
                <a:cubicBezTo>
                  <a:pt x="2833734" y="1309570"/>
                  <a:pt x="2838450" y="1304856"/>
                  <a:pt x="2844263" y="1304856"/>
                </a:cubicBezTo>
                <a:close/>
                <a:moveTo>
                  <a:pt x="9471691" y="1304383"/>
                </a:moveTo>
                <a:cubicBezTo>
                  <a:pt x="9477767" y="1304383"/>
                  <a:pt x="9482694" y="1309309"/>
                  <a:pt x="9482694" y="1315385"/>
                </a:cubicBezTo>
                <a:cubicBezTo>
                  <a:pt x="9482694" y="1321462"/>
                  <a:pt x="9477768" y="1326387"/>
                  <a:pt x="9471691" y="1326387"/>
                </a:cubicBezTo>
                <a:cubicBezTo>
                  <a:pt x="9465615" y="1326387"/>
                  <a:pt x="9460689" y="1321461"/>
                  <a:pt x="9460689" y="1315385"/>
                </a:cubicBezTo>
                <a:cubicBezTo>
                  <a:pt x="9460689" y="1309309"/>
                  <a:pt x="9465614" y="1304383"/>
                  <a:pt x="9471691" y="1304383"/>
                </a:cubicBezTo>
                <a:close/>
                <a:moveTo>
                  <a:pt x="2982350" y="1304046"/>
                </a:moveTo>
                <a:cubicBezTo>
                  <a:pt x="2988613" y="1304046"/>
                  <a:pt x="2993689" y="1309123"/>
                  <a:pt x="2993689" y="1315385"/>
                </a:cubicBezTo>
                <a:cubicBezTo>
                  <a:pt x="2993689" y="1321648"/>
                  <a:pt x="2988613" y="1326725"/>
                  <a:pt x="2982350" y="1326725"/>
                </a:cubicBezTo>
                <a:cubicBezTo>
                  <a:pt x="2976087" y="1326725"/>
                  <a:pt x="2971011" y="1321648"/>
                  <a:pt x="2971011" y="1315385"/>
                </a:cubicBezTo>
                <a:cubicBezTo>
                  <a:pt x="2971011" y="1309123"/>
                  <a:pt x="2976087" y="1304046"/>
                  <a:pt x="2982350" y="1304046"/>
                </a:cubicBezTo>
                <a:close/>
                <a:moveTo>
                  <a:pt x="9333622" y="1303560"/>
                </a:moveTo>
                <a:cubicBezTo>
                  <a:pt x="9340153" y="1303560"/>
                  <a:pt x="9345447" y="1308854"/>
                  <a:pt x="9345447" y="1315385"/>
                </a:cubicBezTo>
                <a:cubicBezTo>
                  <a:pt x="9345447" y="1321916"/>
                  <a:pt x="9340153" y="1327210"/>
                  <a:pt x="9333622" y="1327210"/>
                </a:cubicBezTo>
                <a:cubicBezTo>
                  <a:pt x="9327091" y="1327210"/>
                  <a:pt x="9321797" y="1321916"/>
                  <a:pt x="9321797" y="1315385"/>
                </a:cubicBezTo>
                <a:cubicBezTo>
                  <a:pt x="9321797" y="1308854"/>
                  <a:pt x="9327091" y="1303560"/>
                  <a:pt x="9333622" y="1303560"/>
                </a:cubicBezTo>
                <a:close/>
                <a:moveTo>
                  <a:pt x="3120428" y="1303465"/>
                </a:moveTo>
                <a:cubicBezTo>
                  <a:pt x="3127010" y="1303465"/>
                  <a:pt x="3132345" y="1308802"/>
                  <a:pt x="3132345" y="1315385"/>
                </a:cubicBezTo>
                <a:cubicBezTo>
                  <a:pt x="3132345" y="1321968"/>
                  <a:pt x="3127010" y="1327305"/>
                  <a:pt x="3120428" y="1327305"/>
                </a:cubicBezTo>
                <a:cubicBezTo>
                  <a:pt x="3113844" y="1327305"/>
                  <a:pt x="3108508" y="1321968"/>
                  <a:pt x="3108508" y="1315385"/>
                </a:cubicBezTo>
                <a:cubicBezTo>
                  <a:pt x="3108508" y="1308802"/>
                  <a:pt x="3113844" y="1303465"/>
                  <a:pt x="3120428" y="1303465"/>
                </a:cubicBezTo>
                <a:close/>
                <a:moveTo>
                  <a:pt x="9195544" y="1302971"/>
                </a:moveTo>
                <a:cubicBezTo>
                  <a:pt x="9202400" y="1302971"/>
                  <a:pt x="9207958" y="1308529"/>
                  <a:pt x="9207958" y="1315385"/>
                </a:cubicBezTo>
                <a:cubicBezTo>
                  <a:pt x="9207958" y="1322241"/>
                  <a:pt x="9202399" y="1327799"/>
                  <a:pt x="9195544" y="1327799"/>
                </a:cubicBezTo>
                <a:cubicBezTo>
                  <a:pt x="9188687" y="1327799"/>
                  <a:pt x="9183130" y="1322241"/>
                  <a:pt x="9183130" y="1315385"/>
                </a:cubicBezTo>
                <a:cubicBezTo>
                  <a:pt x="9183130" y="1308529"/>
                  <a:pt x="9188688" y="1302971"/>
                  <a:pt x="9195544" y="1302971"/>
                </a:cubicBezTo>
                <a:close/>
                <a:moveTo>
                  <a:pt x="9057473" y="1302875"/>
                </a:moveTo>
                <a:cubicBezTo>
                  <a:pt x="9064382" y="1302875"/>
                  <a:pt x="9069984" y="1308476"/>
                  <a:pt x="9069984" y="1315386"/>
                </a:cubicBezTo>
                <a:cubicBezTo>
                  <a:pt x="9069984" y="1322295"/>
                  <a:pt x="9064382" y="1327897"/>
                  <a:pt x="9057473" y="1327897"/>
                </a:cubicBezTo>
                <a:cubicBezTo>
                  <a:pt x="9050563" y="1327897"/>
                  <a:pt x="9044962" y="1322295"/>
                  <a:pt x="9044962" y="1315386"/>
                </a:cubicBezTo>
                <a:cubicBezTo>
                  <a:pt x="9044962" y="1308476"/>
                  <a:pt x="9050563" y="1302875"/>
                  <a:pt x="9057473" y="1302875"/>
                </a:cubicBezTo>
                <a:close/>
                <a:moveTo>
                  <a:pt x="3258515" y="1302875"/>
                </a:moveTo>
                <a:cubicBezTo>
                  <a:pt x="3265422" y="1302875"/>
                  <a:pt x="3271025" y="1308476"/>
                  <a:pt x="3271025" y="1315386"/>
                </a:cubicBezTo>
                <a:cubicBezTo>
                  <a:pt x="3271025" y="1322295"/>
                  <a:pt x="3265422" y="1327897"/>
                  <a:pt x="3258515" y="1327897"/>
                </a:cubicBezTo>
                <a:cubicBezTo>
                  <a:pt x="3251605" y="1327897"/>
                  <a:pt x="3246010" y="1322295"/>
                  <a:pt x="3246010" y="1315386"/>
                </a:cubicBezTo>
                <a:cubicBezTo>
                  <a:pt x="3246010" y="1308476"/>
                  <a:pt x="3251605" y="1302875"/>
                  <a:pt x="3258515" y="1302875"/>
                </a:cubicBezTo>
                <a:close/>
                <a:moveTo>
                  <a:pt x="8919394" y="1302274"/>
                </a:moveTo>
                <a:cubicBezTo>
                  <a:pt x="8926636" y="1302274"/>
                  <a:pt x="8932506" y="1308144"/>
                  <a:pt x="8932506" y="1315386"/>
                </a:cubicBezTo>
                <a:cubicBezTo>
                  <a:pt x="8932506" y="1322627"/>
                  <a:pt x="8926636" y="1328498"/>
                  <a:pt x="8919394" y="1328498"/>
                </a:cubicBezTo>
                <a:cubicBezTo>
                  <a:pt x="8912153" y="1328498"/>
                  <a:pt x="8906282" y="1322627"/>
                  <a:pt x="8906282" y="1315386"/>
                </a:cubicBezTo>
                <a:cubicBezTo>
                  <a:pt x="8906282" y="1308144"/>
                  <a:pt x="8912153" y="1302274"/>
                  <a:pt x="8919394" y="1302274"/>
                </a:cubicBezTo>
                <a:close/>
                <a:moveTo>
                  <a:pt x="3396595" y="1302274"/>
                </a:moveTo>
                <a:cubicBezTo>
                  <a:pt x="3403831" y="1302274"/>
                  <a:pt x="3409705" y="1308144"/>
                  <a:pt x="3409705" y="1315386"/>
                </a:cubicBezTo>
                <a:cubicBezTo>
                  <a:pt x="3409705" y="1322627"/>
                  <a:pt x="3403831" y="1328498"/>
                  <a:pt x="3396595" y="1328498"/>
                </a:cubicBezTo>
                <a:cubicBezTo>
                  <a:pt x="3389350" y="1328498"/>
                  <a:pt x="3383481" y="1322627"/>
                  <a:pt x="3383481" y="1315386"/>
                </a:cubicBezTo>
                <a:cubicBezTo>
                  <a:pt x="3383481" y="1308144"/>
                  <a:pt x="3389350" y="1302274"/>
                  <a:pt x="3396595" y="1302274"/>
                </a:cubicBezTo>
                <a:close/>
                <a:moveTo>
                  <a:pt x="3534687" y="1301663"/>
                </a:moveTo>
                <a:cubicBezTo>
                  <a:pt x="3542260" y="1301663"/>
                  <a:pt x="3548401" y="1307807"/>
                  <a:pt x="3548401" y="1315386"/>
                </a:cubicBezTo>
                <a:cubicBezTo>
                  <a:pt x="3548401" y="1322964"/>
                  <a:pt x="3542260" y="1329108"/>
                  <a:pt x="3534687" y="1329108"/>
                </a:cubicBezTo>
                <a:cubicBezTo>
                  <a:pt x="3527099" y="1329108"/>
                  <a:pt x="3520958" y="1322964"/>
                  <a:pt x="3520958" y="1315386"/>
                </a:cubicBezTo>
                <a:cubicBezTo>
                  <a:pt x="3520958" y="1307807"/>
                  <a:pt x="3527099" y="1301663"/>
                  <a:pt x="3534687" y="1301663"/>
                </a:cubicBezTo>
                <a:close/>
                <a:moveTo>
                  <a:pt x="8781324" y="1301399"/>
                </a:moveTo>
                <a:cubicBezTo>
                  <a:pt x="8789048" y="1301399"/>
                  <a:pt x="8795311" y="1307661"/>
                  <a:pt x="8795311" y="1315385"/>
                </a:cubicBezTo>
                <a:cubicBezTo>
                  <a:pt x="8795311" y="1323110"/>
                  <a:pt x="8789049" y="1329371"/>
                  <a:pt x="8781324" y="1329371"/>
                </a:cubicBezTo>
                <a:cubicBezTo>
                  <a:pt x="8773600" y="1329371"/>
                  <a:pt x="8767338" y="1323109"/>
                  <a:pt x="8767338" y="1315385"/>
                </a:cubicBezTo>
                <a:cubicBezTo>
                  <a:pt x="8767338" y="1307661"/>
                  <a:pt x="8773599" y="1301399"/>
                  <a:pt x="8781324" y="1301399"/>
                </a:cubicBezTo>
                <a:close/>
                <a:moveTo>
                  <a:pt x="3672757" y="1301399"/>
                </a:moveTo>
                <a:cubicBezTo>
                  <a:pt x="3680486" y="1301399"/>
                  <a:pt x="3686743" y="1307661"/>
                  <a:pt x="3686743" y="1315385"/>
                </a:cubicBezTo>
                <a:cubicBezTo>
                  <a:pt x="3686743" y="1323110"/>
                  <a:pt x="3680486" y="1329371"/>
                  <a:pt x="3672757" y="1329371"/>
                </a:cubicBezTo>
                <a:cubicBezTo>
                  <a:pt x="3665035" y="1329371"/>
                  <a:pt x="3658773" y="1323109"/>
                  <a:pt x="3658773" y="1315385"/>
                </a:cubicBezTo>
                <a:cubicBezTo>
                  <a:pt x="3658773" y="1307661"/>
                  <a:pt x="3665035" y="1301399"/>
                  <a:pt x="3672757" y="1301399"/>
                </a:cubicBezTo>
                <a:close/>
                <a:moveTo>
                  <a:pt x="8643255" y="1300877"/>
                </a:moveTo>
                <a:cubicBezTo>
                  <a:pt x="8651267" y="1300877"/>
                  <a:pt x="8657763" y="1307373"/>
                  <a:pt x="8657763" y="1315386"/>
                </a:cubicBezTo>
                <a:cubicBezTo>
                  <a:pt x="8657763" y="1323399"/>
                  <a:pt x="8651267" y="1329894"/>
                  <a:pt x="8643255" y="1329894"/>
                </a:cubicBezTo>
                <a:cubicBezTo>
                  <a:pt x="8635242" y="1329894"/>
                  <a:pt x="8628746" y="1323399"/>
                  <a:pt x="8628746" y="1315386"/>
                </a:cubicBezTo>
                <a:cubicBezTo>
                  <a:pt x="8628746" y="1307373"/>
                  <a:pt x="8635242" y="1300877"/>
                  <a:pt x="8643255" y="1300877"/>
                </a:cubicBezTo>
                <a:close/>
                <a:moveTo>
                  <a:pt x="8505175" y="1300775"/>
                </a:moveTo>
                <a:cubicBezTo>
                  <a:pt x="8513244" y="1300775"/>
                  <a:pt x="8519786" y="1307317"/>
                  <a:pt x="8519786" y="1315386"/>
                </a:cubicBezTo>
                <a:cubicBezTo>
                  <a:pt x="8519786" y="1323455"/>
                  <a:pt x="8513244" y="1329997"/>
                  <a:pt x="8505175" y="1329997"/>
                </a:cubicBezTo>
                <a:cubicBezTo>
                  <a:pt x="8497105" y="1329997"/>
                  <a:pt x="8490564" y="1323455"/>
                  <a:pt x="8490564" y="1315386"/>
                </a:cubicBezTo>
                <a:cubicBezTo>
                  <a:pt x="8490564" y="1307317"/>
                  <a:pt x="8497105" y="1300775"/>
                  <a:pt x="8505175" y="1300775"/>
                </a:cubicBezTo>
                <a:close/>
                <a:moveTo>
                  <a:pt x="3810835" y="1300775"/>
                </a:moveTo>
                <a:cubicBezTo>
                  <a:pt x="3818905" y="1300775"/>
                  <a:pt x="3825446" y="1307317"/>
                  <a:pt x="3825446" y="1315386"/>
                </a:cubicBezTo>
                <a:cubicBezTo>
                  <a:pt x="3825446" y="1323455"/>
                  <a:pt x="3818905" y="1329997"/>
                  <a:pt x="3810835" y="1329997"/>
                </a:cubicBezTo>
                <a:cubicBezTo>
                  <a:pt x="3802769" y="1329997"/>
                  <a:pt x="3796221" y="1323455"/>
                  <a:pt x="3796221" y="1315386"/>
                </a:cubicBezTo>
                <a:cubicBezTo>
                  <a:pt x="3796221" y="1307317"/>
                  <a:pt x="3802769" y="1300775"/>
                  <a:pt x="3810835" y="1300775"/>
                </a:cubicBezTo>
                <a:close/>
                <a:moveTo>
                  <a:pt x="8367105" y="1300140"/>
                </a:moveTo>
                <a:cubicBezTo>
                  <a:pt x="8375525" y="1300140"/>
                  <a:pt x="8382350" y="1306965"/>
                  <a:pt x="8382350" y="1315385"/>
                </a:cubicBezTo>
                <a:cubicBezTo>
                  <a:pt x="8382350" y="1323805"/>
                  <a:pt x="8375525" y="1330631"/>
                  <a:pt x="8367105" y="1330631"/>
                </a:cubicBezTo>
                <a:cubicBezTo>
                  <a:pt x="8358686" y="1330631"/>
                  <a:pt x="8351860" y="1323805"/>
                  <a:pt x="8351860" y="1315385"/>
                </a:cubicBezTo>
                <a:cubicBezTo>
                  <a:pt x="8351860" y="1306966"/>
                  <a:pt x="8358686" y="1300140"/>
                  <a:pt x="8367105" y="1300140"/>
                </a:cubicBezTo>
                <a:close/>
                <a:moveTo>
                  <a:pt x="8229027" y="1300140"/>
                </a:moveTo>
                <a:cubicBezTo>
                  <a:pt x="8237446" y="1300140"/>
                  <a:pt x="8244272" y="1306965"/>
                  <a:pt x="8244272" y="1315385"/>
                </a:cubicBezTo>
                <a:cubicBezTo>
                  <a:pt x="8244272" y="1323805"/>
                  <a:pt x="8237446" y="1330631"/>
                  <a:pt x="8229027" y="1330631"/>
                </a:cubicBezTo>
                <a:cubicBezTo>
                  <a:pt x="8220607" y="1330631"/>
                  <a:pt x="8213782" y="1323805"/>
                  <a:pt x="8213782" y="1315385"/>
                </a:cubicBezTo>
                <a:cubicBezTo>
                  <a:pt x="8213782" y="1306966"/>
                  <a:pt x="8220607" y="1300140"/>
                  <a:pt x="8229027" y="1300140"/>
                </a:cubicBezTo>
                <a:close/>
                <a:moveTo>
                  <a:pt x="4086992" y="1300140"/>
                </a:moveTo>
                <a:cubicBezTo>
                  <a:pt x="4095413" y="1300140"/>
                  <a:pt x="4102242" y="1306965"/>
                  <a:pt x="4102242" y="1315385"/>
                </a:cubicBezTo>
                <a:cubicBezTo>
                  <a:pt x="4102242" y="1323805"/>
                  <a:pt x="4095413" y="1330631"/>
                  <a:pt x="4086992" y="1330631"/>
                </a:cubicBezTo>
                <a:cubicBezTo>
                  <a:pt x="4078575" y="1330631"/>
                  <a:pt x="4071753" y="1323805"/>
                  <a:pt x="4071753" y="1315385"/>
                </a:cubicBezTo>
                <a:cubicBezTo>
                  <a:pt x="4071753" y="1306966"/>
                  <a:pt x="4078575" y="1300140"/>
                  <a:pt x="4086992" y="1300140"/>
                </a:cubicBezTo>
                <a:close/>
                <a:moveTo>
                  <a:pt x="3948918" y="1300140"/>
                </a:moveTo>
                <a:cubicBezTo>
                  <a:pt x="3957340" y="1300140"/>
                  <a:pt x="3964165" y="1306965"/>
                  <a:pt x="3964165" y="1315385"/>
                </a:cubicBezTo>
                <a:cubicBezTo>
                  <a:pt x="3964165" y="1323805"/>
                  <a:pt x="3957340" y="1330631"/>
                  <a:pt x="3948918" y="1330631"/>
                </a:cubicBezTo>
                <a:cubicBezTo>
                  <a:pt x="3940502" y="1330631"/>
                  <a:pt x="3933675" y="1323805"/>
                  <a:pt x="3933675" y="1315385"/>
                </a:cubicBezTo>
                <a:cubicBezTo>
                  <a:pt x="3933675" y="1306966"/>
                  <a:pt x="3940501" y="1300140"/>
                  <a:pt x="3948918" y="1300140"/>
                </a:cubicBezTo>
                <a:close/>
                <a:moveTo>
                  <a:pt x="8090957" y="1299602"/>
                </a:moveTo>
                <a:cubicBezTo>
                  <a:pt x="8099674" y="1299602"/>
                  <a:pt x="8106741" y="1306669"/>
                  <a:pt x="8106741" y="1315386"/>
                </a:cubicBezTo>
                <a:cubicBezTo>
                  <a:pt x="8106741" y="1324103"/>
                  <a:pt x="8099674" y="1331170"/>
                  <a:pt x="8090957" y="1331170"/>
                </a:cubicBezTo>
                <a:cubicBezTo>
                  <a:pt x="8082239" y="1331170"/>
                  <a:pt x="8075173" y="1324103"/>
                  <a:pt x="8075173" y="1315386"/>
                </a:cubicBezTo>
                <a:cubicBezTo>
                  <a:pt x="8075173" y="1306669"/>
                  <a:pt x="8082239" y="1299602"/>
                  <a:pt x="8090957" y="1299602"/>
                </a:cubicBezTo>
                <a:close/>
                <a:moveTo>
                  <a:pt x="4225080" y="1299602"/>
                </a:moveTo>
                <a:cubicBezTo>
                  <a:pt x="4233795" y="1299602"/>
                  <a:pt x="4240861" y="1306669"/>
                  <a:pt x="4240861" y="1315386"/>
                </a:cubicBezTo>
                <a:cubicBezTo>
                  <a:pt x="4240861" y="1324103"/>
                  <a:pt x="4233795" y="1331170"/>
                  <a:pt x="4225080" y="1331170"/>
                </a:cubicBezTo>
                <a:cubicBezTo>
                  <a:pt x="4216363" y="1331170"/>
                  <a:pt x="4209297" y="1324103"/>
                  <a:pt x="4209297" y="1315386"/>
                </a:cubicBezTo>
                <a:cubicBezTo>
                  <a:pt x="4209297" y="1306669"/>
                  <a:pt x="4216363" y="1299602"/>
                  <a:pt x="4225080" y="1299602"/>
                </a:cubicBezTo>
                <a:close/>
                <a:moveTo>
                  <a:pt x="4362981" y="1299496"/>
                </a:moveTo>
                <a:cubicBezTo>
                  <a:pt x="4371759" y="1299496"/>
                  <a:pt x="4378866" y="1306610"/>
                  <a:pt x="4378866" y="1315385"/>
                </a:cubicBezTo>
                <a:cubicBezTo>
                  <a:pt x="4378866" y="1324161"/>
                  <a:pt x="4371759" y="1331275"/>
                  <a:pt x="4362981" y="1331275"/>
                </a:cubicBezTo>
                <a:cubicBezTo>
                  <a:pt x="4354202" y="1331275"/>
                  <a:pt x="4347089" y="1324161"/>
                  <a:pt x="4347089" y="1315385"/>
                </a:cubicBezTo>
                <a:cubicBezTo>
                  <a:pt x="4347089" y="1306610"/>
                  <a:pt x="4354202" y="1299496"/>
                  <a:pt x="4362981" y="1299496"/>
                </a:cubicBezTo>
                <a:close/>
                <a:moveTo>
                  <a:pt x="7952878" y="1299219"/>
                </a:moveTo>
                <a:cubicBezTo>
                  <a:pt x="7961807" y="1299219"/>
                  <a:pt x="7969045" y="1306457"/>
                  <a:pt x="7969045" y="1315386"/>
                </a:cubicBezTo>
                <a:cubicBezTo>
                  <a:pt x="7969045" y="1324314"/>
                  <a:pt x="7961807" y="1331553"/>
                  <a:pt x="7952878" y="1331553"/>
                </a:cubicBezTo>
                <a:cubicBezTo>
                  <a:pt x="7943950" y="1331553"/>
                  <a:pt x="7936711" y="1324314"/>
                  <a:pt x="7936711" y="1315386"/>
                </a:cubicBezTo>
                <a:cubicBezTo>
                  <a:pt x="7936711" y="1306457"/>
                  <a:pt x="7943950" y="1299219"/>
                  <a:pt x="7952878" y="1299219"/>
                </a:cubicBezTo>
                <a:close/>
                <a:moveTo>
                  <a:pt x="7814808" y="1299219"/>
                </a:moveTo>
                <a:cubicBezTo>
                  <a:pt x="7823736" y="1299219"/>
                  <a:pt x="7830974" y="1306457"/>
                  <a:pt x="7830974" y="1315386"/>
                </a:cubicBezTo>
                <a:cubicBezTo>
                  <a:pt x="7830974" y="1324314"/>
                  <a:pt x="7823736" y="1331553"/>
                  <a:pt x="7814808" y="1331553"/>
                </a:cubicBezTo>
                <a:cubicBezTo>
                  <a:pt x="7805879" y="1331553"/>
                  <a:pt x="7798641" y="1324314"/>
                  <a:pt x="7798641" y="1315386"/>
                </a:cubicBezTo>
                <a:cubicBezTo>
                  <a:pt x="7798641" y="1306457"/>
                  <a:pt x="7805879" y="1299219"/>
                  <a:pt x="7814808" y="1299219"/>
                </a:cubicBezTo>
                <a:close/>
                <a:moveTo>
                  <a:pt x="4501064" y="1298669"/>
                </a:moveTo>
                <a:cubicBezTo>
                  <a:pt x="4510293" y="1298669"/>
                  <a:pt x="4517778" y="1306153"/>
                  <a:pt x="4517778" y="1315385"/>
                </a:cubicBezTo>
                <a:cubicBezTo>
                  <a:pt x="4517778" y="1324618"/>
                  <a:pt x="4510293" y="1332102"/>
                  <a:pt x="4501064" y="1332102"/>
                </a:cubicBezTo>
                <a:cubicBezTo>
                  <a:pt x="4491826" y="1332102"/>
                  <a:pt x="4484348" y="1324618"/>
                  <a:pt x="4484348" y="1315385"/>
                </a:cubicBezTo>
                <a:cubicBezTo>
                  <a:pt x="4484348" y="1306153"/>
                  <a:pt x="4491826" y="1298669"/>
                  <a:pt x="4501064" y="1298669"/>
                </a:cubicBezTo>
                <a:close/>
                <a:moveTo>
                  <a:pt x="7676738" y="1298561"/>
                </a:moveTo>
                <a:cubicBezTo>
                  <a:pt x="7686029" y="1298561"/>
                  <a:pt x="7693562" y="1306093"/>
                  <a:pt x="7693562" y="1315385"/>
                </a:cubicBezTo>
                <a:cubicBezTo>
                  <a:pt x="7693562" y="1324677"/>
                  <a:pt x="7686029" y="1332209"/>
                  <a:pt x="7676738" y="1332209"/>
                </a:cubicBezTo>
                <a:cubicBezTo>
                  <a:pt x="7667447" y="1332209"/>
                  <a:pt x="7659914" y="1324677"/>
                  <a:pt x="7659914" y="1315385"/>
                </a:cubicBezTo>
                <a:cubicBezTo>
                  <a:pt x="7659914" y="1306093"/>
                  <a:pt x="7667447" y="1298561"/>
                  <a:pt x="7676738" y="1298561"/>
                </a:cubicBezTo>
                <a:close/>
                <a:moveTo>
                  <a:pt x="7538659" y="1298561"/>
                </a:moveTo>
                <a:cubicBezTo>
                  <a:pt x="7547951" y="1298561"/>
                  <a:pt x="7555483" y="1306093"/>
                  <a:pt x="7555483" y="1315385"/>
                </a:cubicBezTo>
                <a:cubicBezTo>
                  <a:pt x="7555483" y="1324677"/>
                  <a:pt x="7547951" y="1332209"/>
                  <a:pt x="7538659" y="1332209"/>
                </a:cubicBezTo>
                <a:cubicBezTo>
                  <a:pt x="7529368" y="1332209"/>
                  <a:pt x="7521835" y="1324677"/>
                  <a:pt x="7521835" y="1315385"/>
                </a:cubicBezTo>
                <a:cubicBezTo>
                  <a:pt x="7521835" y="1306093"/>
                  <a:pt x="7529368" y="1298561"/>
                  <a:pt x="7538659" y="1298561"/>
                </a:cubicBezTo>
                <a:close/>
                <a:moveTo>
                  <a:pt x="7400590" y="1298561"/>
                </a:moveTo>
                <a:cubicBezTo>
                  <a:pt x="7409881" y="1298561"/>
                  <a:pt x="7417414" y="1306093"/>
                  <a:pt x="7417414" y="1315385"/>
                </a:cubicBezTo>
                <a:cubicBezTo>
                  <a:pt x="7417414" y="1324677"/>
                  <a:pt x="7409881" y="1332209"/>
                  <a:pt x="7400590" y="1332209"/>
                </a:cubicBezTo>
                <a:cubicBezTo>
                  <a:pt x="7391298" y="1332209"/>
                  <a:pt x="7383766" y="1324677"/>
                  <a:pt x="7383766" y="1315385"/>
                </a:cubicBezTo>
                <a:cubicBezTo>
                  <a:pt x="7383766" y="1306093"/>
                  <a:pt x="7391298" y="1298561"/>
                  <a:pt x="7400590" y="1298561"/>
                </a:cubicBezTo>
                <a:close/>
                <a:moveTo>
                  <a:pt x="7262510" y="1298561"/>
                </a:moveTo>
                <a:cubicBezTo>
                  <a:pt x="7271802" y="1298561"/>
                  <a:pt x="7279334" y="1306093"/>
                  <a:pt x="7279334" y="1315385"/>
                </a:cubicBezTo>
                <a:cubicBezTo>
                  <a:pt x="7279334" y="1324677"/>
                  <a:pt x="7271802" y="1332209"/>
                  <a:pt x="7262510" y="1332209"/>
                </a:cubicBezTo>
                <a:cubicBezTo>
                  <a:pt x="7253219" y="1332209"/>
                  <a:pt x="7245686" y="1324677"/>
                  <a:pt x="7245686" y="1315385"/>
                </a:cubicBezTo>
                <a:cubicBezTo>
                  <a:pt x="7245686" y="1306093"/>
                  <a:pt x="7253219" y="1298561"/>
                  <a:pt x="7262510" y="1298561"/>
                </a:cubicBezTo>
                <a:close/>
                <a:moveTo>
                  <a:pt x="4915277" y="1298561"/>
                </a:moveTo>
                <a:cubicBezTo>
                  <a:pt x="4924574" y="1298561"/>
                  <a:pt x="4932107" y="1306093"/>
                  <a:pt x="4932107" y="1315385"/>
                </a:cubicBezTo>
                <a:cubicBezTo>
                  <a:pt x="4932107" y="1324677"/>
                  <a:pt x="4924574" y="1332209"/>
                  <a:pt x="4915277" y="1332209"/>
                </a:cubicBezTo>
                <a:cubicBezTo>
                  <a:pt x="4905989" y="1332209"/>
                  <a:pt x="4898453" y="1324677"/>
                  <a:pt x="4898453" y="1315385"/>
                </a:cubicBezTo>
                <a:cubicBezTo>
                  <a:pt x="4898453" y="1306093"/>
                  <a:pt x="4905989" y="1298561"/>
                  <a:pt x="4915277" y="1298561"/>
                </a:cubicBezTo>
                <a:close/>
                <a:moveTo>
                  <a:pt x="4777204" y="1298561"/>
                </a:moveTo>
                <a:cubicBezTo>
                  <a:pt x="4786493" y="1298561"/>
                  <a:pt x="4794023" y="1306093"/>
                  <a:pt x="4794023" y="1315385"/>
                </a:cubicBezTo>
                <a:cubicBezTo>
                  <a:pt x="4794023" y="1324677"/>
                  <a:pt x="4786493" y="1332209"/>
                  <a:pt x="4777204" y="1332209"/>
                </a:cubicBezTo>
                <a:cubicBezTo>
                  <a:pt x="4767910" y="1332209"/>
                  <a:pt x="4760378" y="1324677"/>
                  <a:pt x="4760378" y="1315385"/>
                </a:cubicBezTo>
                <a:cubicBezTo>
                  <a:pt x="4760378" y="1306093"/>
                  <a:pt x="4767910" y="1298561"/>
                  <a:pt x="4777204" y="1298561"/>
                </a:cubicBezTo>
                <a:close/>
                <a:moveTo>
                  <a:pt x="4639135" y="1298561"/>
                </a:moveTo>
                <a:cubicBezTo>
                  <a:pt x="4648429" y="1298561"/>
                  <a:pt x="4655961" y="1306093"/>
                  <a:pt x="4655961" y="1315385"/>
                </a:cubicBezTo>
                <a:cubicBezTo>
                  <a:pt x="4655961" y="1324677"/>
                  <a:pt x="4648429" y="1332209"/>
                  <a:pt x="4639135" y="1332209"/>
                </a:cubicBezTo>
                <a:cubicBezTo>
                  <a:pt x="4629843" y="1332209"/>
                  <a:pt x="4622315" y="1324677"/>
                  <a:pt x="4622315" y="1315385"/>
                </a:cubicBezTo>
                <a:cubicBezTo>
                  <a:pt x="4622315" y="1306093"/>
                  <a:pt x="4629843" y="1298561"/>
                  <a:pt x="4639135" y="1298561"/>
                </a:cubicBezTo>
                <a:close/>
                <a:moveTo>
                  <a:pt x="7124440" y="1298004"/>
                </a:moveTo>
                <a:cubicBezTo>
                  <a:pt x="7134040" y="1298004"/>
                  <a:pt x="7141822" y="1305786"/>
                  <a:pt x="7141822" y="1315385"/>
                </a:cubicBezTo>
                <a:cubicBezTo>
                  <a:pt x="7141822" y="1324985"/>
                  <a:pt x="7134040" y="1332767"/>
                  <a:pt x="7124440" y="1332767"/>
                </a:cubicBezTo>
                <a:cubicBezTo>
                  <a:pt x="7114841" y="1332767"/>
                  <a:pt x="7107059" y="1324985"/>
                  <a:pt x="7107059" y="1315385"/>
                </a:cubicBezTo>
                <a:cubicBezTo>
                  <a:pt x="7107059" y="1305786"/>
                  <a:pt x="7114841" y="1298004"/>
                  <a:pt x="7124440" y="1298004"/>
                </a:cubicBezTo>
                <a:close/>
                <a:moveTo>
                  <a:pt x="6986362" y="1298004"/>
                </a:moveTo>
                <a:cubicBezTo>
                  <a:pt x="6995961" y="1298004"/>
                  <a:pt x="7003743" y="1305786"/>
                  <a:pt x="7003743" y="1315385"/>
                </a:cubicBezTo>
                <a:cubicBezTo>
                  <a:pt x="7003743" y="1324985"/>
                  <a:pt x="6995961" y="1332767"/>
                  <a:pt x="6986362" y="1332767"/>
                </a:cubicBezTo>
                <a:cubicBezTo>
                  <a:pt x="6976762" y="1332767"/>
                  <a:pt x="6968980" y="1324985"/>
                  <a:pt x="6968980" y="1315385"/>
                </a:cubicBezTo>
                <a:cubicBezTo>
                  <a:pt x="6968980" y="1305786"/>
                  <a:pt x="6976762" y="1298004"/>
                  <a:pt x="6986362" y="1298004"/>
                </a:cubicBezTo>
                <a:close/>
                <a:moveTo>
                  <a:pt x="6848292" y="1298004"/>
                </a:moveTo>
                <a:cubicBezTo>
                  <a:pt x="6857891" y="1298004"/>
                  <a:pt x="6865673" y="1305786"/>
                  <a:pt x="6865673" y="1315385"/>
                </a:cubicBezTo>
                <a:cubicBezTo>
                  <a:pt x="6865673" y="1324985"/>
                  <a:pt x="6857891" y="1332767"/>
                  <a:pt x="6848292" y="1332767"/>
                </a:cubicBezTo>
                <a:cubicBezTo>
                  <a:pt x="6838692" y="1332767"/>
                  <a:pt x="6830910" y="1324985"/>
                  <a:pt x="6830910" y="1315385"/>
                </a:cubicBezTo>
                <a:cubicBezTo>
                  <a:pt x="6830910" y="1305786"/>
                  <a:pt x="6838692" y="1298004"/>
                  <a:pt x="6848292" y="1298004"/>
                </a:cubicBezTo>
                <a:close/>
                <a:moveTo>
                  <a:pt x="5329506" y="1298004"/>
                </a:moveTo>
                <a:cubicBezTo>
                  <a:pt x="5339102" y="1298004"/>
                  <a:pt x="5346885" y="1305786"/>
                  <a:pt x="5346885" y="1315385"/>
                </a:cubicBezTo>
                <a:cubicBezTo>
                  <a:pt x="5346885" y="1324985"/>
                  <a:pt x="5339102" y="1332767"/>
                  <a:pt x="5329506" y="1332767"/>
                </a:cubicBezTo>
                <a:cubicBezTo>
                  <a:pt x="5319907" y="1332767"/>
                  <a:pt x="5312125" y="1324985"/>
                  <a:pt x="5312125" y="1315385"/>
                </a:cubicBezTo>
                <a:cubicBezTo>
                  <a:pt x="5312125" y="1305786"/>
                  <a:pt x="5319907" y="1298004"/>
                  <a:pt x="5329506" y="1298004"/>
                </a:cubicBezTo>
                <a:close/>
                <a:moveTo>
                  <a:pt x="5191433" y="1298004"/>
                </a:moveTo>
                <a:cubicBezTo>
                  <a:pt x="5201033" y="1298004"/>
                  <a:pt x="5208812" y="1305786"/>
                  <a:pt x="5208812" y="1315385"/>
                </a:cubicBezTo>
                <a:cubicBezTo>
                  <a:pt x="5208812" y="1324985"/>
                  <a:pt x="5201033" y="1332767"/>
                  <a:pt x="5191433" y="1332767"/>
                </a:cubicBezTo>
                <a:cubicBezTo>
                  <a:pt x="5181832" y="1332767"/>
                  <a:pt x="5174050" y="1324985"/>
                  <a:pt x="5174050" y="1315385"/>
                </a:cubicBezTo>
                <a:cubicBezTo>
                  <a:pt x="5174050" y="1305786"/>
                  <a:pt x="5181832" y="1298004"/>
                  <a:pt x="5191433" y="1298004"/>
                </a:cubicBezTo>
                <a:close/>
                <a:moveTo>
                  <a:pt x="5053351" y="1298004"/>
                </a:moveTo>
                <a:cubicBezTo>
                  <a:pt x="5062956" y="1298004"/>
                  <a:pt x="5070730" y="1305786"/>
                  <a:pt x="5070730" y="1315385"/>
                </a:cubicBezTo>
                <a:cubicBezTo>
                  <a:pt x="5070730" y="1324985"/>
                  <a:pt x="5062956" y="1332767"/>
                  <a:pt x="5053351" y="1332767"/>
                </a:cubicBezTo>
                <a:cubicBezTo>
                  <a:pt x="5043757" y="1332767"/>
                  <a:pt x="5035964" y="1324985"/>
                  <a:pt x="5035964" y="1315385"/>
                </a:cubicBezTo>
                <a:cubicBezTo>
                  <a:pt x="5035964" y="1305786"/>
                  <a:pt x="5043757" y="1298004"/>
                  <a:pt x="5053351" y="1298004"/>
                </a:cubicBezTo>
                <a:close/>
                <a:moveTo>
                  <a:pt x="6710222" y="1297895"/>
                </a:moveTo>
                <a:cubicBezTo>
                  <a:pt x="6719882" y="1297895"/>
                  <a:pt x="6727713" y="1305726"/>
                  <a:pt x="6727713" y="1315386"/>
                </a:cubicBezTo>
                <a:cubicBezTo>
                  <a:pt x="6727713" y="1325045"/>
                  <a:pt x="6719883" y="1332876"/>
                  <a:pt x="6710222" y="1332876"/>
                </a:cubicBezTo>
                <a:cubicBezTo>
                  <a:pt x="6700563" y="1332876"/>
                  <a:pt x="6692732" y="1325045"/>
                  <a:pt x="6692732" y="1315386"/>
                </a:cubicBezTo>
                <a:cubicBezTo>
                  <a:pt x="6692732" y="1305726"/>
                  <a:pt x="6700562" y="1297895"/>
                  <a:pt x="6710222" y="1297895"/>
                </a:cubicBezTo>
                <a:close/>
                <a:moveTo>
                  <a:pt x="5743711" y="1297895"/>
                </a:moveTo>
                <a:cubicBezTo>
                  <a:pt x="5753369" y="1297895"/>
                  <a:pt x="5761203" y="1305726"/>
                  <a:pt x="5761203" y="1315386"/>
                </a:cubicBezTo>
                <a:cubicBezTo>
                  <a:pt x="5761203" y="1325045"/>
                  <a:pt x="5753374" y="1332876"/>
                  <a:pt x="5743711" y="1332876"/>
                </a:cubicBezTo>
                <a:cubicBezTo>
                  <a:pt x="5734054" y="1332876"/>
                  <a:pt x="5726221" y="1325045"/>
                  <a:pt x="5726221" y="1315386"/>
                </a:cubicBezTo>
                <a:cubicBezTo>
                  <a:pt x="5726221" y="1305726"/>
                  <a:pt x="5734054" y="1297895"/>
                  <a:pt x="5743711" y="1297895"/>
                </a:cubicBezTo>
                <a:close/>
                <a:moveTo>
                  <a:pt x="5605649" y="1297895"/>
                </a:moveTo>
                <a:cubicBezTo>
                  <a:pt x="5615307" y="1297895"/>
                  <a:pt x="5623139" y="1305726"/>
                  <a:pt x="5623139" y="1315386"/>
                </a:cubicBezTo>
                <a:cubicBezTo>
                  <a:pt x="5623139" y="1325045"/>
                  <a:pt x="5615307" y="1332876"/>
                  <a:pt x="5605649" y="1332876"/>
                </a:cubicBezTo>
                <a:cubicBezTo>
                  <a:pt x="5595991" y="1332876"/>
                  <a:pt x="5588155" y="1325045"/>
                  <a:pt x="5588155" y="1315386"/>
                </a:cubicBezTo>
                <a:cubicBezTo>
                  <a:pt x="5588155" y="1305726"/>
                  <a:pt x="5595989" y="1297895"/>
                  <a:pt x="5605649" y="1297895"/>
                </a:cubicBezTo>
                <a:close/>
                <a:moveTo>
                  <a:pt x="5467587" y="1297895"/>
                </a:moveTo>
                <a:cubicBezTo>
                  <a:pt x="5477241" y="1297895"/>
                  <a:pt x="5485076" y="1305726"/>
                  <a:pt x="5485076" y="1315386"/>
                </a:cubicBezTo>
                <a:cubicBezTo>
                  <a:pt x="5485076" y="1325045"/>
                  <a:pt x="5477241" y="1332876"/>
                  <a:pt x="5467587" y="1332876"/>
                </a:cubicBezTo>
                <a:cubicBezTo>
                  <a:pt x="5457922" y="1332876"/>
                  <a:pt x="5450095" y="1325045"/>
                  <a:pt x="5450095" y="1315386"/>
                </a:cubicBezTo>
                <a:cubicBezTo>
                  <a:pt x="5450095" y="1305726"/>
                  <a:pt x="5457922" y="1297895"/>
                  <a:pt x="5467587" y="1297895"/>
                </a:cubicBezTo>
                <a:close/>
                <a:moveTo>
                  <a:pt x="6572144" y="1297608"/>
                </a:moveTo>
                <a:cubicBezTo>
                  <a:pt x="6581962" y="1297608"/>
                  <a:pt x="6589921" y="1305568"/>
                  <a:pt x="6589921" y="1315386"/>
                </a:cubicBezTo>
                <a:cubicBezTo>
                  <a:pt x="6589921" y="1325204"/>
                  <a:pt x="6581962" y="1333163"/>
                  <a:pt x="6572144" y="1333163"/>
                </a:cubicBezTo>
                <a:cubicBezTo>
                  <a:pt x="6562326" y="1333163"/>
                  <a:pt x="6554366" y="1325204"/>
                  <a:pt x="6554366" y="1315386"/>
                </a:cubicBezTo>
                <a:cubicBezTo>
                  <a:pt x="6554366" y="1305567"/>
                  <a:pt x="6562326" y="1297608"/>
                  <a:pt x="6572144" y="1297608"/>
                </a:cubicBezTo>
                <a:close/>
                <a:moveTo>
                  <a:pt x="6434073" y="1297608"/>
                </a:moveTo>
                <a:cubicBezTo>
                  <a:pt x="6443892" y="1297608"/>
                  <a:pt x="6451851" y="1305568"/>
                  <a:pt x="6451851" y="1315386"/>
                </a:cubicBezTo>
                <a:cubicBezTo>
                  <a:pt x="6451851" y="1325204"/>
                  <a:pt x="6443892" y="1333163"/>
                  <a:pt x="6434073" y="1333163"/>
                </a:cubicBezTo>
                <a:cubicBezTo>
                  <a:pt x="6424255" y="1333163"/>
                  <a:pt x="6416296" y="1325204"/>
                  <a:pt x="6416296" y="1315386"/>
                </a:cubicBezTo>
                <a:cubicBezTo>
                  <a:pt x="6416296" y="1305567"/>
                  <a:pt x="6424255" y="1297608"/>
                  <a:pt x="6434073" y="1297608"/>
                </a:cubicBezTo>
                <a:close/>
                <a:moveTo>
                  <a:pt x="6295995" y="1297608"/>
                </a:moveTo>
                <a:cubicBezTo>
                  <a:pt x="6305813" y="1297608"/>
                  <a:pt x="6313772" y="1305568"/>
                  <a:pt x="6313772" y="1315386"/>
                </a:cubicBezTo>
                <a:cubicBezTo>
                  <a:pt x="6313772" y="1325204"/>
                  <a:pt x="6305813" y="1333163"/>
                  <a:pt x="6295995" y="1333163"/>
                </a:cubicBezTo>
                <a:cubicBezTo>
                  <a:pt x="6286177" y="1333163"/>
                  <a:pt x="6278217" y="1325204"/>
                  <a:pt x="6278217" y="1315386"/>
                </a:cubicBezTo>
                <a:cubicBezTo>
                  <a:pt x="6278217" y="1305567"/>
                  <a:pt x="6286177" y="1297608"/>
                  <a:pt x="6295995" y="1297608"/>
                </a:cubicBezTo>
                <a:close/>
                <a:moveTo>
                  <a:pt x="6157927" y="1297608"/>
                </a:moveTo>
                <a:cubicBezTo>
                  <a:pt x="6167747" y="1297608"/>
                  <a:pt x="6175708" y="1305568"/>
                  <a:pt x="6175708" y="1315386"/>
                </a:cubicBezTo>
                <a:cubicBezTo>
                  <a:pt x="6175708" y="1325204"/>
                  <a:pt x="6167747" y="1333163"/>
                  <a:pt x="6157927" y="1333163"/>
                </a:cubicBezTo>
                <a:cubicBezTo>
                  <a:pt x="6148109" y="1333163"/>
                  <a:pt x="6140150" y="1325204"/>
                  <a:pt x="6140150" y="1315386"/>
                </a:cubicBezTo>
                <a:cubicBezTo>
                  <a:pt x="6140150" y="1305567"/>
                  <a:pt x="6148109" y="1297608"/>
                  <a:pt x="6157927" y="1297608"/>
                </a:cubicBezTo>
                <a:close/>
                <a:moveTo>
                  <a:pt x="6019853" y="1297608"/>
                </a:moveTo>
                <a:cubicBezTo>
                  <a:pt x="6029673" y="1297608"/>
                  <a:pt x="6037630" y="1305568"/>
                  <a:pt x="6037630" y="1315386"/>
                </a:cubicBezTo>
                <a:cubicBezTo>
                  <a:pt x="6037630" y="1325204"/>
                  <a:pt x="6029673" y="1333163"/>
                  <a:pt x="6019853" y="1333163"/>
                </a:cubicBezTo>
                <a:cubicBezTo>
                  <a:pt x="6010035" y="1333163"/>
                  <a:pt x="6002076" y="1325204"/>
                  <a:pt x="6002076" y="1315386"/>
                </a:cubicBezTo>
                <a:cubicBezTo>
                  <a:pt x="6002076" y="1305567"/>
                  <a:pt x="6010035" y="1297608"/>
                  <a:pt x="6019853" y="1297608"/>
                </a:cubicBezTo>
                <a:close/>
                <a:moveTo>
                  <a:pt x="5881786" y="1297608"/>
                </a:moveTo>
                <a:cubicBezTo>
                  <a:pt x="5891607" y="1297608"/>
                  <a:pt x="5899560" y="1305568"/>
                  <a:pt x="5899560" y="1315386"/>
                </a:cubicBezTo>
                <a:cubicBezTo>
                  <a:pt x="5899560" y="1325204"/>
                  <a:pt x="5891607" y="1333163"/>
                  <a:pt x="5881786" y="1333163"/>
                </a:cubicBezTo>
                <a:cubicBezTo>
                  <a:pt x="5871969" y="1333163"/>
                  <a:pt x="5864009" y="1325204"/>
                  <a:pt x="5864009" y="1315386"/>
                </a:cubicBezTo>
                <a:cubicBezTo>
                  <a:pt x="5864009" y="1305567"/>
                  <a:pt x="5871969" y="1297608"/>
                  <a:pt x="5881786" y="1297608"/>
                </a:cubicBezTo>
                <a:close/>
                <a:moveTo>
                  <a:pt x="12440284" y="1195753"/>
                </a:moveTo>
                <a:cubicBezTo>
                  <a:pt x="12440315" y="1195753"/>
                  <a:pt x="12440340" y="1195778"/>
                  <a:pt x="12440340" y="1195810"/>
                </a:cubicBezTo>
                <a:cubicBezTo>
                  <a:pt x="12440340" y="1195841"/>
                  <a:pt x="12440315" y="1195866"/>
                  <a:pt x="12440284" y="1195866"/>
                </a:cubicBezTo>
                <a:cubicBezTo>
                  <a:pt x="12440253" y="1195866"/>
                  <a:pt x="12440228" y="1195841"/>
                  <a:pt x="12440228" y="1195810"/>
                </a:cubicBezTo>
                <a:cubicBezTo>
                  <a:pt x="12440228" y="1195778"/>
                  <a:pt x="12440253" y="1195753"/>
                  <a:pt x="12440284" y="1195753"/>
                </a:cubicBezTo>
                <a:close/>
                <a:moveTo>
                  <a:pt x="12302233" y="1195753"/>
                </a:moveTo>
                <a:cubicBezTo>
                  <a:pt x="12302264" y="1195753"/>
                  <a:pt x="12302289" y="1195778"/>
                  <a:pt x="12302289" y="1195810"/>
                </a:cubicBezTo>
                <a:cubicBezTo>
                  <a:pt x="12302289" y="1195841"/>
                  <a:pt x="12302264" y="1195866"/>
                  <a:pt x="12302233" y="1195866"/>
                </a:cubicBezTo>
                <a:cubicBezTo>
                  <a:pt x="12302202" y="1195866"/>
                  <a:pt x="12302177" y="1195841"/>
                  <a:pt x="12302177" y="1195810"/>
                </a:cubicBezTo>
                <a:cubicBezTo>
                  <a:pt x="12302177" y="1195778"/>
                  <a:pt x="12302202" y="1195753"/>
                  <a:pt x="12302233" y="1195753"/>
                </a:cubicBezTo>
                <a:close/>
                <a:moveTo>
                  <a:pt x="151735" y="1195753"/>
                </a:moveTo>
                <a:cubicBezTo>
                  <a:pt x="151766" y="1195753"/>
                  <a:pt x="151791" y="1195778"/>
                  <a:pt x="151791" y="1195810"/>
                </a:cubicBezTo>
                <a:cubicBezTo>
                  <a:pt x="151791" y="1195841"/>
                  <a:pt x="151766" y="1195866"/>
                  <a:pt x="151735" y="1195866"/>
                </a:cubicBezTo>
                <a:cubicBezTo>
                  <a:pt x="151703" y="1195866"/>
                  <a:pt x="151678" y="1195841"/>
                  <a:pt x="151678" y="1195810"/>
                </a:cubicBezTo>
                <a:cubicBezTo>
                  <a:pt x="151678" y="1195778"/>
                  <a:pt x="151703" y="1195753"/>
                  <a:pt x="151735" y="1195753"/>
                </a:cubicBezTo>
                <a:close/>
                <a:moveTo>
                  <a:pt x="13659" y="1195753"/>
                </a:moveTo>
                <a:cubicBezTo>
                  <a:pt x="13690" y="1195753"/>
                  <a:pt x="13715" y="1195778"/>
                  <a:pt x="13715" y="1195810"/>
                </a:cubicBezTo>
                <a:cubicBezTo>
                  <a:pt x="13715" y="1195841"/>
                  <a:pt x="13690" y="1195866"/>
                  <a:pt x="13659" y="1195866"/>
                </a:cubicBezTo>
                <a:cubicBezTo>
                  <a:pt x="13626" y="1195866"/>
                  <a:pt x="13602" y="1195841"/>
                  <a:pt x="13602" y="1195810"/>
                </a:cubicBezTo>
                <a:cubicBezTo>
                  <a:pt x="13602" y="1195778"/>
                  <a:pt x="13626" y="1195753"/>
                  <a:pt x="13659" y="1195753"/>
                </a:cubicBezTo>
                <a:close/>
                <a:moveTo>
                  <a:pt x="12164088" y="1195644"/>
                </a:moveTo>
                <a:cubicBezTo>
                  <a:pt x="12164180" y="1195644"/>
                  <a:pt x="12164254" y="1195718"/>
                  <a:pt x="12164254" y="1195810"/>
                </a:cubicBezTo>
                <a:cubicBezTo>
                  <a:pt x="12164254" y="1195901"/>
                  <a:pt x="12164180" y="1195976"/>
                  <a:pt x="12164088" y="1195976"/>
                </a:cubicBezTo>
                <a:cubicBezTo>
                  <a:pt x="12163997" y="1195976"/>
                  <a:pt x="12163922" y="1195901"/>
                  <a:pt x="12163922" y="1195810"/>
                </a:cubicBezTo>
                <a:cubicBezTo>
                  <a:pt x="12163922" y="1195718"/>
                  <a:pt x="12163997" y="1195644"/>
                  <a:pt x="12164088" y="1195644"/>
                </a:cubicBezTo>
                <a:close/>
                <a:moveTo>
                  <a:pt x="12026037" y="1195644"/>
                </a:moveTo>
                <a:cubicBezTo>
                  <a:pt x="12026129" y="1195644"/>
                  <a:pt x="12026203" y="1195718"/>
                  <a:pt x="12026203" y="1195810"/>
                </a:cubicBezTo>
                <a:cubicBezTo>
                  <a:pt x="12026203" y="1195901"/>
                  <a:pt x="12026129" y="1195976"/>
                  <a:pt x="12026037" y="1195976"/>
                </a:cubicBezTo>
                <a:cubicBezTo>
                  <a:pt x="12025946" y="1195976"/>
                  <a:pt x="12025871" y="1195901"/>
                  <a:pt x="12025871" y="1195810"/>
                </a:cubicBezTo>
                <a:cubicBezTo>
                  <a:pt x="12025871" y="1195718"/>
                  <a:pt x="12025946" y="1195644"/>
                  <a:pt x="12026037" y="1195644"/>
                </a:cubicBezTo>
                <a:close/>
                <a:moveTo>
                  <a:pt x="427892" y="1195644"/>
                </a:moveTo>
                <a:cubicBezTo>
                  <a:pt x="427983" y="1195644"/>
                  <a:pt x="428057" y="1195718"/>
                  <a:pt x="428057" y="1195810"/>
                </a:cubicBezTo>
                <a:cubicBezTo>
                  <a:pt x="428057" y="1195901"/>
                  <a:pt x="427983" y="1195976"/>
                  <a:pt x="427892" y="1195976"/>
                </a:cubicBezTo>
                <a:cubicBezTo>
                  <a:pt x="427800" y="1195976"/>
                  <a:pt x="427726" y="1195901"/>
                  <a:pt x="427726" y="1195810"/>
                </a:cubicBezTo>
                <a:cubicBezTo>
                  <a:pt x="427726" y="1195718"/>
                  <a:pt x="427800" y="1195644"/>
                  <a:pt x="427892" y="1195644"/>
                </a:cubicBezTo>
                <a:close/>
                <a:moveTo>
                  <a:pt x="289813" y="1195644"/>
                </a:moveTo>
                <a:cubicBezTo>
                  <a:pt x="289904" y="1195644"/>
                  <a:pt x="289979" y="1195718"/>
                  <a:pt x="289979" y="1195810"/>
                </a:cubicBezTo>
                <a:cubicBezTo>
                  <a:pt x="289979" y="1195901"/>
                  <a:pt x="289904" y="1195976"/>
                  <a:pt x="289813" y="1195976"/>
                </a:cubicBezTo>
                <a:cubicBezTo>
                  <a:pt x="289721" y="1195976"/>
                  <a:pt x="289647" y="1195901"/>
                  <a:pt x="289647" y="1195810"/>
                </a:cubicBezTo>
                <a:cubicBezTo>
                  <a:pt x="289647" y="1195718"/>
                  <a:pt x="289721" y="1195644"/>
                  <a:pt x="289813" y="1195644"/>
                </a:cubicBezTo>
                <a:close/>
                <a:moveTo>
                  <a:pt x="11887986" y="1195525"/>
                </a:moveTo>
                <a:cubicBezTo>
                  <a:pt x="11888144" y="1195525"/>
                  <a:pt x="11888271" y="1195653"/>
                  <a:pt x="11888271" y="1195810"/>
                </a:cubicBezTo>
                <a:cubicBezTo>
                  <a:pt x="11888271" y="1195968"/>
                  <a:pt x="11888144" y="1196095"/>
                  <a:pt x="11887986" y="1196095"/>
                </a:cubicBezTo>
                <a:cubicBezTo>
                  <a:pt x="11887828" y="1196095"/>
                  <a:pt x="11887701" y="1195968"/>
                  <a:pt x="11887701" y="1195810"/>
                </a:cubicBezTo>
                <a:cubicBezTo>
                  <a:pt x="11887701" y="1195653"/>
                  <a:pt x="11887828" y="1195525"/>
                  <a:pt x="11887986" y="1195525"/>
                </a:cubicBezTo>
                <a:close/>
                <a:moveTo>
                  <a:pt x="11749936" y="1195499"/>
                </a:moveTo>
                <a:cubicBezTo>
                  <a:pt x="11750108" y="1195499"/>
                  <a:pt x="11750246" y="1195638"/>
                  <a:pt x="11750246" y="1195810"/>
                </a:cubicBezTo>
                <a:cubicBezTo>
                  <a:pt x="11750246" y="1195982"/>
                  <a:pt x="11750107" y="1196121"/>
                  <a:pt x="11749936" y="1196121"/>
                </a:cubicBezTo>
                <a:cubicBezTo>
                  <a:pt x="11749764" y="1196121"/>
                  <a:pt x="11749626" y="1195982"/>
                  <a:pt x="11749626" y="1195810"/>
                </a:cubicBezTo>
                <a:cubicBezTo>
                  <a:pt x="11749626" y="1195638"/>
                  <a:pt x="11749765" y="1195499"/>
                  <a:pt x="11749936" y="1195499"/>
                </a:cubicBezTo>
                <a:close/>
                <a:moveTo>
                  <a:pt x="704047" y="1195499"/>
                </a:moveTo>
                <a:cubicBezTo>
                  <a:pt x="704217" y="1195499"/>
                  <a:pt x="704357" y="1195638"/>
                  <a:pt x="704357" y="1195810"/>
                </a:cubicBezTo>
                <a:cubicBezTo>
                  <a:pt x="704357" y="1195982"/>
                  <a:pt x="704217" y="1196121"/>
                  <a:pt x="704047" y="1196121"/>
                </a:cubicBezTo>
                <a:cubicBezTo>
                  <a:pt x="703875" y="1196121"/>
                  <a:pt x="703735" y="1195982"/>
                  <a:pt x="703735" y="1195810"/>
                </a:cubicBezTo>
                <a:cubicBezTo>
                  <a:pt x="703735" y="1195638"/>
                  <a:pt x="703875" y="1195499"/>
                  <a:pt x="704047" y="1195499"/>
                </a:cubicBezTo>
                <a:close/>
                <a:moveTo>
                  <a:pt x="565969" y="1195499"/>
                </a:moveTo>
                <a:cubicBezTo>
                  <a:pt x="566141" y="1195499"/>
                  <a:pt x="566281" y="1195638"/>
                  <a:pt x="566281" y="1195810"/>
                </a:cubicBezTo>
                <a:cubicBezTo>
                  <a:pt x="566281" y="1195982"/>
                  <a:pt x="566141" y="1196121"/>
                  <a:pt x="565969" y="1196121"/>
                </a:cubicBezTo>
                <a:cubicBezTo>
                  <a:pt x="565798" y="1196121"/>
                  <a:pt x="565659" y="1195982"/>
                  <a:pt x="565659" y="1195810"/>
                </a:cubicBezTo>
                <a:cubicBezTo>
                  <a:pt x="565659" y="1195638"/>
                  <a:pt x="565798" y="1195499"/>
                  <a:pt x="565969" y="1195499"/>
                </a:cubicBezTo>
                <a:close/>
                <a:moveTo>
                  <a:pt x="11611791" y="1195325"/>
                </a:moveTo>
                <a:cubicBezTo>
                  <a:pt x="11612059" y="1195325"/>
                  <a:pt x="11612276" y="1195542"/>
                  <a:pt x="11612276" y="1195810"/>
                </a:cubicBezTo>
                <a:cubicBezTo>
                  <a:pt x="11612276" y="1196079"/>
                  <a:pt x="11612059" y="1196296"/>
                  <a:pt x="11611791" y="1196296"/>
                </a:cubicBezTo>
                <a:cubicBezTo>
                  <a:pt x="11611523" y="1196296"/>
                  <a:pt x="11611305" y="1196079"/>
                  <a:pt x="11611305" y="1195810"/>
                </a:cubicBezTo>
                <a:cubicBezTo>
                  <a:pt x="11611305" y="1195542"/>
                  <a:pt x="11611523" y="1195325"/>
                  <a:pt x="11611791" y="1195325"/>
                </a:cubicBezTo>
                <a:close/>
                <a:moveTo>
                  <a:pt x="842125" y="1195325"/>
                </a:moveTo>
                <a:cubicBezTo>
                  <a:pt x="842393" y="1195325"/>
                  <a:pt x="842610" y="1195542"/>
                  <a:pt x="842610" y="1195810"/>
                </a:cubicBezTo>
                <a:cubicBezTo>
                  <a:pt x="842610" y="1196079"/>
                  <a:pt x="842393" y="1196296"/>
                  <a:pt x="842125" y="1196296"/>
                </a:cubicBezTo>
                <a:cubicBezTo>
                  <a:pt x="841856" y="1196296"/>
                  <a:pt x="841639" y="1196079"/>
                  <a:pt x="841639" y="1195810"/>
                </a:cubicBezTo>
                <a:cubicBezTo>
                  <a:pt x="841639" y="1195542"/>
                  <a:pt x="841856" y="1195325"/>
                  <a:pt x="842125" y="1195325"/>
                </a:cubicBezTo>
                <a:close/>
                <a:moveTo>
                  <a:pt x="11473740" y="1195158"/>
                </a:moveTo>
                <a:cubicBezTo>
                  <a:pt x="11474100" y="1195158"/>
                  <a:pt x="11474392" y="1195450"/>
                  <a:pt x="11474392" y="1195810"/>
                </a:cubicBezTo>
                <a:cubicBezTo>
                  <a:pt x="11474392" y="1196170"/>
                  <a:pt x="11474100" y="1196461"/>
                  <a:pt x="11473740" y="1196461"/>
                </a:cubicBezTo>
                <a:cubicBezTo>
                  <a:pt x="11473381" y="1196461"/>
                  <a:pt x="11473089" y="1196170"/>
                  <a:pt x="11473089" y="1195810"/>
                </a:cubicBezTo>
                <a:cubicBezTo>
                  <a:pt x="11473089" y="1195450"/>
                  <a:pt x="11473381" y="1195158"/>
                  <a:pt x="11473740" y="1195158"/>
                </a:cubicBezTo>
                <a:close/>
                <a:moveTo>
                  <a:pt x="980202" y="1195124"/>
                </a:moveTo>
                <a:cubicBezTo>
                  <a:pt x="980580" y="1195124"/>
                  <a:pt x="980888" y="1195431"/>
                  <a:pt x="980888" y="1195810"/>
                </a:cubicBezTo>
                <a:cubicBezTo>
                  <a:pt x="980888" y="1196189"/>
                  <a:pt x="980580" y="1196496"/>
                  <a:pt x="980202" y="1196496"/>
                </a:cubicBezTo>
                <a:cubicBezTo>
                  <a:pt x="979823" y="1196496"/>
                  <a:pt x="979516" y="1196189"/>
                  <a:pt x="979516" y="1195810"/>
                </a:cubicBezTo>
                <a:cubicBezTo>
                  <a:pt x="979516" y="1195431"/>
                  <a:pt x="979823" y="1195124"/>
                  <a:pt x="980202" y="1195124"/>
                </a:cubicBezTo>
                <a:close/>
                <a:moveTo>
                  <a:pt x="11335689" y="1194938"/>
                </a:moveTo>
                <a:cubicBezTo>
                  <a:pt x="11336171" y="1194938"/>
                  <a:pt x="11336561" y="1195328"/>
                  <a:pt x="11336561" y="1195810"/>
                </a:cubicBezTo>
                <a:cubicBezTo>
                  <a:pt x="11336561" y="1196292"/>
                  <a:pt x="11336171" y="1196682"/>
                  <a:pt x="11335689" y="1196682"/>
                </a:cubicBezTo>
                <a:cubicBezTo>
                  <a:pt x="11335207" y="1196682"/>
                  <a:pt x="11334817" y="1196292"/>
                  <a:pt x="11334817" y="1195810"/>
                </a:cubicBezTo>
                <a:cubicBezTo>
                  <a:pt x="11334817" y="1195328"/>
                  <a:pt x="11335207" y="1194938"/>
                  <a:pt x="11335689" y="1194938"/>
                </a:cubicBezTo>
                <a:close/>
                <a:moveTo>
                  <a:pt x="1118279" y="1194900"/>
                </a:moveTo>
                <a:cubicBezTo>
                  <a:pt x="1118782" y="1194900"/>
                  <a:pt x="1119189" y="1195308"/>
                  <a:pt x="1119189" y="1195810"/>
                </a:cubicBezTo>
                <a:cubicBezTo>
                  <a:pt x="1119189" y="1196313"/>
                  <a:pt x="1118782" y="1196720"/>
                  <a:pt x="1118279" y="1196720"/>
                </a:cubicBezTo>
                <a:cubicBezTo>
                  <a:pt x="1117775" y="1196720"/>
                  <a:pt x="1117369" y="1196313"/>
                  <a:pt x="1117369" y="1195810"/>
                </a:cubicBezTo>
                <a:cubicBezTo>
                  <a:pt x="1117369" y="1195308"/>
                  <a:pt x="1117775" y="1194900"/>
                  <a:pt x="1118279" y="1194900"/>
                </a:cubicBezTo>
                <a:close/>
                <a:moveTo>
                  <a:pt x="11197638" y="1194696"/>
                </a:moveTo>
                <a:cubicBezTo>
                  <a:pt x="11198253" y="1194696"/>
                  <a:pt x="11198751" y="1195195"/>
                  <a:pt x="11198751" y="1195810"/>
                </a:cubicBezTo>
                <a:cubicBezTo>
                  <a:pt x="11198751" y="1196426"/>
                  <a:pt x="11198252" y="1196925"/>
                  <a:pt x="11197638" y="1196925"/>
                </a:cubicBezTo>
                <a:cubicBezTo>
                  <a:pt x="11197022" y="1196925"/>
                  <a:pt x="11196524" y="1196426"/>
                  <a:pt x="11196524" y="1195810"/>
                </a:cubicBezTo>
                <a:cubicBezTo>
                  <a:pt x="11196524" y="1195195"/>
                  <a:pt x="11197023" y="1194696"/>
                  <a:pt x="11197638" y="1194696"/>
                </a:cubicBezTo>
                <a:close/>
                <a:moveTo>
                  <a:pt x="1256352" y="1194543"/>
                </a:moveTo>
                <a:cubicBezTo>
                  <a:pt x="1257051" y="1194543"/>
                  <a:pt x="1257619" y="1195110"/>
                  <a:pt x="1257619" y="1195810"/>
                </a:cubicBezTo>
                <a:cubicBezTo>
                  <a:pt x="1257619" y="1196509"/>
                  <a:pt x="1257051" y="1197076"/>
                  <a:pt x="1256352" y="1197076"/>
                </a:cubicBezTo>
                <a:cubicBezTo>
                  <a:pt x="1255652" y="1197076"/>
                  <a:pt x="1255085" y="1196509"/>
                  <a:pt x="1255085" y="1195810"/>
                </a:cubicBezTo>
                <a:cubicBezTo>
                  <a:pt x="1255085" y="1195110"/>
                  <a:pt x="1255652" y="1194543"/>
                  <a:pt x="1256352" y="1194543"/>
                </a:cubicBezTo>
                <a:close/>
                <a:moveTo>
                  <a:pt x="11059586" y="1194315"/>
                </a:moveTo>
                <a:cubicBezTo>
                  <a:pt x="11060412" y="1194315"/>
                  <a:pt x="11061081" y="1194984"/>
                  <a:pt x="11061081" y="1195810"/>
                </a:cubicBezTo>
                <a:cubicBezTo>
                  <a:pt x="11061081" y="1196636"/>
                  <a:pt x="11060412" y="1197305"/>
                  <a:pt x="11059586" y="1197305"/>
                </a:cubicBezTo>
                <a:cubicBezTo>
                  <a:pt x="11058761" y="1197305"/>
                  <a:pt x="11058091" y="1196636"/>
                  <a:pt x="11058091" y="1195810"/>
                </a:cubicBezTo>
                <a:cubicBezTo>
                  <a:pt x="11058091" y="1194984"/>
                  <a:pt x="11058761" y="1194315"/>
                  <a:pt x="11059586" y="1194315"/>
                </a:cubicBezTo>
                <a:close/>
                <a:moveTo>
                  <a:pt x="1394434" y="1194269"/>
                </a:moveTo>
                <a:cubicBezTo>
                  <a:pt x="1395285" y="1194269"/>
                  <a:pt x="1395975" y="1194959"/>
                  <a:pt x="1395975" y="1195810"/>
                </a:cubicBezTo>
                <a:cubicBezTo>
                  <a:pt x="1395975" y="1196661"/>
                  <a:pt x="1395285" y="1197350"/>
                  <a:pt x="1394434" y="1197350"/>
                </a:cubicBezTo>
                <a:cubicBezTo>
                  <a:pt x="1393584" y="1197350"/>
                  <a:pt x="1392894" y="1196661"/>
                  <a:pt x="1392894" y="1195810"/>
                </a:cubicBezTo>
                <a:cubicBezTo>
                  <a:pt x="1392894" y="1194959"/>
                  <a:pt x="1393584" y="1194269"/>
                  <a:pt x="1394434" y="1194269"/>
                </a:cubicBezTo>
                <a:close/>
                <a:moveTo>
                  <a:pt x="10921443" y="1193977"/>
                </a:moveTo>
                <a:cubicBezTo>
                  <a:pt x="10922455" y="1193977"/>
                  <a:pt x="10923276" y="1194798"/>
                  <a:pt x="10923276" y="1195810"/>
                </a:cubicBezTo>
                <a:cubicBezTo>
                  <a:pt x="10923276" y="1196823"/>
                  <a:pt x="10922455" y="1197643"/>
                  <a:pt x="10921443" y="1197643"/>
                </a:cubicBezTo>
                <a:cubicBezTo>
                  <a:pt x="10920431" y="1197643"/>
                  <a:pt x="10919610" y="1196823"/>
                  <a:pt x="10919610" y="1195810"/>
                </a:cubicBezTo>
                <a:cubicBezTo>
                  <a:pt x="10919610" y="1194798"/>
                  <a:pt x="10920431" y="1193977"/>
                  <a:pt x="10921443" y="1193977"/>
                </a:cubicBezTo>
                <a:close/>
                <a:moveTo>
                  <a:pt x="1532508" y="1193718"/>
                </a:moveTo>
                <a:cubicBezTo>
                  <a:pt x="1533663" y="1193718"/>
                  <a:pt x="1534600" y="1194655"/>
                  <a:pt x="1534600" y="1195810"/>
                </a:cubicBezTo>
                <a:cubicBezTo>
                  <a:pt x="1534600" y="1196965"/>
                  <a:pt x="1533663" y="1197901"/>
                  <a:pt x="1532508" y="1197901"/>
                </a:cubicBezTo>
                <a:cubicBezTo>
                  <a:pt x="1531351" y="1197901"/>
                  <a:pt x="1530416" y="1196965"/>
                  <a:pt x="1530416" y="1195810"/>
                </a:cubicBezTo>
                <a:cubicBezTo>
                  <a:pt x="1530416" y="1194655"/>
                  <a:pt x="1531351" y="1193718"/>
                  <a:pt x="1532508" y="1193718"/>
                </a:cubicBezTo>
                <a:close/>
                <a:moveTo>
                  <a:pt x="10783392" y="1193394"/>
                </a:moveTo>
                <a:cubicBezTo>
                  <a:pt x="10784726" y="1193394"/>
                  <a:pt x="10785807" y="1194476"/>
                  <a:pt x="10785807" y="1195810"/>
                </a:cubicBezTo>
                <a:cubicBezTo>
                  <a:pt x="10785807" y="1197144"/>
                  <a:pt x="10784726" y="1198226"/>
                  <a:pt x="10783392" y="1198226"/>
                </a:cubicBezTo>
                <a:cubicBezTo>
                  <a:pt x="10782058" y="1198226"/>
                  <a:pt x="10780976" y="1197144"/>
                  <a:pt x="10780976" y="1195810"/>
                </a:cubicBezTo>
                <a:cubicBezTo>
                  <a:pt x="10780976" y="1194476"/>
                  <a:pt x="10782058" y="1193394"/>
                  <a:pt x="10783392" y="1193394"/>
                </a:cubicBezTo>
                <a:close/>
                <a:moveTo>
                  <a:pt x="1670590" y="1193394"/>
                </a:moveTo>
                <a:cubicBezTo>
                  <a:pt x="1671925" y="1193394"/>
                  <a:pt x="1673006" y="1194476"/>
                  <a:pt x="1673006" y="1195810"/>
                </a:cubicBezTo>
                <a:cubicBezTo>
                  <a:pt x="1673006" y="1197144"/>
                  <a:pt x="1671925" y="1198226"/>
                  <a:pt x="1670590" y="1198226"/>
                </a:cubicBezTo>
                <a:cubicBezTo>
                  <a:pt x="1669257" y="1198226"/>
                  <a:pt x="1668175" y="1197144"/>
                  <a:pt x="1668175" y="1195810"/>
                </a:cubicBezTo>
                <a:cubicBezTo>
                  <a:pt x="1668175" y="1194476"/>
                  <a:pt x="1669257" y="1193394"/>
                  <a:pt x="1670590" y="1193394"/>
                </a:cubicBezTo>
                <a:close/>
                <a:moveTo>
                  <a:pt x="10645340" y="1193054"/>
                </a:moveTo>
                <a:cubicBezTo>
                  <a:pt x="10646863" y="1193054"/>
                  <a:pt x="10648097" y="1194288"/>
                  <a:pt x="10648097" y="1195810"/>
                </a:cubicBezTo>
                <a:cubicBezTo>
                  <a:pt x="10648097" y="1197333"/>
                  <a:pt x="10646863" y="1198567"/>
                  <a:pt x="10645340" y="1198567"/>
                </a:cubicBezTo>
                <a:cubicBezTo>
                  <a:pt x="10643818" y="1198567"/>
                  <a:pt x="10642584" y="1197333"/>
                  <a:pt x="10642584" y="1195810"/>
                </a:cubicBezTo>
                <a:cubicBezTo>
                  <a:pt x="10642584" y="1194288"/>
                  <a:pt x="10643818" y="1193054"/>
                  <a:pt x="10645340" y="1193054"/>
                </a:cubicBezTo>
                <a:close/>
                <a:moveTo>
                  <a:pt x="1808664" y="1192997"/>
                </a:moveTo>
                <a:cubicBezTo>
                  <a:pt x="1810217" y="1192997"/>
                  <a:pt x="1811477" y="1194257"/>
                  <a:pt x="1811477" y="1195810"/>
                </a:cubicBezTo>
                <a:cubicBezTo>
                  <a:pt x="1811477" y="1197364"/>
                  <a:pt x="1810217" y="1198623"/>
                  <a:pt x="1808664" y="1198623"/>
                </a:cubicBezTo>
                <a:cubicBezTo>
                  <a:pt x="1807110" y="1198623"/>
                  <a:pt x="1805849" y="1197364"/>
                  <a:pt x="1805849" y="1195810"/>
                </a:cubicBezTo>
                <a:cubicBezTo>
                  <a:pt x="1805849" y="1194256"/>
                  <a:pt x="1807110" y="1192997"/>
                  <a:pt x="1808664" y="1192997"/>
                </a:cubicBezTo>
                <a:close/>
                <a:moveTo>
                  <a:pt x="10507288" y="1192638"/>
                </a:moveTo>
                <a:cubicBezTo>
                  <a:pt x="10509040" y="1192638"/>
                  <a:pt x="10510460" y="1194058"/>
                  <a:pt x="10510460" y="1195810"/>
                </a:cubicBezTo>
                <a:cubicBezTo>
                  <a:pt x="10510460" y="1197562"/>
                  <a:pt x="10509041" y="1198982"/>
                  <a:pt x="10507288" y="1198982"/>
                </a:cubicBezTo>
                <a:cubicBezTo>
                  <a:pt x="10505536" y="1198982"/>
                  <a:pt x="10504116" y="1197561"/>
                  <a:pt x="10504116" y="1195810"/>
                </a:cubicBezTo>
                <a:cubicBezTo>
                  <a:pt x="10504116" y="1194058"/>
                  <a:pt x="10505535" y="1192638"/>
                  <a:pt x="10507288" y="1192638"/>
                </a:cubicBezTo>
                <a:close/>
                <a:moveTo>
                  <a:pt x="1946747" y="1192326"/>
                </a:moveTo>
                <a:cubicBezTo>
                  <a:pt x="1948672" y="1192326"/>
                  <a:pt x="1950230" y="1193886"/>
                  <a:pt x="1950230" y="1195810"/>
                </a:cubicBezTo>
                <a:cubicBezTo>
                  <a:pt x="1950230" y="1197734"/>
                  <a:pt x="1948672" y="1199293"/>
                  <a:pt x="1946747" y="1199293"/>
                </a:cubicBezTo>
                <a:cubicBezTo>
                  <a:pt x="1944823" y="1199293"/>
                  <a:pt x="1943263" y="1197734"/>
                  <a:pt x="1943263" y="1195810"/>
                </a:cubicBezTo>
                <a:cubicBezTo>
                  <a:pt x="1943263" y="1193886"/>
                  <a:pt x="1944823" y="1192326"/>
                  <a:pt x="1946747" y="1192326"/>
                </a:cubicBezTo>
                <a:close/>
                <a:moveTo>
                  <a:pt x="10369145" y="1191941"/>
                </a:moveTo>
                <a:cubicBezTo>
                  <a:pt x="10371282" y="1191941"/>
                  <a:pt x="10373014" y="1193673"/>
                  <a:pt x="10373014" y="1195810"/>
                </a:cubicBezTo>
                <a:cubicBezTo>
                  <a:pt x="10373014" y="1197948"/>
                  <a:pt x="10371282" y="1199680"/>
                  <a:pt x="10369145" y="1199680"/>
                </a:cubicBezTo>
                <a:cubicBezTo>
                  <a:pt x="10367007" y="1199680"/>
                  <a:pt x="10365275" y="1197948"/>
                  <a:pt x="10365275" y="1195810"/>
                </a:cubicBezTo>
                <a:cubicBezTo>
                  <a:pt x="10365275" y="1193673"/>
                  <a:pt x="10367007" y="1191941"/>
                  <a:pt x="10369145" y="1191941"/>
                </a:cubicBezTo>
                <a:close/>
                <a:moveTo>
                  <a:pt x="2084822" y="1191876"/>
                </a:moveTo>
                <a:cubicBezTo>
                  <a:pt x="2086993" y="1191876"/>
                  <a:pt x="2088755" y="1193637"/>
                  <a:pt x="2088755" y="1195810"/>
                </a:cubicBezTo>
                <a:cubicBezTo>
                  <a:pt x="2088755" y="1197982"/>
                  <a:pt x="2086993" y="1199743"/>
                  <a:pt x="2084822" y="1199743"/>
                </a:cubicBezTo>
                <a:cubicBezTo>
                  <a:pt x="2082649" y="1199743"/>
                  <a:pt x="2080888" y="1197982"/>
                  <a:pt x="2080888" y="1195810"/>
                </a:cubicBezTo>
                <a:cubicBezTo>
                  <a:pt x="2080888" y="1193637"/>
                  <a:pt x="2082649" y="1191876"/>
                  <a:pt x="2084822" y="1191876"/>
                </a:cubicBezTo>
                <a:close/>
                <a:moveTo>
                  <a:pt x="10231094" y="1191474"/>
                </a:moveTo>
                <a:cubicBezTo>
                  <a:pt x="10233489" y="1191474"/>
                  <a:pt x="10235430" y="1193415"/>
                  <a:pt x="10235430" y="1195810"/>
                </a:cubicBezTo>
                <a:cubicBezTo>
                  <a:pt x="10235430" y="1198204"/>
                  <a:pt x="10233488" y="1200146"/>
                  <a:pt x="10231094" y="1200146"/>
                </a:cubicBezTo>
                <a:cubicBezTo>
                  <a:pt x="10228699" y="1200146"/>
                  <a:pt x="10226759" y="1198204"/>
                  <a:pt x="10226759" y="1195810"/>
                </a:cubicBezTo>
                <a:cubicBezTo>
                  <a:pt x="10226759" y="1193415"/>
                  <a:pt x="10228701" y="1191474"/>
                  <a:pt x="10231094" y="1191474"/>
                </a:cubicBezTo>
                <a:close/>
                <a:moveTo>
                  <a:pt x="2222895" y="1190946"/>
                </a:moveTo>
                <a:cubicBezTo>
                  <a:pt x="2225580" y="1190946"/>
                  <a:pt x="2227756" y="1193124"/>
                  <a:pt x="2227756" y="1195810"/>
                </a:cubicBezTo>
                <a:cubicBezTo>
                  <a:pt x="2227756" y="1198496"/>
                  <a:pt x="2225580" y="1200673"/>
                  <a:pt x="2222895" y="1200673"/>
                </a:cubicBezTo>
                <a:cubicBezTo>
                  <a:pt x="2220208" y="1200673"/>
                  <a:pt x="2218031" y="1198496"/>
                  <a:pt x="2218031" y="1195810"/>
                </a:cubicBezTo>
                <a:cubicBezTo>
                  <a:pt x="2218031" y="1193124"/>
                  <a:pt x="2220206" y="1190946"/>
                  <a:pt x="2222895" y="1190946"/>
                </a:cubicBezTo>
                <a:close/>
                <a:moveTo>
                  <a:pt x="10093043" y="1190514"/>
                </a:moveTo>
                <a:cubicBezTo>
                  <a:pt x="10095968" y="1190514"/>
                  <a:pt x="10098339" y="1192885"/>
                  <a:pt x="10098339" y="1195810"/>
                </a:cubicBezTo>
                <a:cubicBezTo>
                  <a:pt x="10098339" y="1198735"/>
                  <a:pt x="10095968" y="1201107"/>
                  <a:pt x="10093043" y="1201107"/>
                </a:cubicBezTo>
                <a:cubicBezTo>
                  <a:pt x="10090118" y="1201107"/>
                  <a:pt x="10087747" y="1198735"/>
                  <a:pt x="10087747" y="1195810"/>
                </a:cubicBezTo>
                <a:cubicBezTo>
                  <a:pt x="10087747" y="1192885"/>
                  <a:pt x="10090118" y="1190514"/>
                  <a:pt x="10093043" y="1190514"/>
                </a:cubicBezTo>
                <a:close/>
                <a:moveTo>
                  <a:pt x="2360988" y="1190514"/>
                </a:moveTo>
                <a:cubicBezTo>
                  <a:pt x="2363915" y="1190514"/>
                  <a:pt x="2366288" y="1192885"/>
                  <a:pt x="2366288" y="1195810"/>
                </a:cubicBezTo>
                <a:cubicBezTo>
                  <a:pt x="2366288" y="1198735"/>
                  <a:pt x="2363918" y="1201107"/>
                  <a:pt x="2360988" y="1201107"/>
                </a:cubicBezTo>
                <a:cubicBezTo>
                  <a:pt x="2358067" y="1201107"/>
                  <a:pt x="2355693" y="1198735"/>
                  <a:pt x="2355693" y="1195810"/>
                </a:cubicBezTo>
                <a:cubicBezTo>
                  <a:pt x="2355693" y="1192885"/>
                  <a:pt x="2358067" y="1190514"/>
                  <a:pt x="2360988" y="1190514"/>
                </a:cubicBezTo>
                <a:close/>
                <a:moveTo>
                  <a:pt x="9954992" y="1190068"/>
                </a:moveTo>
                <a:cubicBezTo>
                  <a:pt x="9958163" y="1190068"/>
                  <a:pt x="9960735" y="1192639"/>
                  <a:pt x="9960735" y="1195810"/>
                </a:cubicBezTo>
                <a:cubicBezTo>
                  <a:pt x="9960735" y="1198981"/>
                  <a:pt x="9958163" y="1201552"/>
                  <a:pt x="9954992" y="1201552"/>
                </a:cubicBezTo>
                <a:cubicBezTo>
                  <a:pt x="9951821" y="1201552"/>
                  <a:pt x="9949250" y="1198981"/>
                  <a:pt x="9949250" y="1195810"/>
                </a:cubicBezTo>
                <a:cubicBezTo>
                  <a:pt x="9949250" y="1192639"/>
                  <a:pt x="9951821" y="1190068"/>
                  <a:pt x="9954992" y="1190068"/>
                </a:cubicBezTo>
                <a:close/>
                <a:moveTo>
                  <a:pt x="2499065" y="1189610"/>
                </a:moveTo>
                <a:cubicBezTo>
                  <a:pt x="2502492" y="1189610"/>
                  <a:pt x="2505265" y="1192386"/>
                  <a:pt x="2505265" y="1195810"/>
                </a:cubicBezTo>
                <a:cubicBezTo>
                  <a:pt x="2505265" y="1199234"/>
                  <a:pt x="2502492" y="1202011"/>
                  <a:pt x="2499065" y="1202011"/>
                </a:cubicBezTo>
                <a:cubicBezTo>
                  <a:pt x="2495641" y="1202011"/>
                  <a:pt x="2492864" y="1199235"/>
                  <a:pt x="2492864" y="1195810"/>
                </a:cubicBezTo>
                <a:cubicBezTo>
                  <a:pt x="2492864" y="1192386"/>
                  <a:pt x="2495641" y="1189610"/>
                  <a:pt x="2499065" y="1189610"/>
                </a:cubicBezTo>
                <a:close/>
                <a:moveTo>
                  <a:pt x="9816847" y="1189534"/>
                </a:moveTo>
                <a:cubicBezTo>
                  <a:pt x="9820314" y="1189534"/>
                  <a:pt x="9823123" y="1192344"/>
                  <a:pt x="9823123" y="1195810"/>
                </a:cubicBezTo>
                <a:cubicBezTo>
                  <a:pt x="9823123" y="1199276"/>
                  <a:pt x="9820314" y="1202086"/>
                  <a:pt x="9816847" y="1202086"/>
                </a:cubicBezTo>
                <a:cubicBezTo>
                  <a:pt x="9813381" y="1202086"/>
                  <a:pt x="9810571" y="1199276"/>
                  <a:pt x="9810571" y="1195810"/>
                </a:cubicBezTo>
                <a:cubicBezTo>
                  <a:pt x="9810571" y="1192344"/>
                  <a:pt x="9813381" y="1189534"/>
                  <a:pt x="9816847" y="1189534"/>
                </a:cubicBezTo>
                <a:close/>
                <a:moveTo>
                  <a:pt x="2637152" y="1189139"/>
                </a:moveTo>
                <a:cubicBezTo>
                  <a:pt x="2640837" y="1189139"/>
                  <a:pt x="2643822" y="1192126"/>
                  <a:pt x="2643822" y="1195810"/>
                </a:cubicBezTo>
                <a:cubicBezTo>
                  <a:pt x="2643822" y="1199494"/>
                  <a:pt x="2640837" y="1202481"/>
                  <a:pt x="2637152" y="1202481"/>
                </a:cubicBezTo>
                <a:cubicBezTo>
                  <a:pt x="2633469" y="1202481"/>
                  <a:pt x="2630482" y="1199494"/>
                  <a:pt x="2630482" y="1195810"/>
                </a:cubicBezTo>
                <a:cubicBezTo>
                  <a:pt x="2630482" y="1192126"/>
                  <a:pt x="2633469" y="1189139"/>
                  <a:pt x="2637152" y="1189139"/>
                </a:cubicBezTo>
                <a:close/>
                <a:moveTo>
                  <a:pt x="9678796" y="1188656"/>
                </a:moveTo>
                <a:cubicBezTo>
                  <a:pt x="9682746" y="1188656"/>
                  <a:pt x="9685949" y="1191859"/>
                  <a:pt x="9685949" y="1195810"/>
                </a:cubicBezTo>
                <a:cubicBezTo>
                  <a:pt x="9685949" y="1199760"/>
                  <a:pt x="9682746" y="1202963"/>
                  <a:pt x="9678796" y="1202963"/>
                </a:cubicBezTo>
                <a:cubicBezTo>
                  <a:pt x="9674845" y="1202963"/>
                  <a:pt x="9671642" y="1199760"/>
                  <a:pt x="9671642" y="1195810"/>
                </a:cubicBezTo>
                <a:cubicBezTo>
                  <a:pt x="9671642" y="1191859"/>
                  <a:pt x="9674845" y="1188656"/>
                  <a:pt x="9678796" y="1188656"/>
                </a:cubicBezTo>
                <a:close/>
                <a:moveTo>
                  <a:pt x="2775229" y="1188656"/>
                </a:moveTo>
                <a:cubicBezTo>
                  <a:pt x="2779181" y="1188656"/>
                  <a:pt x="2782382" y="1191859"/>
                  <a:pt x="2782382" y="1195810"/>
                </a:cubicBezTo>
                <a:cubicBezTo>
                  <a:pt x="2782382" y="1199760"/>
                  <a:pt x="2779181" y="1202963"/>
                  <a:pt x="2775229" y="1202963"/>
                </a:cubicBezTo>
                <a:cubicBezTo>
                  <a:pt x="2771279" y="1202963"/>
                  <a:pt x="2768075" y="1199760"/>
                  <a:pt x="2768075" y="1195810"/>
                </a:cubicBezTo>
                <a:cubicBezTo>
                  <a:pt x="2768075" y="1191859"/>
                  <a:pt x="2771279" y="1188656"/>
                  <a:pt x="2775229" y="1188656"/>
                </a:cubicBezTo>
                <a:close/>
                <a:moveTo>
                  <a:pt x="9540745" y="1188162"/>
                </a:moveTo>
                <a:cubicBezTo>
                  <a:pt x="9544969" y="1188162"/>
                  <a:pt x="9548393" y="1191586"/>
                  <a:pt x="9548393" y="1195810"/>
                </a:cubicBezTo>
                <a:cubicBezTo>
                  <a:pt x="9548393" y="1200034"/>
                  <a:pt x="9544969" y="1203458"/>
                  <a:pt x="9540745" y="1203458"/>
                </a:cubicBezTo>
                <a:cubicBezTo>
                  <a:pt x="9536522" y="1203458"/>
                  <a:pt x="9533097" y="1200034"/>
                  <a:pt x="9533097" y="1195810"/>
                </a:cubicBezTo>
                <a:cubicBezTo>
                  <a:pt x="9533097" y="1191586"/>
                  <a:pt x="9536522" y="1188162"/>
                  <a:pt x="9540745" y="1188162"/>
                </a:cubicBezTo>
                <a:close/>
                <a:moveTo>
                  <a:pt x="2913316" y="1188080"/>
                </a:moveTo>
                <a:cubicBezTo>
                  <a:pt x="2917580" y="1188080"/>
                  <a:pt x="2921048" y="1191541"/>
                  <a:pt x="2921048" y="1195810"/>
                </a:cubicBezTo>
                <a:cubicBezTo>
                  <a:pt x="2921048" y="1200079"/>
                  <a:pt x="2917580" y="1203539"/>
                  <a:pt x="2913316" y="1203539"/>
                </a:cubicBezTo>
                <a:cubicBezTo>
                  <a:pt x="2909047" y="1203539"/>
                  <a:pt x="2905584" y="1200078"/>
                  <a:pt x="2905584" y="1195810"/>
                </a:cubicBezTo>
                <a:cubicBezTo>
                  <a:pt x="2905584" y="1191541"/>
                  <a:pt x="2909047" y="1188080"/>
                  <a:pt x="2913316" y="1188080"/>
                </a:cubicBezTo>
                <a:close/>
                <a:moveTo>
                  <a:pt x="9402657" y="1187656"/>
                </a:moveTo>
                <a:cubicBezTo>
                  <a:pt x="9407160" y="1187656"/>
                  <a:pt x="9410811" y="1191307"/>
                  <a:pt x="9410811" y="1195810"/>
                </a:cubicBezTo>
                <a:cubicBezTo>
                  <a:pt x="9410811" y="1200314"/>
                  <a:pt x="9407160" y="1203965"/>
                  <a:pt x="9402657" y="1203965"/>
                </a:cubicBezTo>
                <a:cubicBezTo>
                  <a:pt x="9398153" y="1203965"/>
                  <a:pt x="9394503" y="1200314"/>
                  <a:pt x="9394503" y="1195810"/>
                </a:cubicBezTo>
                <a:cubicBezTo>
                  <a:pt x="9394503" y="1191307"/>
                  <a:pt x="9398153" y="1187656"/>
                  <a:pt x="9402657" y="1187656"/>
                </a:cubicBezTo>
                <a:close/>
                <a:moveTo>
                  <a:pt x="9264588" y="1186914"/>
                </a:moveTo>
                <a:cubicBezTo>
                  <a:pt x="9269501" y="1186914"/>
                  <a:pt x="9273483" y="1190897"/>
                  <a:pt x="9273483" y="1195810"/>
                </a:cubicBezTo>
                <a:cubicBezTo>
                  <a:pt x="9273483" y="1200723"/>
                  <a:pt x="9269501" y="1204706"/>
                  <a:pt x="9264588" y="1204706"/>
                </a:cubicBezTo>
                <a:cubicBezTo>
                  <a:pt x="9259674" y="1204706"/>
                  <a:pt x="9255692" y="1200723"/>
                  <a:pt x="9255692" y="1195810"/>
                </a:cubicBezTo>
                <a:cubicBezTo>
                  <a:pt x="9255692" y="1190897"/>
                  <a:pt x="9259674" y="1186914"/>
                  <a:pt x="9264588" y="1186914"/>
                </a:cubicBezTo>
                <a:close/>
                <a:moveTo>
                  <a:pt x="3051393" y="1186914"/>
                </a:moveTo>
                <a:cubicBezTo>
                  <a:pt x="3056307" y="1186914"/>
                  <a:pt x="3060290" y="1190897"/>
                  <a:pt x="3060290" y="1195810"/>
                </a:cubicBezTo>
                <a:cubicBezTo>
                  <a:pt x="3060290" y="1200723"/>
                  <a:pt x="3056307" y="1204706"/>
                  <a:pt x="3051393" y="1204706"/>
                </a:cubicBezTo>
                <a:cubicBezTo>
                  <a:pt x="3046482" y="1204706"/>
                  <a:pt x="3042499" y="1200723"/>
                  <a:pt x="3042499" y="1195810"/>
                </a:cubicBezTo>
                <a:cubicBezTo>
                  <a:pt x="3042499" y="1190897"/>
                  <a:pt x="3046482" y="1186914"/>
                  <a:pt x="3051393" y="1186914"/>
                </a:cubicBezTo>
                <a:close/>
                <a:moveTo>
                  <a:pt x="9126508" y="1186380"/>
                </a:moveTo>
                <a:cubicBezTo>
                  <a:pt x="9131716" y="1186380"/>
                  <a:pt x="9135937" y="1190602"/>
                  <a:pt x="9135937" y="1195810"/>
                </a:cubicBezTo>
                <a:cubicBezTo>
                  <a:pt x="9135937" y="1201017"/>
                  <a:pt x="9131716" y="1205239"/>
                  <a:pt x="9126508" y="1205239"/>
                </a:cubicBezTo>
                <a:cubicBezTo>
                  <a:pt x="9121300" y="1205239"/>
                  <a:pt x="9117078" y="1201017"/>
                  <a:pt x="9117078" y="1195810"/>
                </a:cubicBezTo>
                <a:cubicBezTo>
                  <a:pt x="9117078" y="1190602"/>
                  <a:pt x="9121300" y="1186380"/>
                  <a:pt x="9126508" y="1186380"/>
                </a:cubicBezTo>
                <a:close/>
                <a:moveTo>
                  <a:pt x="3189471" y="1186380"/>
                </a:moveTo>
                <a:cubicBezTo>
                  <a:pt x="3194680" y="1186380"/>
                  <a:pt x="3198901" y="1190602"/>
                  <a:pt x="3198901" y="1195810"/>
                </a:cubicBezTo>
                <a:cubicBezTo>
                  <a:pt x="3198901" y="1201017"/>
                  <a:pt x="3194680" y="1205239"/>
                  <a:pt x="3189471" y="1205239"/>
                </a:cubicBezTo>
                <a:cubicBezTo>
                  <a:pt x="3184265" y="1205239"/>
                  <a:pt x="3180043" y="1201017"/>
                  <a:pt x="3180043" y="1195810"/>
                </a:cubicBezTo>
                <a:cubicBezTo>
                  <a:pt x="3180043" y="1190602"/>
                  <a:pt x="3184265" y="1186380"/>
                  <a:pt x="3189471" y="1186380"/>
                </a:cubicBezTo>
                <a:close/>
                <a:moveTo>
                  <a:pt x="8988438" y="1185836"/>
                </a:moveTo>
                <a:cubicBezTo>
                  <a:pt x="8993947" y="1185836"/>
                  <a:pt x="8998412" y="1190301"/>
                  <a:pt x="8998412" y="1195810"/>
                </a:cubicBezTo>
                <a:cubicBezTo>
                  <a:pt x="8998412" y="1201318"/>
                  <a:pt x="8993947" y="1205784"/>
                  <a:pt x="8988438" y="1205784"/>
                </a:cubicBezTo>
                <a:cubicBezTo>
                  <a:pt x="8982930" y="1205784"/>
                  <a:pt x="8978465" y="1201319"/>
                  <a:pt x="8978465" y="1195810"/>
                </a:cubicBezTo>
                <a:cubicBezTo>
                  <a:pt x="8978465" y="1190302"/>
                  <a:pt x="8982930" y="1185836"/>
                  <a:pt x="8988438" y="1185836"/>
                </a:cubicBezTo>
                <a:close/>
                <a:moveTo>
                  <a:pt x="3327561" y="1185836"/>
                </a:moveTo>
                <a:cubicBezTo>
                  <a:pt x="3333066" y="1185836"/>
                  <a:pt x="3337533" y="1190301"/>
                  <a:pt x="3337533" y="1195810"/>
                </a:cubicBezTo>
                <a:cubicBezTo>
                  <a:pt x="3337533" y="1201318"/>
                  <a:pt x="3333066" y="1205784"/>
                  <a:pt x="3327561" y="1205784"/>
                </a:cubicBezTo>
                <a:cubicBezTo>
                  <a:pt x="3322048" y="1205784"/>
                  <a:pt x="3317583" y="1201319"/>
                  <a:pt x="3317583" y="1195810"/>
                </a:cubicBezTo>
                <a:cubicBezTo>
                  <a:pt x="3317583" y="1190302"/>
                  <a:pt x="3322048" y="1185836"/>
                  <a:pt x="3327561" y="1185836"/>
                </a:cubicBezTo>
                <a:close/>
                <a:moveTo>
                  <a:pt x="8850359" y="1185281"/>
                </a:moveTo>
                <a:cubicBezTo>
                  <a:pt x="8856174" y="1185281"/>
                  <a:pt x="8860888" y="1189995"/>
                  <a:pt x="8860888" y="1195810"/>
                </a:cubicBezTo>
                <a:cubicBezTo>
                  <a:pt x="8860888" y="1201625"/>
                  <a:pt x="8856174" y="1206340"/>
                  <a:pt x="8850359" y="1206340"/>
                </a:cubicBezTo>
                <a:cubicBezTo>
                  <a:pt x="8844544" y="1206340"/>
                  <a:pt x="8839830" y="1201625"/>
                  <a:pt x="8839830" y="1195810"/>
                </a:cubicBezTo>
                <a:cubicBezTo>
                  <a:pt x="8839830" y="1189995"/>
                  <a:pt x="8844544" y="1185281"/>
                  <a:pt x="8850359" y="1185281"/>
                </a:cubicBezTo>
                <a:close/>
                <a:moveTo>
                  <a:pt x="3465635" y="1185281"/>
                </a:moveTo>
                <a:cubicBezTo>
                  <a:pt x="3471449" y="1185281"/>
                  <a:pt x="3476163" y="1189995"/>
                  <a:pt x="3476163" y="1195810"/>
                </a:cubicBezTo>
                <a:cubicBezTo>
                  <a:pt x="3476163" y="1201625"/>
                  <a:pt x="3471449" y="1206340"/>
                  <a:pt x="3465635" y="1206340"/>
                </a:cubicBezTo>
                <a:cubicBezTo>
                  <a:pt x="3459820" y="1206340"/>
                  <a:pt x="3455106" y="1201625"/>
                  <a:pt x="3455106" y="1195810"/>
                </a:cubicBezTo>
                <a:cubicBezTo>
                  <a:pt x="3455106" y="1189995"/>
                  <a:pt x="3459820" y="1185281"/>
                  <a:pt x="3465635" y="1185281"/>
                </a:cubicBezTo>
                <a:close/>
                <a:moveTo>
                  <a:pt x="3603723" y="1184808"/>
                </a:moveTo>
                <a:cubicBezTo>
                  <a:pt x="3609801" y="1184808"/>
                  <a:pt x="3614726" y="1189734"/>
                  <a:pt x="3614726" y="1195810"/>
                </a:cubicBezTo>
                <a:cubicBezTo>
                  <a:pt x="3614726" y="1201887"/>
                  <a:pt x="3609801" y="1206812"/>
                  <a:pt x="3603723" y="1206812"/>
                </a:cubicBezTo>
                <a:cubicBezTo>
                  <a:pt x="3597646" y="1206812"/>
                  <a:pt x="3592716" y="1201886"/>
                  <a:pt x="3592716" y="1195810"/>
                </a:cubicBezTo>
                <a:cubicBezTo>
                  <a:pt x="3592716" y="1189734"/>
                  <a:pt x="3597646" y="1184808"/>
                  <a:pt x="3603723" y="1184808"/>
                </a:cubicBezTo>
                <a:close/>
                <a:moveTo>
                  <a:pt x="8712289" y="1184471"/>
                </a:moveTo>
                <a:cubicBezTo>
                  <a:pt x="8718552" y="1184471"/>
                  <a:pt x="8723629" y="1189548"/>
                  <a:pt x="8723629" y="1195810"/>
                </a:cubicBezTo>
                <a:cubicBezTo>
                  <a:pt x="8723629" y="1202073"/>
                  <a:pt x="8718552" y="1207150"/>
                  <a:pt x="8712289" y="1207150"/>
                </a:cubicBezTo>
                <a:cubicBezTo>
                  <a:pt x="8706026" y="1207150"/>
                  <a:pt x="8700950" y="1202073"/>
                  <a:pt x="8700950" y="1195810"/>
                </a:cubicBezTo>
                <a:cubicBezTo>
                  <a:pt x="8700950" y="1189548"/>
                  <a:pt x="8706026" y="1184471"/>
                  <a:pt x="8712289" y="1184471"/>
                </a:cubicBezTo>
                <a:close/>
                <a:moveTo>
                  <a:pt x="3741802" y="1184471"/>
                </a:moveTo>
                <a:cubicBezTo>
                  <a:pt x="3748064" y="1184471"/>
                  <a:pt x="3753139" y="1189548"/>
                  <a:pt x="3753139" y="1195810"/>
                </a:cubicBezTo>
                <a:cubicBezTo>
                  <a:pt x="3753139" y="1202073"/>
                  <a:pt x="3748064" y="1207150"/>
                  <a:pt x="3741802" y="1207150"/>
                </a:cubicBezTo>
                <a:cubicBezTo>
                  <a:pt x="3735537" y="1207150"/>
                  <a:pt x="3730458" y="1202073"/>
                  <a:pt x="3730458" y="1195810"/>
                </a:cubicBezTo>
                <a:cubicBezTo>
                  <a:pt x="3730458" y="1189548"/>
                  <a:pt x="3735537" y="1184471"/>
                  <a:pt x="3741802" y="1184471"/>
                </a:cubicBezTo>
                <a:close/>
                <a:moveTo>
                  <a:pt x="8574210" y="1183890"/>
                </a:moveTo>
                <a:cubicBezTo>
                  <a:pt x="8580794" y="1183890"/>
                  <a:pt x="8586130" y="1189227"/>
                  <a:pt x="8586130" y="1195810"/>
                </a:cubicBezTo>
                <a:cubicBezTo>
                  <a:pt x="8586130" y="1202393"/>
                  <a:pt x="8580794" y="1207730"/>
                  <a:pt x="8574210" y="1207730"/>
                </a:cubicBezTo>
                <a:cubicBezTo>
                  <a:pt x="8567627" y="1207730"/>
                  <a:pt x="8562290" y="1202393"/>
                  <a:pt x="8562290" y="1195810"/>
                </a:cubicBezTo>
                <a:cubicBezTo>
                  <a:pt x="8562290" y="1189227"/>
                  <a:pt x="8567627" y="1183890"/>
                  <a:pt x="8574210" y="1183890"/>
                </a:cubicBezTo>
                <a:close/>
                <a:moveTo>
                  <a:pt x="8436140" y="1183890"/>
                </a:moveTo>
                <a:cubicBezTo>
                  <a:pt x="8442724" y="1183890"/>
                  <a:pt x="8448060" y="1189227"/>
                  <a:pt x="8448060" y="1195810"/>
                </a:cubicBezTo>
                <a:cubicBezTo>
                  <a:pt x="8448060" y="1202393"/>
                  <a:pt x="8442724" y="1207730"/>
                  <a:pt x="8436140" y="1207730"/>
                </a:cubicBezTo>
                <a:cubicBezTo>
                  <a:pt x="8429557" y="1207730"/>
                  <a:pt x="8424220" y="1202393"/>
                  <a:pt x="8424220" y="1195810"/>
                </a:cubicBezTo>
                <a:cubicBezTo>
                  <a:pt x="8424220" y="1189227"/>
                  <a:pt x="8429557" y="1183890"/>
                  <a:pt x="8436140" y="1183890"/>
                </a:cubicBezTo>
                <a:close/>
                <a:moveTo>
                  <a:pt x="3879885" y="1183890"/>
                </a:moveTo>
                <a:cubicBezTo>
                  <a:pt x="3886472" y="1183890"/>
                  <a:pt x="3891804" y="1189227"/>
                  <a:pt x="3891804" y="1195810"/>
                </a:cubicBezTo>
                <a:cubicBezTo>
                  <a:pt x="3891804" y="1202393"/>
                  <a:pt x="3886465" y="1207730"/>
                  <a:pt x="3879885" y="1207730"/>
                </a:cubicBezTo>
                <a:cubicBezTo>
                  <a:pt x="3873301" y="1207730"/>
                  <a:pt x="3867964" y="1202393"/>
                  <a:pt x="3867964" y="1195810"/>
                </a:cubicBezTo>
                <a:cubicBezTo>
                  <a:pt x="3867964" y="1189227"/>
                  <a:pt x="3873301" y="1183890"/>
                  <a:pt x="3879885" y="1183890"/>
                </a:cubicBezTo>
                <a:close/>
                <a:moveTo>
                  <a:pt x="8298062" y="1183299"/>
                </a:moveTo>
                <a:cubicBezTo>
                  <a:pt x="8304971" y="1183299"/>
                  <a:pt x="8310573" y="1188900"/>
                  <a:pt x="8310573" y="1195810"/>
                </a:cubicBezTo>
                <a:cubicBezTo>
                  <a:pt x="8310573" y="1202719"/>
                  <a:pt x="8304971" y="1208321"/>
                  <a:pt x="8298062" y="1208321"/>
                </a:cubicBezTo>
                <a:cubicBezTo>
                  <a:pt x="8291152" y="1208321"/>
                  <a:pt x="8285551" y="1202719"/>
                  <a:pt x="8285551" y="1195810"/>
                </a:cubicBezTo>
                <a:cubicBezTo>
                  <a:pt x="8285551" y="1188900"/>
                  <a:pt x="8291152" y="1183299"/>
                  <a:pt x="8298062" y="1183299"/>
                </a:cubicBezTo>
                <a:close/>
                <a:moveTo>
                  <a:pt x="4156047" y="1183299"/>
                </a:moveTo>
                <a:cubicBezTo>
                  <a:pt x="4162955" y="1183299"/>
                  <a:pt x="4168556" y="1188900"/>
                  <a:pt x="4168556" y="1195810"/>
                </a:cubicBezTo>
                <a:cubicBezTo>
                  <a:pt x="4168556" y="1202719"/>
                  <a:pt x="4162955" y="1208321"/>
                  <a:pt x="4156047" y="1208321"/>
                </a:cubicBezTo>
                <a:cubicBezTo>
                  <a:pt x="4149134" y="1208321"/>
                  <a:pt x="4143536" y="1202719"/>
                  <a:pt x="4143536" y="1195810"/>
                </a:cubicBezTo>
                <a:cubicBezTo>
                  <a:pt x="4143536" y="1188900"/>
                  <a:pt x="4149134" y="1183299"/>
                  <a:pt x="4156047" y="1183299"/>
                </a:cubicBezTo>
                <a:close/>
                <a:moveTo>
                  <a:pt x="4017963" y="1183299"/>
                </a:moveTo>
                <a:cubicBezTo>
                  <a:pt x="4024872" y="1183299"/>
                  <a:pt x="4030473" y="1188900"/>
                  <a:pt x="4030473" y="1195810"/>
                </a:cubicBezTo>
                <a:cubicBezTo>
                  <a:pt x="4030473" y="1202719"/>
                  <a:pt x="4024872" y="1208321"/>
                  <a:pt x="4017963" y="1208321"/>
                </a:cubicBezTo>
                <a:cubicBezTo>
                  <a:pt x="4011056" y="1208321"/>
                  <a:pt x="4005450" y="1202719"/>
                  <a:pt x="4005450" y="1195810"/>
                </a:cubicBezTo>
                <a:cubicBezTo>
                  <a:pt x="4005450" y="1188900"/>
                  <a:pt x="4011056" y="1183299"/>
                  <a:pt x="4017963" y="1183299"/>
                </a:cubicBezTo>
                <a:close/>
                <a:moveTo>
                  <a:pt x="8159991" y="1182797"/>
                </a:moveTo>
                <a:cubicBezTo>
                  <a:pt x="8167179" y="1182797"/>
                  <a:pt x="8173005" y="1188623"/>
                  <a:pt x="8173005" y="1195810"/>
                </a:cubicBezTo>
                <a:cubicBezTo>
                  <a:pt x="8173005" y="1202997"/>
                  <a:pt x="8167179" y="1208824"/>
                  <a:pt x="8159991" y="1208824"/>
                </a:cubicBezTo>
                <a:cubicBezTo>
                  <a:pt x="8152804" y="1208824"/>
                  <a:pt x="8146978" y="1202997"/>
                  <a:pt x="8146978" y="1195810"/>
                </a:cubicBezTo>
                <a:cubicBezTo>
                  <a:pt x="8146978" y="1188623"/>
                  <a:pt x="8152804" y="1182797"/>
                  <a:pt x="8159991" y="1182797"/>
                </a:cubicBezTo>
                <a:close/>
                <a:moveTo>
                  <a:pt x="8021922" y="1182698"/>
                </a:moveTo>
                <a:cubicBezTo>
                  <a:pt x="8029164" y="1182698"/>
                  <a:pt x="8035034" y="1188568"/>
                  <a:pt x="8035034" y="1195810"/>
                </a:cubicBezTo>
                <a:cubicBezTo>
                  <a:pt x="8035034" y="1203051"/>
                  <a:pt x="8029164" y="1208922"/>
                  <a:pt x="8021922" y="1208922"/>
                </a:cubicBezTo>
                <a:cubicBezTo>
                  <a:pt x="8014680" y="1208922"/>
                  <a:pt x="8008810" y="1203051"/>
                  <a:pt x="8008810" y="1195810"/>
                </a:cubicBezTo>
                <a:cubicBezTo>
                  <a:pt x="8008810" y="1188568"/>
                  <a:pt x="8014680" y="1182698"/>
                  <a:pt x="8021922" y="1182698"/>
                </a:cubicBezTo>
                <a:close/>
                <a:moveTo>
                  <a:pt x="4294117" y="1182698"/>
                </a:moveTo>
                <a:cubicBezTo>
                  <a:pt x="4301360" y="1182698"/>
                  <a:pt x="4307230" y="1188568"/>
                  <a:pt x="4307230" y="1195810"/>
                </a:cubicBezTo>
                <a:cubicBezTo>
                  <a:pt x="4307230" y="1203051"/>
                  <a:pt x="4301360" y="1208922"/>
                  <a:pt x="4294117" y="1208922"/>
                </a:cubicBezTo>
                <a:cubicBezTo>
                  <a:pt x="4286876" y="1208922"/>
                  <a:pt x="4281007" y="1203051"/>
                  <a:pt x="4281007" y="1195810"/>
                </a:cubicBezTo>
                <a:cubicBezTo>
                  <a:pt x="4281007" y="1188568"/>
                  <a:pt x="4286876" y="1182698"/>
                  <a:pt x="4294117" y="1182698"/>
                </a:cubicBezTo>
                <a:close/>
                <a:moveTo>
                  <a:pt x="4432020" y="1182187"/>
                </a:moveTo>
                <a:cubicBezTo>
                  <a:pt x="4439542" y="1182187"/>
                  <a:pt x="4445641" y="1188286"/>
                  <a:pt x="4445641" y="1195810"/>
                </a:cubicBezTo>
                <a:cubicBezTo>
                  <a:pt x="4445641" y="1203333"/>
                  <a:pt x="4439542" y="1209432"/>
                  <a:pt x="4432020" y="1209432"/>
                </a:cubicBezTo>
                <a:cubicBezTo>
                  <a:pt x="4424491" y="1209432"/>
                  <a:pt x="4418393" y="1203333"/>
                  <a:pt x="4418393" y="1195810"/>
                </a:cubicBezTo>
                <a:cubicBezTo>
                  <a:pt x="4418393" y="1188286"/>
                  <a:pt x="4424491" y="1182187"/>
                  <a:pt x="4432020" y="1182187"/>
                </a:cubicBezTo>
                <a:close/>
                <a:moveTo>
                  <a:pt x="7883843" y="1182087"/>
                </a:moveTo>
                <a:cubicBezTo>
                  <a:pt x="7891422" y="1182087"/>
                  <a:pt x="7897565" y="1188231"/>
                  <a:pt x="7897565" y="1195810"/>
                </a:cubicBezTo>
                <a:cubicBezTo>
                  <a:pt x="7897565" y="1203388"/>
                  <a:pt x="7891422" y="1209532"/>
                  <a:pt x="7883843" y="1209532"/>
                </a:cubicBezTo>
                <a:cubicBezTo>
                  <a:pt x="7876264" y="1209532"/>
                  <a:pt x="7870120" y="1203388"/>
                  <a:pt x="7870120" y="1195810"/>
                </a:cubicBezTo>
                <a:cubicBezTo>
                  <a:pt x="7870120" y="1188231"/>
                  <a:pt x="7876264" y="1182087"/>
                  <a:pt x="7883843" y="1182087"/>
                </a:cubicBezTo>
                <a:close/>
                <a:moveTo>
                  <a:pt x="4570091" y="1182087"/>
                </a:moveTo>
                <a:cubicBezTo>
                  <a:pt x="4577673" y="1182087"/>
                  <a:pt x="4583821" y="1188231"/>
                  <a:pt x="4583821" y="1195810"/>
                </a:cubicBezTo>
                <a:cubicBezTo>
                  <a:pt x="4583821" y="1203388"/>
                  <a:pt x="4577673" y="1209532"/>
                  <a:pt x="4570091" y="1209532"/>
                </a:cubicBezTo>
                <a:cubicBezTo>
                  <a:pt x="4562520" y="1209532"/>
                  <a:pt x="4556375" y="1203388"/>
                  <a:pt x="4556375" y="1195810"/>
                </a:cubicBezTo>
                <a:cubicBezTo>
                  <a:pt x="4556375" y="1188231"/>
                  <a:pt x="4562520" y="1182087"/>
                  <a:pt x="4570091" y="1182087"/>
                </a:cubicBezTo>
                <a:close/>
                <a:moveTo>
                  <a:pt x="7745773" y="1181824"/>
                </a:moveTo>
                <a:cubicBezTo>
                  <a:pt x="7753497" y="1181824"/>
                  <a:pt x="7759759" y="1188086"/>
                  <a:pt x="7759759" y="1195810"/>
                </a:cubicBezTo>
                <a:cubicBezTo>
                  <a:pt x="7759759" y="1203535"/>
                  <a:pt x="7753498" y="1209796"/>
                  <a:pt x="7745773" y="1209796"/>
                </a:cubicBezTo>
                <a:cubicBezTo>
                  <a:pt x="7738049" y="1209796"/>
                  <a:pt x="7731786" y="1203534"/>
                  <a:pt x="7731786" y="1195810"/>
                </a:cubicBezTo>
                <a:cubicBezTo>
                  <a:pt x="7731786" y="1188086"/>
                  <a:pt x="7738048" y="1181824"/>
                  <a:pt x="7745773" y="1181824"/>
                </a:cubicBezTo>
                <a:close/>
                <a:moveTo>
                  <a:pt x="7607694" y="1181301"/>
                </a:moveTo>
                <a:cubicBezTo>
                  <a:pt x="7615706" y="1181301"/>
                  <a:pt x="7622202" y="1187797"/>
                  <a:pt x="7622202" y="1195810"/>
                </a:cubicBezTo>
                <a:cubicBezTo>
                  <a:pt x="7622202" y="1203823"/>
                  <a:pt x="7615706" y="1210318"/>
                  <a:pt x="7607694" y="1210318"/>
                </a:cubicBezTo>
                <a:cubicBezTo>
                  <a:pt x="7599681" y="1210318"/>
                  <a:pt x="7593185" y="1203823"/>
                  <a:pt x="7593185" y="1195810"/>
                </a:cubicBezTo>
                <a:cubicBezTo>
                  <a:pt x="7593185" y="1187797"/>
                  <a:pt x="7599681" y="1181301"/>
                  <a:pt x="7607694" y="1181301"/>
                </a:cubicBezTo>
                <a:close/>
                <a:moveTo>
                  <a:pt x="4708172" y="1181301"/>
                </a:moveTo>
                <a:cubicBezTo>
                  <a:pt x="4716178" y="1181301"/>
                  <a:pt x="4722675" y="1187797"/>
                  <a:pt x="4722675" y="1195810"/>
                </a:cubicBezTo>
                <a:cubicBezTo>
                  <a:pt x="4722675" y="1203823"/>
                  <a:pt x="4716178" y="1210318"/>
                  <a:pt x="4708172" y="1210318"/>
                </a:cubicBezTo>
                <a:cubicBezTo>
                  <a:pt x="4700156" y="1210318"/>
                  <a:pt x="4693658" y="1203823"/>
                  <a:pt x="4693658" y="1195810"/>
                </a:cubicBezTo>
                <a:cubicBezTo>
                  <a:pt x="4693658" y="1187797"/>
                  <a:pt x="4700156" y="1181301"/>
                  <a:pt x="4708172" y="1181301"/>
                </a:cubicBezTo>
                <a:close/>
                <a:moveTo>
                  <a:pt x="7469625" y="1181199"/>
                </a:moveTo>
                <a:cubicBezTo>
                  <a:pt x="7477694" y="1181199"/>
                  <a:pt x="7484236" y="1187741"/>
                  <a:pt x="7484236" y="1195810"/>
                </a:cubicBezTo>
                <a:cubicBezTo>
                  <a:pt x="7484236" y="1203879"/>
                  <a:pt x="7477694" y="1210421"/>
                  <a:pt x="7469625" y="1210421"/>
                </a:cubicBezTo>
                <a:cubicBezTo>
                  <a:pt x="7461556" y="1210421"/>
                  <a:pt x="7455014" y="1203879"/>
                  <a:pt x="7455014" y="1195810"/>
                </a:cubicBezTo>
                <a:cubicBezTo>
                  <a:pt x="7455014" y="1187741"/>
                  <a:pt x="7461556" y="1181199"/>
                  <a:pt x="7469625" y="1181199"/>
                </a:cubicBezTo>
                <a:close/>
                <a:moveTo>
                  <a:pt x="7331545" y="1181199"/>
                </a:moveTo>
                <a:cubicBezTo>
                  <a:pt x="7339614" y="1181199"/>
                  <a:pt x="7346156" y="1187741"/>
                  <a:pt x="7346156" y="1195810"/>
                </a:cubicBezTo>
                <a:cubicBezTo>
                  <a:pt x="7346156" y="1203879"/>
                  <a:pt x="7339614" y="1210421"/>
                  <a:pt x="7331545" y="1210421"/>
                </a:cubicBezTo>
                <a:cubicBezTo>
                  <a:pt x="7323475" y="1210421"/>
                  <a:pt x="7316934" y="1203879"/>
                  <a:pt x="7316934" y="1195810"/>
                </a:cubicBezTo>
                <a:cubicBezTo>
                  <a:pt x="7316934" y="1187741"/>
                  <a:pt x="7323475" y="1181199"/>
                  <a:pt x="7331545" y="1181199"/>
                </a:cubicBezTo>
                <a:close/>
                <a:moveTo>
                  <a:pt x="7193476" y="1181199"/>
                </a:moveTo>
                <a:cubicBezTo>
                  <a:pt x="7201545" y="1181199"/>
                  <a:pt x="7208087" y="1187741"/>
                  <a:pt x="7208087" y="1195810"/>
                </a:cubicBezTo>
                <a:cubicBezTo>
                  <a:pt x="7208087" y="1203879"/>
                  <a:pt x="7201545" y="1210421"/>
                  <a:pt x="7193476" y="1210421"/>
                </a:cubicBezTo>
                <a:cubicBezTo>
                  <a:pt x="7185407" y="1210421"/>
                  <a:pt x="7178865" y="1203879"/>
                  <a:pt x="7178865" y="1195810"/>
                </a:cubicBezTo>
                <a:cubicBezTo>
                  <a:pt x="7178865" y="1187741"/>
                  <a:pt x="7185407" y="1181199"/>
                  <a:pt x="7193476" y="1181199"/>
                </a:cubicBezTo>
                <a:close/>
                <a:moveTo>
                  <a:pt x="5122396" y="1181199"/>
                </a:moveTo>
                <a:cubicBezTo>
                  <a:pt x="5130466" y="1181199"/>
                  <a:pt x="5137005" y="1187741"/>
                  <a:pt x="5137005" y="1195810"/>
                </a:cubicBezTo>
                <a:cubicBezTo>
                  <a:pt x="5137005" y="1203879"/>
                  <a:pt x="5130466" y="1210421"/>
                  <a:pt x="5122396" y="1210421"/>
                </a:cubicBezTo>
                <a:cubicBezTo>
                  <a:pt x="5114326" y="1210421"/>
                  <a:pt x="5107787" y="1203879"/>
                  <a:pt x="5107787" y="1195810"/>
                </a:cubicBezTo>
                <a:cubicBezTo>
                  <a:pt x="5107787" y="1187741"/>
                  <a:pt x="5114326" y="1181199"/>
                  <a:pt x="5122396" y="1181199"/>
                </a:cubicBezTo>
                <a:close/>
                <a:moveTo>
                  <a:pt x="4984315" y="1181199"/>
                </a:moveTo>
                <a:cubicBezTo>
                  <a:pt x="4992385" y="1181199"/>
                  <a:pt x="4998926" y="1187741"/>
                  <a:pt x="4998926" y="1195810"/>
                </a:cubicBezTo>
                <a:cubicBezTo>
                  <a:pt x="4998926" y="1203879"/>
                  <a:pt x="4992385" y="1210421"/>
                  <a:pt x="4984315" y="1210421"/>
                </a:cubicBezTo>
                <a:cubicBezTo>
                  <a:pt x="4976242" y="1210421"/>
                  <a:pt x="4969705" y="1203879"/>
                  <a:pt x="4969705" y="1195810"/>
                </a:cubicBezTo>
                <a:cubicBezTo>
                  <a:pt x="4969705" y="1187741"/>
                  <a:pt x="4976242" y="1181199"/>
                  <a:pt x="4984315" y="1181199"/>
                </a:cubicBezTo>
                <a:close/>
                <a:moveTo>
                  <a:pt x="4846245" y="1181199"/>
                </a:moveTo>
                <a:cubicBezTo>
                  <a:pt x="4854316" y="1181199"/>
                  <a:pt x="4860854" y="1187741"/>
                  <a:pt x="4860854" y="1195810"/>
                </a:cubicBezTo>
                <a:cubicBezTo>
                  <a:pt x="4860854" y="1203879"/>
                  <a:pt x="4854316" y="1210421"/>
                  <a:pt x="4846245" y="1210421"/>
                </a:cubicBezTo>
                <a:cubicBezTo>
                  <a:pt x="4838181" y="1210421"/>
                  <a:pt x="4831632" y="1203879"/>
                  <a:pt x="4831632" y="1195810"/>
                </a:cubicBezTo>
                <a:cubicBezTo>
                  <a:pt x="4831632" y="1187741"/>
                  <a:pt x="4838181" y="1181199"/>
                  <a:pt x="4846245" y="1181199"/>
                </a:cubicBezTo>
                <a:close/>
                <a:moveTo>
                  <a:pt x="7055406" y="1180668"/>
                </a:moveTo>
                <a:cubicBezTo>
                  <a:pt x="7063768" y="1180668"/>
                  <a:pt x="7070547" y="1187447"/>
                  <a:pt x="7070547" y="1195810"/>
                </a:cubicBezTo>
                <a:cubicBezTo>
                  <a:pt x="7070547" y="1204172"/>
                  <a:pt x="7063768" y="1210951"/>
                  <a:pt x="7055406" y="1210951"/>
                </a:cubicBezTo>
                <a:cubicBezTo>
                  <a:pt x="7047043" y="1210951"/>
                  <a:pt x="7040264" y="1204172"/>
                  <a:pt x="7040264" y="1195810"/>
                </a:cubicBezTo>
                <a:cubicBezTo>
                  <a:pt x="7040264" y="1187447"/>
                  <a:pt x="7047043" y="1180668"/>
                  <a:pt x="7055406" y="1180668"/>
                </a:cubicBezTo>
                <a:close/>
                <a:moveTo>
                  <a:pt x="5260467" y="1180668"/>
                </a:moveTo>
                <a:cubicBezTo>
                  <a:pt x="5268831" y="1180668"/>
                  <a:pt x="5275606" y="1187447"/>
                  <a:pt x="5275606" y="1195810"/>
                </a:cubicBezTo>
                <a:cubicBezTo>
                  <a:pt x="5275606" y="1204172"/>
                  <a:pt x="5268831" y="1210951"/>
                  <a:pt x="5260467" y="1210951"/>
                </a:cubicBezTo>
                <a:cubicBezTo>
                  <a:pt x="5252106" y="1210951"/>
                  <a:pt x="5245331" y="1204172"/>
                  <a:pt x="5245331" y="1195810"/>
                </a:cubicBezTo>
                <a:cubicBezTo>
                  <a:pt x="5245331" y="1187447"/>
                  <a:pt x="5252106" y="1180668"/>
                  <a:pt x="5260467" y="1180668"/>
                </a:cubicBezTo>
                <a:close/>
                <a:moveTo>
                  <a:pt x="6917326" y="1180565"/>
                </a:moveTo>
                <a:cubicBezTo>
                  <a:pt x="6925746" y="1180565"/>
                  <a:pt x="6932571" y="1187390"/>
                  <a:pt x="6932571" y="1195810"/>
                </a:cubicBezTo>
                <a:cubicBezTo>
                  <a:pt x="6932571" y="1204230"/>
                  <a:pt x="6925746" y="1211056"/>
                  <a:pt x="6917326" y="1211056"/>
                </a:cubicBezTo>
                <a:cubicBezTo>
                  <a:pt x="6908907" y="1211056"/>
                  <a:pt x="6902081" y="1204230"/>
                  <a:pt x="6902081" y="1195810"/>
                </a:cubicBezTo>
                <a:cubicBezTo>
                  <a:pt x="6902081" y="1187391"/>
                  <a:pt x="6908907" y="1180565"/>
                  <a:pt x="6917326" y="1180565"/>
                </a:cubicBezTo>
                <a:close/>
                <a:moveTo>
                  <a:pt x="6779257" y="1180565"/>
                </a:moveTo>
                <a:cubicBezTo>
                  <a:pt x="6787677" y="1180565"/>
                  <a:pt x="6794503" y="1187390"/>
                  <a:pt x="6794503" y="1195810"/>
                </a:cubicBezTo>
                <a:cubicBezTo>
                  <a:pt x="6794503" y="1204230"/>
                  <a:pt x="6787677" y="1211056"/>
                  <a:pt x="6779257" y="1211056"/>
                </a:cubicBezTo>
                <a:cubicBezTo>
                  <a:pt x="6770838" y="1211056"/>
                  <a:pt x="6764012" y="1204230"/>
                  <a:pt x="6764012" y="1195810"/>
                </a:cubicBezTo>
                <a:cubicBezTo>
                  <a:pt x="6764012" y="1187391"/>
                  <a:pt x="6770838" y="1180565"/>
                  <a:pt x="6779257" y="1180565"/>
                </a:cubicBezTo>
                <a:close/>
                <a:moveTo>
                  <a:pt x="6641178" y="1180565"/>
                </a:moveTo>
                <a:cubicBezTo>
                  <a:pt x="6649598" y="1180565"/>
                  <a:pt x="6656423" y="1187390"/>
                  <a:pt x="6656423" y="1195810"/>
                </a:cubicBezTo>
                <a:cubicBezTo>
                  <a:pt x="6656423" y="1204230"/>
                  <a:pt x="6649598" y="1211056"/>
                  <a:pt x="6641178" y="1211056"/>
                </a:cubicBezTo>
                <a:cubicBezTo>
                  <a:pt x="6632759" y="1211056"/>
                  <a:pt x="6625933" y="1204230"/>
                  <a:pt x="6625933" y="1195810"/>
                </a:cubicBezTo>
                <a:cubicBezTo>
                  <a:pt x="6625933" y="1187391"/>
                  <a:pt x="6632759" y="1180565"/>
                  <a:pt x="6641178" y="1180565"/>
                </a:cubicBezTo>
                <a:close/>
                <a:moveTo>
                  <a:pt x="6503108" y="1180565"/>
                </a:moveTo>
                <a:cubicBezTo>
                  <a:pt x="6511528" y="1180565"/>
                  <a:pt x="6518354" y="1187390"/>
                  <a:pt x="6518354" y="1195810"/>
                </a:cubicBezTo>
                <a:cubicBezTo>
                  <a:pt x="6518354" y="1204230"/>
                  <a:pt x="6511528" y="1211056"/>
                  <a:pt x="6503108" y="1211056"/>
                </a:cubicBezTo>
                <a:cubicBezTo>
                  <a:pt x="6494689" y="1211056"/>
                  <a:pt x="6487863" y="1204230"/>
                  <a:pt x="6487863" y="1195810"/>
                </a:cubicBezTo>
                <a:cubicBezTo>
                  <a:pt x="6487863" y="1187391"/>
                  <a:pt x="6494689" y="1180565"/>
                  <a:pt x="6503108" y="1180565"/>
                </a:cubicBezTo>
                <a:close/>
                <a:moveTo>
                  <a:pt x="6365030" y="1180565"/>
                </a:moveTo>
                <a:cubicBezTo>
                  <a:pt x="6373449" y="1180565"/>
                  <a:pt x="6380275" y="1187390"/>
                  <a:pt x="6380275" y="1195810"/>
                </a:cubicBezTo>
                <a:cubicBezTo>
                  <a:pt x="6380275" y="1204230"/>
                  <a:pt x="6373449" y="1211056"/>
                  <a:pt x="6365030" y="1211056"/>
                </a:cubicBezTo>
                <a:cubicBezTo>
                  <a:pt x="6356610" y="1211056"/>
                  <a:pt x="6349785" y="1204230"/>
                  <a:pt x="6349785" y="1195810"/>
                </a:cubicBezTo>
                <a:cubicBezTo>
                  <a:pt x="6349785" y="1187391"/>
                  <a:pt x="6356610" y="1180565"/>
                  <a:pt x="6365030" y="1180565"/>
                </a:cubicBezTo>
                <a:close/>
                <a:moveTo>
                  <a:pt x="6226959" y="1180565"/>
                </a:moveTo>
                <a:cubicBezTo>
                  <a:pt x="6235380" y="1180565"/>
                  <a:pt x="6242204" y="1187390"/>
                  <a:pt x="6242204" y="1195810"/>
                </a:cubicBezTo>
                <a:cubicBezTo>
                  <a:pt x="6242204" y="1204230"/>
                  <a:pt x="6235380" y="1211056"/>
                  <a:pt x="6226959" y="1211056"/>
                </a:cubicBezTo>
                <a:cubicBezTo>
                  <a:pt x="6218542" y="1211056"/>
                  <a:pt x="6211719" y="1204230"/>
                  <a:pt x="6211719" y="1195810"/>
                </a:cubicBezTo>
                <a:cubicBezTo>
                  <a:pt x="6211719" y="1187391"/>
                  <a:pt x="6218542" y="1180565"/>
                  <a:pt x="6226959" y="1180565"/>
                </a:cubicBezTo>
                <a:close/>
                <a:moveTo>
                  <a:pt x="6088895" y="1180565"/>
                </a:moveTo>
                <a:cubicBezTo>
                  <a:pt x="6097314" y="1180565"/>
                  <a:pt x="6104139" y="1187390"/>
                  <a:pt x="6104139" y="1195810"/>
                </a:cubicBezTo>
                <a:cubicBezTo>
                  <a:pt x="6104139" y="1204230"/>
                  <a:pt x="6097314" y="1211056"/>
                  <a:pt x="6088895" y="1211056"/>
                </a:cubicBezTo>
                <a:cubicBezTo>
                  <a:pt x="6080477" y="1211056"/>
                  <a:pt x="6073648" y="1204230"/>
                  <a:pt x="6073648" y="1195810"/>
                </a:cubicBezTo>
                <a:cubicBezTo>
                  <a:pt x="6073648" y="1187391"/>
                  <a:pt x="6080477" y="1180565"/>
                  <a:pt x="6088895" y="1180565"/>
                </a:cubicBezTo>
                <a:close/>
                <a:moveTo>
                  <a:pt x="5950817" y="1180565"/>
                </a:moveTo>
                <a:cubicBezTo>
                  <a:pt x="5959240" y="1180565"/>
                  <a:pt x="5966064" y="1187390"/>
                  <a:pt x="5966064" y="1195810"/>
                </a:cubicBezTo>
                <a:cubicBezTo>
                  <a:pt x="5966064" y="1204230"/>
                  <a:pt x="5959240" y="1211056"/>
                  <a:pt x="5950817" y="1211056"/>
                </a:cubicBezTo>
                <a:cubicBezTo>
                  <a:pt x="5942401" y="1211056"/>
                  <a:pt x="5935574" y="1204230"/>
                  <a:pt x="5935574" y="1195810"/>
                </a:cubicBezTo>
                <a:cubicBezTo>
                  <a:pt x="5935574" y="1187391"/>
                  <a:pt x="5942401" y="1180565"/>
                  <a:pt x="5950817" y="1180565"/>
                </a:cubicBezTo>
                <a:close/>
                <a:moveTo>
                  <a:pt x="5812753" y="1180565"/>
                </a:moveTo>
                <a:cubicBezTo>
                  <a:pt x="5821176" y="1180565"/>
                  <a:pt x="5828001" y="1187390"/>
                  <a:pt x="5828001" y="1195810"/>
                </a:cubicBezTo>
                <a:cubicBezTo>
                  <a:pt x="5828001" y="1204230"/>
                  <a:pt x="5821176" y="1211056"/>
                  <a:pt x="5812753" y="1211056"/>
                </a:cubicBezTo>
                <a:cubicBezTo>
                  <a:pt x="5804335" y="1211056"/>
                  <a:pt x="5797510" y="1204230"/>
                  <a:pt x="5797510" y="1195810"/>
                </a:cubicBezTo>
                <a:cubicBezTo>
                  <a:pt x="5797510" y="1187391"/>
                  <a:pt x="5804335" y="1180565"/>
                  <a:pt x="5812753" y="1180565"/>
                </a:cubicBezTo>
                <a:close/>
                <a:moveTo>
                  <a:pt x="5674681" y="1180565"/>
                </a:moveTo>
                <a:cubicBezTo>
                  <a:pt x="5683102" y="1180565"/>
                  <a:pt x="5689925" y="1187390"/>
                  <a:pt x="5689925" y="1195810"/>
                </a:cubicBezTo>
                <a:cubicBezTo>
                  <a:pt x="5689925" y="1204230"/>
                  <a:pt x="5683102" y="1211056"/>
                  <a:pt x="5674681" y="1211056"/>
                </a:cubicBezTo>
                <a:cubicBezTo>
                  <a:pt x="5666262" y="1211056"/>
                  <a:pt x="5659437" y="1204230"/>
                  <a:pt x="5659437" y="1195810"/>
                </a:cubicBezTo>
                <a:cubicBezTo>
                  <a:pt x="5659437" y="1187391"/>
                  <a:pt x="5666262" y="1180565"/>
                  <a:pt x="5674681" y="1180565"/>
                </a:cubicBezTo>
                <a:close/>
                <a:moveTo>
                  <a:pt x="5536618" y="1180565"/>
                </a:moveTo>
                <a:cubicBezTo>
                  <a:pt x="5545035" y="1180565"/>
                  <a:pt x="5551864" y="1187390"/>
                  <a:pt x="5551864" y="1195810"/>
                </a:cubicBezTo>
                <a:cubicBezTo>
                  <a:pt x="5551864" y="1204230"/>
                  <a:pt x="5545035" y="1211056"/>
                  <a:pt x="5536618" y="1211056"/>
                </a:cubicBezTo>
                <a:cubicBezTo>
                  <a:pt x="5528199" y="1211056"/>
                  <a:pt x="5521372" y="1204230"/>
                  <a:pt x="5521372" y="1195810"/>
                </a:cubicBezTo>
                <a:cubicBezTo>
                  <a:pt x="5521372" y="1187391"/>
                  <a:pt x="5528199" y="1180565"/>
                  <a:pt x="5536618" y="1180565"/>
                </a:cubicBezTo>
                <a:close/>
                <a:moveTo>
                  <a:pt x="5398537" y="1180565"/>
                </a:moveTo>
                <a:cubicBezTo>
                  <a:pt x="5406962" y="1180565"/>
                  <a:pt x="5413789" y="1187390"/>
                  <a:pt x="5413789" y="1195810"/>
                </a:cubicBezTo>
                <a:cubicBezTo>
                  <a:pt x="5413789" y="1204230"/>
                  <a:pt x="5406962" y="1211056"/>
                  <a:pt x="5398537" y="1211056"/>
                </a:cubicBezTo>
                <a:cubicBezTo>
                  <a:pt x="5390121" y="1211056"/>
                  <a:pt x="5383296" y="1204230"/>
                  <a:pt x="5383296" y="1195810"/>
                </a:cubicBezTo>
                <a:cubicBezTo>
                  <a:pt x="5383296" y="1187391"/>
                  <a:pt x="5390121" y="1180565"/>
                  <a:pt x="5398537" y="1180565"/>
                </a:cubicBezTo>
                <a:close/>
                <a:moveTo>
                  <a:pt x="12371259" y="1076178"/>
                </a:moveTo>
                <a:cubicBezTo>
                  <a:pt x="12371290" y="1076178"/>
                  <a:pt x="12371315" y="1076203"/>
                  <a:pt x="12371315" y="1076235"/>
                </a:cubicBezTo>
                <a:cubicBezTo>
                  <a:pt x="12371315" y="1076266"/>
                  <a:pt x="12371290" y="1076291"/>
                  <a:pt x="12371259" y="1076291"/>
                </a:cubicBezTo>
                <a:cubicBezTo>
                  <a:pt x="12371228" y="1076291"/>
                  <a:pt x="12371203" y="1076266"/>
                  <a:pt x="12371203" y="1076235"/>
                </a:cubicBezTo>
                <a:cubicBezTo>
                  <a:pt x="12371203" y="1076203"/>
                  <a:pt x="12371228" y="1076178"/>
                  <a:pt x="12371259" y="1076178"/>
                </a:cubicBezTo>
                <a:close/>
                <a:moveTo>
                  <a:pt x="12233208" y="1076178"/>
                </a:moveTo>
                <a:cubicBezTo>
                  <a:pt x="12233239" y="1076178"/>
                  <a:pt x="12233264" y="1076203"/>
                  <a:pt x="12233264" y="1076235"/>
                </a:cubicBezTo>
                <a:cubicBezTo>
                  <a:pt x="12233264" y="1076266"/>
                  <a:pt x="12233239" y="1076291"/>
                  <a:pt x="12233208" y="1076291"/>
                </a:cubicBezTo>
                <a:cubicBezTo>
                  <a:pt x="12233177" y="1076291"/>
                  <a:pt x="12233152" y="1076266"/>
                  <a:pt x="12233152" y="1076235"/>
                </a:cubicBezTo>
                <a:cubicBezTo>
                  <a:pt x="12233152" y="1076203"/>
                  <a:pt x="12233177" y="1076178"/>
                  <a:pt x="12233208" y="1076178"/>
                </a:cubicBezTo>
                <a:close/>
                <a:moveTo>
                  <a:pt x="12095063" y="1076178"/>
                </a:moveTo>
                <a:cubicBezTo>
                  <a:pt x="12095094" y="1076178"/>
                  <a:pt x="12095119" y="1076203"/>
                  <a:pt x="12095119" y="1076235"/>
                </a:cubicBezTo>
                <a:cubicBezTo>
                  <a:pt x="12095119" y="1076266"/>
                  <a:pt x="12095094" y="1076291"/>
                  <a:pt x="12095063" y="1076291"/>
                </a:cubicBezTo>
                <a:cubicBezTo>
                  <a:pt x="12095032" y="1076291"/>
                  <a:pt x="12095007" y="1076266"/>
                  <a:pt x="12095007" y="1076235"/>
                </a:cubicBezTo>
                <a:cubicBezTo>
                  <a:pt x="12095007" y="1076203"/>
                  <a:pt x="12095032" y="1076178"/>
                  <a:pt x="12095063" y="1076178"/>
                </a:cubicBezTo>
                <a:close/>
                <a:moveTo>
                  <a:pt x="11957013" y="1076178"/>
                </a:moveTo>
                <a:cubicBezTo>
                  <a:pt x="11957043" y="1076178"/>
                  <a:pt x="11957069" y="1076203"/>
                  <a:pt x="11957069" y="1076235"/>
                </a:cubicBezTo>
                <a:cubicBezTo>
                  <a:pt x="11957069" y="1076266"/>
                  <a:pt x="11957043" y="1076291"/>
                  <a:pt x="11957013" y="1076291"/>
                </a:cubicBezTo>
                <a:cubicBezTo>
                  <a:pt x="11956982" y="1076291"/>
                  <a:pt x="11956956" y="1076266"/>
                  <a:pt x="11956956" y="1076235"/>
                </a:cubicBezTo>
                <a:cubicBezTo>
                  <a:pt x="11956956" y="1076203"/>
                  <a:pt x="11956982" y="1076178"/>
                  <a:pt x="11957013" y="1076178"/>
                </a:cubicBezTo>
                <a:close/>
                <a:moveTo>
                  <a:pt x="496933" y="1076178"/>
                </a:moveTo>
                <a:cubicBezTo>
                  <a:pt x="496964" y="1076178"/>
                  <a:pt x="496989" y="1076203"/>
                  <a:pt x="496989" y="1076235"/>
                </a:cubicBezTo>
                <a:cubicBezTo>
                  <a:pt x="496989" y="1076266"/>
                  <a:pt x="496964" y="1076291"/>
                  <a:pt x="496933" y="1076291"/>
                </a:cubicBezTo>
                <a:cubicBezTo>
                  <a:pt x="496901" y="1076291"/>
                  <a:pt x="496876" y="1076266"/>
                  <a:pt x="496876" y="1076235"/>
                </a:cubicBezTo>
                <a:cubicBezTo>
                  <a:pt x="496876" y="1076203"/>
                  <a:pt x="496901" y="1076178"/>
                  <a:pt x="496933" y="1076178"/>
                </a:cubicBezTo>
                <a:close/>
                <a:moveTo>
                  <a:pt x="358855" y="1076178"/>
                </a:moveTo>
                <a:cubicBezTo>
                  <a:pt x="358885" y="1076178"/>
                  <a:pt x="358911" y="1076203"/>
                  <a:pt x="358911" y="1076235"/>
                </a:cubicBezTo>
                <a:cubicBezTo>
                  <a:pt x="358911" y="1076266"/>
                  <a:pt x="358885" y="1076291"/>
                  <a:pt x="358855" y="1076291"/>
                </a:cubicBezTo>
                <a:cubicBezTo>
                  <a:pt x="358823" y="1076291"/>
                  <a:pt x="358798" y="1076266"/>
                  <a:pt x="358798" y="1076235"/>
                </a:cubicBezTo>
                <a:cubicBezTo>
                  <a:pt x="358798" y="1076203"/>
                  <a:pt x="358823" y="1076178"/>
                  <a:pt x="358855" y="1076178"/>
                </a:cubicBezTo>
                <a:close/>
                <a:moveTo>
                  <a:pt x="220777" y="1076178"/>
                </a:moveTo>
                <a:cubicBezTo>
                  <a:pt x="220808" y="1076178"/>
                  <a:pt x="220833" y="1076203"/>
                  <a:pt x="220833" y="1076235"/>
                </a:cubicBezTo>
                <a:cubicBezTo>
                  <a:pt x="220833" y="1076266"/>
                  <a:pt x="220808" y="1076291"/>
                  <a:pt x="220777" y="1076291"/>
                </a:cubicBezTo>
                <a:cubicBezTo>
                  <a:pt x="220745" y="1076291"/>
                  <a:pt x="220720" y="1076266"/>
                  <a:pt x="220720" y="1076235"/>
                </a:cubicBezTo>
                <a:cubicBezTo>
                  <a:pt x="220720" y="1076203"/>
                  <a:pt x="220745" y="1076178"/>
                  <a:pt x="220777" y="1076178"/>
                </a:cubicBezTo>
                <a:close/>
                <a:moveTo>
                  <a:pt x="82699" y="1076178"/>
                </a:moveTo>
                <a:cubicBezTo>
                  <a:pt x="82730" y="1076178"/>
                  <a:pt x="82755" y="1076203"/>
                  <a:pt x="82755" y="1076235"/>
                </a:cubicBezTo>
                <a:cubicBezTo>
                  <a:pt x="82755" y="1076266"/>
                  <a:pt x="82730" y="1076291"/>
                  <a:pt x="82699" y="1076291"/>
                </a:cubicBezTo>
                <a:cubicBezTo>
                  <a:pt x="82667" y="1076291"/>
                  <a:pt x="82643" y="1076266"/>
                  <a:pt x="82643" y="1076235"/>
                </a:cubicBezTo>
                <a:cubicBezTo>
                  <a:pt x="82643" y="1076203"/>
                  <a:pt x="82667" y="1076178"/>
                  <a:pt x="82699" y="1076178"/>
                </a:cubicBezTo>
                <a:close/>
                <a:moveTo>
                  <a:pt x="11818961" y="1076089"/>
                </a:moveTo>
                <a:cubicBezTo>
                  <a:pt x="11819042" y="1076089"/>
                  <a:pt x="11819107" y="1076154"/>
                  <a:pt x="11819107" y="1076234"/>
                </a:cubicBezTo>
                <a:cubicBezTo>
                  <a:pt x="11819107" y="1076315"/>
                  <a:pt x="11819042" y="1076380"/>
                  <a:pt x="11818961" y="1076380"/>
                </a:cubicBezTo>
                <a:cubicBezTo>
                  <a:pt x="11818881" y="1076380"/>
                  <a:pt x="11818816" y="1076315"/>
                  <a:pt x="11818816" y="1076234"/>
                </a:cubicBezTo>
                <a:cubicBezTo>
                  <a:pt x="11818816" y="1076154"/>
                  <a:pt x="11818881" y="1076089"/>
                  <a:pt x="11818961" y="1076089"/>
                </a:cubicBezTo>
                <a:close/>
                <a:moveTo>
                  <a:pt x="11680909" y="1076069"/>
                </a:moveTo>
                <a:cubicBezTo>
                  <a:pt x="11681001" y="1076069"/>
                  <a:pt x="11681075" y="1076143"/>
                  <a:pt x="11681075" y="1076235"/>
                </a:cubicBezTo>
                <a:cubicBezTo>
                  <a:pt x="11681075" y="1076326"/>
                  <a:pt x="11681001" y="1076401"/>
                  <a:pt x="11680909" y="1076401"/>
                </a:cubicBezTo>
                <a:cubicBezTo>
                  <a:pt x="11680817" y="1076401"/>
                  <a:pt x="11680743" y="1076326"/>
                  <a:pt x="11680743" y="1076235"/>
                </a:cubicBezTo>
                <a:cubicBezTo>
                  <a:pt x="11680743" y="1076143"/>
                  <a:pt x="11680817" y="1076069"/>
                  <a:pt x="11680909" y="1076069"/>
                </a:cubicBezTo>
                <a:close/>
                <a:moveTo>
                  <a:pt x="11542764" y="1076069"/>
                </a:moveTo>
                <a:cubicBezTo>
                  <a:pt x="11542856" y="1076069"/>
                  <a:pt x="11542930" y="1076143"/>
                  <a:pt x="11542930" y="1076235"/>
                </a:cubicBezTo>
                <a:cubicBezTo>
                  <a:pt x="11542930" y="1076326"/>
                  <a:pt x="11542856" y="1076401"/>
                  <a:pt x="11542764" y="1076401"/>
                </a:cubicBezTo>
                <a:cubicBezTo>
                  <a:pt x="11542673" y="1076401"/>
                  <a:pt x="11542598" y="1076326"/>
                  <a:pt x="11542598" y="1076235"/>
                </a:cubicBezTo>
                <a:cubicBezTo>
                  <a:pt x="11542598" y="1076143"/>
                  <a:pt x="11542673" y="1076069"/>
                  <a:pt x="11542764" y="1076069"/>
                </a:cubicBezTo>
                <a:close/>
                <a:moveTo>
                  <a:pt x="773088" y="1076069"/>
                </a:moveTo>
                <a:cubicBezTo>
                  <a:pt x="773179" y="1076069"/>
                  <a:pt x="773254" y="1076143"/>
                  <a:pt x="773254" y="1076235"/>
                </a:cubicBezTo>
                <a:cubicBezTo>
                  <a:pt x="773254" y="1076326"/>
                  <a:pt x="773179" y="1076401"/>
                  <a:pt x="773088" y="1076401"/>
                </a:cubicBezTo>
                <a:cubicBezTo>
                  <a:pt x="772996" y="1076401"/>
                  <a:pt x="772922" y="1076326"/>
                  <a:pt x="772922" y="1076235"/>
                </a:cubicBezTo>
                <a:cubicBezTo>
                  <a:pt x="772922" y="1076143"/>
                  <a:pt x="772996" y="1076069"/>
                  <a:pt x="773088" y="1076069"/>
                </a:cubicBezTo>
                <a:close/>
                <a:moveTo>
                  <a:pt x="635010" y="1076069"/>
                </a:moveTo>
                <a:cubicBezTo>
                  <a:pt x="635101" y="1076069"/>
                  <a:pt x="635176" y="1076143"/>
                  <a:pt x="635176" y="1076235"/>
                </a:cubicBezTo>
                <a:cubicBezTo>
                  <a:pt x="635176" y="1076326"/>
                  <a:pt x="635101" y="1076401"/>
                  <a:pt x="635010" y="1076401"/>
                </a:cubicBezTo>
                <a:cubicBezTo>
                  <a:pt x="634918" y="1076401"/>
                  <a:pt x="634844" y="1076326"/>
                  <a:pt x="634844" y="1076235"/>
                </a:cubicBezTo>
                <a:cubicBezTo>
                  <a:pt x="634844" y="1076143"/>
                  <a:pt x="634918" y="1076069"/>
                  <a:pt x="635010" y="1076069"/>
                </a:cubicBezTo>
                <a:close/>
                <a:moveTo>
                  <a:pt x="911165" y="1075950"/>
                </a:moveTo>
                <a:cubicBezTo>
                  <a:pt x="911324" y="1075950"/>
                  <a:pt x="911451" y="1076078"/>
                  <a:pt x="911451" y="1076235"/>
                </a:cubicBezTo>
                <a:cubicBezTo>
                  <a:pt x="911451" y="1076393"/>
                  <a:pt x="911324" y="1076520"/>
                  <a:pt x="911165" y="1076520"/>
                </a:cubicBezTo>
                <a:cubicBezTo>
                  <a:pt x="911008" y="1076520"/>
                  <a:pt x="910881" y="1076393"/>
                  <a:pt x="910881" y="1076235"/>
                </a:cubicBezTo>
                <a:cubicBezTo>
                  <a:pt x="910881" y="1076078"/>
                  <a:pt x="911008" y="1075950"/>
                  <a:pt x="911165" y="1075950"/>
                </a:cubicBezTo>
                <a:close/>
                <a:moveTo>
                  <a:pt x="11404716" y="1075924"/>
                </a:moveTo>
                <a:cubicBezTo>
                  <a:pt x="11404887" y="1075924"/>
                  <a:pt x="11405026" y="1076063"/>
                  <a:pt x="11405026" y="1076235"/>
                </a:cubicBezTo>
                <a:cubicBezTo>
                  <a:pt x="11405026" y="1076407"/>
                  <a:pt x="11404886" y="1076546"/>
                  <a:pt x="11404716" y="1076546"/>
                </a:cubicBezTo>
                <a:cubicBezTo>
                  <a:pt x="11404544" y="1076546"/>
                  <a:pt x="11404405" y="1076407"/>
                  <a:pt x="11404405" y="1076235"/>
                </a:cubicBezTo>
                <a:cubicBezTo>
                  <a:pt x="11404405" y="1076063"/>
                  <a:pt x="11404545" y="1075924"/>
                  <a:pt x="11404716" y="1075924"/>
                </a:cubicBezTo>
                <a:close/>
                <a:moveTo>
                  <a:pt x="1049243" y="1075924"/>
                </a:moveTo>
                <a:cubicBezTo>
                  <a:pt x="1049414" y="1075924"/>
                  <a:pt x="1049554" y="1076063"/>
                  <a:pt x="1049554" y="1076235"/>
                </a:cubicBezTo>
                <a:cubicBezTo>
                  <a:pt x="1049554" y="1076407"/>
                  <a:pt x="1049414" y="1076546"/>
                  <a:pt x="1049243" y="1076546"/>
                </a:cubicBezTo>
                <a:cubicBezTo>
                  <a:pt x="1049071" y="1076546"/>
                  <a:pt x="1048932" y="1076407"/>
                  <a:pt x="1048932" y="1076235"/>
                </a:cubicBezTo>
                <a:cubicBezTo>
                  <a:pt x="1048932" y="1076063"/>
                  <a:pt x="1049071" y="1075924"/>
                  <a:pt x="1049243" y="1075924"/>
                </a:cubicBezTo>
                <a:close/>
                <a:moveTo>
                  <a:pt x="11266663" y="1075779"/>
                </a:moveTo>
                <a:cubicBezTo>
                  <a:pt x="11266915" y="1075779"/>
                  <a:pt x="11267119" y="1075983"/>
                  <a:pt x="11267119" y="1076234"/>
                </a:cubicBezTo>
                <a:cubicBezTo>
                  <a:pt x="11267119" y="1076486"/>
                  <a:pt x="11266915" y="1076690"/>
                  <a:pt x="11266663" y="1076690"/>
                </a:cubicBezTo>
                <a:cubicBezTo>
                  <a:pt x="11266411" y="1076690"/>
                  <a:pt x="11266208" y="1076486"/>
                  <a:pt x="11266208" y="1076234"/>
                </a:cubicBezTo>
                <a:cubicBezTo>
                  <a:pt x="11266208" y="1075983"/>
                  <a:pt x="11266411" y="1075779"/>
                  <a:pt x="11266663" y="1075779"/>
                </a:cubicBezTo>
                <a:close/>
                <a:moveTo>
                  <a:pt x="11128613" y="1075749"/>
                </a:moveTo>
                <a:cubicBezTo>
                  <a:pt x="11128881" y="1075749"/>
                  <a:pt x="11129098" y="1075966"/>
                  <a:pt x="11129098" y="1076234"/>
                </a:cubicBezTo>
                <a:cubicBezTo>
                  <a:pt x="11129098" y="1076503"/>
                  <a:pt x="11128881" y="1076720"/>
                  <a:pt x="11128613" y="1076720"/>
                </a:cubicBezTo>
                <a:cubicBezTo>
                  <a:pt x="11128345" y="1076720"/>
                  <a:pt x="11128127" y="1076503"/>
                  <a:pt x="11128127" y="1076234"/>
                </a:cubicBezTo>
                <a:cubicBezTo>
                  <a:pt x="11128127" y="1075966"/>
                  <a:pt x="11128345" y="1075749"/>
                  <a:pt x="11128613" y="1075749"/>
                </a:cubicBezTo>
                <a:close/>
                <a:moveTo>
                  <a:pt x="1187317" y="1075749"/>
                </a:moveTo>
                <a:cubicBezTo>
                  <a:pt x="1187586" y="1075749"/>
                  <a:pt x="1187803" y="1075966"/>
                  <a:pt x="1187803" y="1076234"/>
                </a:cubicBezTo>
                <a:cubicBezTo>
                  <a:pt x="1187803" y="1076503"/>
                  <a:pt x="1187586" y="1076720"/>
                  <a:pt x="1187317" y="1076720"/>
                </a:cubicBezTo>
                <a:cubicBezTo>
                  <a:pt x="1187050" y="1076720"/>
                  <a:pt x="1186833" y="1076503"/>
                  <a:pt x="1186833" y="1076234"/>
                </a:cubicBezTo>
                <a:cubicBezTo>
                  <a:pt x="1186833" y="1075966"/>
                  <a:pt x="1187050" y="1075749"/>
                  <a:pt x="1187317" y="1075749"/>
                </a:cubicBezTo>
                <a:close/>
                <a:moveTo>
                  <a:pt x="1325400" y="1075583"/>
                </a:moveTo>
                <a:cubicBezTo>
                  <a:pt x="1325760" y="1075583"/>
                  <a:pt x="1326052" y="1075875"/>
                  <a:pt x="1326052" y="1076235"/>
                </a:cubicBezTo>
                <a:cubicBezTo>
                  <a:pt x="1326052" y="1076595"/>
                  <a:pt x="1325760" y="1076886"/>
                  <a:pt x="1325400" y="1076886"/>
                </a:cubicBezTo>
                <a:cubicBezTo>
                  <a:pt x="1325040" y="1076886"/>
                  <a:pt x="1324748" y="1076595"/>
                  <a:pt x="1324748" y="1076235"/>
                </a:cubicBezTo>
                <a:cubicBezTo>
                  <a:pt x="1324748" y="1075875"/>
                  <a:pt x="1325040" y="1075583"/>
                  <a:pt x="1325400" y="1075583"/>
                </a:cubicBezTo>
                <a:close/>
                <a:moveTo>
                  <a:pt x="10990468" y="1075549"/>
                </a:moveTo>
                <a:cubicBezTo>
                  <a:pt x="10990847" y="1075549"/>
                  <a:pt x="10991154" y="1075856"/>
                  <a:pt x="10991154" y="1076235"/>
                </a:cubicBezTo>
                <a:cubicBezTo>
                  <a:pt x="10991154" y="1076614"/>
                  <a:pt x="10990847" y="1076921"/>
                  <a:pt x="10990468" y="1076921"/>
                </a:cubicBezTo>
                <a:cubicBezTo>
                  <a:pt x="10990090" y="1076921"/>
                  <a:pt x="10989783" y="1076614"/>
                  <a:pt x="10989783" y="1076235"/>
                </a:cubicBezTo>
                <a:cubicBezTo>
                  <a:pt x="10989783" y="1075856"/>
                  <a:pt x="10990090" y="1075549"/>
                  <a:pt x="10990468" y="1075549"/>
                </a:cubicBezTo>
                <a:close/>
                <a:moveTo>
                  <a:pt x="1463474" y="1075362"/>
                </a:moveTo>
                <a:cubicBezTo>
                  <a:pt x="1463955" y="1075362"/>
                  <a:pt x="1464345" y="1075752"/>
                  <a:pt x="1464345" y="1076234"/>
                </a:cubicBezTo>
                <a:cubicBezTo>
                  <a:pt x="1464345" y="1076716"/>
                  <a:pt x="1463955" y="1077106"/>
                  <a:pt x="1463474" y="1077106"/>
                </a:cubicBezTo>
                <a:cubicBezTo>
                  <a:pt x="1462991" y="1077106"/>
                  <a:pt x="1462602" y="1076716"/>
                  <a:pt x="1462602" y="1076234"/>
                </a:cubicBezTo>
                <a:cubicBezTo>
                  <a:pt x="1462602" y="1075752"/>
                  <a:pt x="1462991" y="1075362"/>
                  <a:pt x="1463474" y="1075362"/>
                </a:cubicBezTo>
                <a:close/>
                <a:moveTo>
                  <a:pt x="10852417" y="1075325"/>
                </a:moveTo>
                <a:cubicBezTo>
                  <a:pt x="10852919" y="1075325"/>
                  <a:pt x="10853327" y="1075733"/>
                  <a:pt x="10853327" y="1076235"/>
                </a:cubicBezTo>
                <a:cubicBezTo>
                  <a:pt x="10853327" y="1076738"/>
                  <a:pt x="10852919" y="1077145"/>
                  <a:pt x="10852417" y="1077145"/>
                </a:cubicBezTo>
                <a:cubicBezTo>
                  <a:pt x="10851914" y="1077145"/>
                  <a:pt x="10851507" y="1076738"/>
                  <a:pt x="10851507" y="1076235"/>
                </a:cubicBezTo>
                <a:cubicBezTo>
                  <a:pt x="10851507" y="1075733"/>
                  <a:pt x="10851914" y="1075325"/>
                  <a:pt x="10852417" y="1075325"/>
                </a:cubicBezTo>
                <a:close/>
                <a:moveTo>
                  <a:pt x="1601556" y="1075325"/>
                </a:moveTo>
                <a:cubicBezTo>
                  <a:pt x="1602059" y="1075325"/>
                  <a:pt x="1602466" y="1075733"/>
                  <a:pt x="1602466" y="1076235"/>
                </a:cubicBezTo>
                <a:cubicBezTo>
                  <a:pt x="1602466" y="1076738"/>
                  <a:pt x="1602059" y="1077145"/>
                  <a:pt x="1601556" y="1077145"/>
                </a:cubicBezTo>
                <a:cubicBezTo>
                  <a:pt x="1601055" y="1077145"/>
                  <a:pt x="1600646" y="1076738"/>
                  <a:pt x="1600646" y="1076235"/>
                </a:cubicBezTo>
                <a:cubicBezTo>
                  <a:pt x="1600646" y="1075733"/>
                  <a:pt x="1601053" y="1075325"/>
                  <a:pt x="1601556" y="1075325"/>
                </a:cubicBezTo>
                <a:close/>
                <a:moveTo>
                  <a:pt x="10714367" y="1074968"/>
                </a:moveTo>
                <a:cubicBezTo>
                  <a:pt x="10715066" y="1074968"/>
                  <a:pt x="10715633" y="1075535"/>
                  <a:pt x="10715633" y="1076235"/>
                </a:cubicBezTo>
                <a:cubicBezTo>
                  <a:pt x="10715633" y="1076934"/>
                  <a:pt x="10715066" y="1077501"/>
                  <a:pt x="10714367" y="1077501"/>
                </a:cubicBezTo>
                <a:cubicBezTo>
                  <a:pt x="10713667" y="1077501"/>
                  <a:pt x="10713101" y="1076934"/>
                  <a:pt x="10713101" y="1076235"/>
                </a:cubicBezTo>
                <a:cubicBezTo>
                  <a:pt x="10713101" y="1075535"/>
                  <a:pt x="10713667" y="1074968"/>
                  <a:pt x="10714367" y="1074968"/>
                </a:cubicBezTo>
                <a:close/>
                <a:moveTo>
                  <a:pt x="1739631" y="1074740"/>
                </a:moveTo>
                <a:cubicBezTo>
                  <a:pt x="1740455" y="1074740"/>
                  <a:pt x="1741124" y="1075409"/>
                  <a:pt x="1741124" y="1076235"/>
                </a:cubicBezTo>
                <a:cubicBezTo>
                  <a:pt x="1741124" y="1077061"/>
                  <a:pt x="1740455" y="1077730"/>
                  <a:pt x="1739631" y="1077730"/>
                </a:cubicBezTo>
                <a:cubicBezTo>
                  <a:pt x="1738804" y="1077730"/>
                  <a:pt x="1738134" y="1077061"/>
                  <a:pt x="1738134" y="1076235"/>
                </a:cubicBezTo>
                <a:cubicBezTo>
                  <a:pt x="1738134" y="1075409"/>
                  <a:pt x="1738804" y="1074740"/>
                  <a:pt x="1739631" y="1074740"/>
                </a:cubicBezTo>
                <a:close/>
                <a:moveTo>
                  <a:pt x="10576315" y="1074694"/>
                </a:moveTo>
                <a:cubicBezTo>
                  <a:pt x="10577165" y="1074694"/>
                  <a:pt x="10577856" y="1075384"/>
                  <a:pt x="10577856" y="1076235"/>
                </a:cubicBezTo>
                <a:cubicBezTo>
                  <a:pt x="10577856" y="1077086"/>
                  <a:pt x="10577165" y="1077775"/>
                  <a:pt x="10576315" y="1077775"/>
                </a:cubicBezTo>
                <a:cubicBezTo>
                  <a:pt x="10575464" y="1077775"/>
                  <a:pt x="10574774" y="1077086"/>
                  <a:pt x="10574774" y="1076235"/>
                </a:cubicBezTo>
                <a:cubicBezTo>
                  <a:pt x="10574774" y="1075384"/>
                  <a:pt x="10575464" y="1074694"/>
                  <a:pt x="10576315" y="1074694"/>
                </a:cubicBezTo>
                <a:close/>
                <a:moveTo>
                  <a:pt x="1877705" y="1074450"/>
                </a:moveTo>
                <a:cubicBezTo>
                  <a:pt x="1878690" y="1074450"/>
                  <a:pt x="1879490" y="1075249"/>
                  <a:pt x="1879490" y="1076234"/>
                </a:cubicBezTo>
                <a:cubicBezTo>
                  <a:pt x="1879490" y="1077220"/>
                  <a:pt x="1878690" y="1078019"/>
                  <a:pt x="1877705" y="1078019"/>
                </a:cubicBezTo>
                <a:cubicBezTo>
                  <a:pt x="1876718" y="1078019"/>
                  <a:pt x="1875919" y="1077220"/>
                  <a:pt x="1875919" y="1076234"/>
                </a:cubicBezTo>
                <a:cubicBezTo>
                  <a:pt x="1875919" y="1075249"/>
                  <a:pt x="1876718" y="1074450"/>
                  <a:pt x="1877705" y="1074450"/>
                </a:cubicBezTo>
                <a:close/>
                <a:moveTo>
                  <a:pt x="10438170" y="1074401"/>
                </a:moveTo>
                <a:cubicBezTo>
                  <a:pt x="10439183" y="1074401"/>
                  <a:pt x="10440003" y="1075222"/>
                  <a:pt x="10440003" y="1076234"/>
                </a:cubicBezTo>
                <a:cubicBezTo>
                  <a:pt x="10440003" y="1077247"/>
                  <a:pt x="10439183" y="1078067"/>
                  <a:pt x="10438170" y="1078067"/>
                </a:cubicBezTo>
                <a:cubicBezTo>
                  <a:pt x="10437158" y="1078067"/>
                  <a:pt x="10436338" y="1077247"/>
                  <a:pt x="10436338" y="1076234"/>
                </a:cubicBezTo>
                <a:cubicBezTo>
                  <a:pt x="10436338" y="1075222"/>
                  <a:pt x="10437158" y="1074401"/>
                  <a:pt x="10438170" y="1074401"/>
                </a:cubicBezTo>
                <a:close/>
                <a:moveTo>
                  <a:pt x="2015787" y="1074143"/>
                </a:moveTo>
                <a:cubicBezTo>
                  <a:pt x="2016942" y="1074143"/>
                  <a:pt x="2017878" y="1075080"/>
                  <a:pt x="2017878" y="1076235"/>
                </a:cubicBezTo>
                <a:cubicBezTo>
                  <a:pt x="2017878" y="1077390"/>
                  <a:pt x="2016942" y="1078326"/>
                  <a:pt x="2015787" y="1078326"/>
                </a:cubicBezTo>
                <a:cubicBezTo>
                  <a:pt x="2014630" y="1078326"/>
                  <a:pt x="2013695" y="1077390"/>
                  <a:pt x="2013695" y="1076235"/>
                </a:cubicBezTo>
                <a:cubicBezTo>
                  <a:pt x="2013695" y="1075080"/>
                  <a:pt x="2014630" y="1074143"/>
                  <a:pt x="2015787" y="1074143"/>
                </a:cubicBezTo>
                <a:close/>
                <a:moveTo>
                  <a:pt x="10300119" y="1073819"/>
                </a:moveTo>
                <a:cubicBezTo>
                  <a:pt x="10301453" y="1073819"/>
                  <a:pt x="10302535" y="1074901"/>
                  <a:pt x="10302535" y="1076235"/>
                </a:cubicBezTo>
                <a:cubicBezTo>
                  <a:pt x="10302535" y="1077569"/>
                  <a:pt x="10301453" y="1078651"/>
                  <a:pt x="10300119" y="1078651"/>
                </a:cubicBezTo>
                <a:cubicBezTo>
                  <a:pt x="10298786" y="1078651"/>
                  <a:pt x="10297704" y="1077569"/>
                  <a:pt x="10297704" y="1076235"/>
                </a:cubicBezTo>
                <a:cubicBezTo>
                  <a:pt x="10297704" y="1074901"/>
                  <a:pt x="10298786" y="1073819"/>
                  <a:pt x="10300119" y="1073819"/>
                </a:cubicBezTo>
                <a:close/>
                <a:moveTo>
                  <a:pt x="2153860" y="1073819"/>
                </a:moveTo>
                <a:cubicBezTo>
                  <a:pt x="2155194" y="1073819"/>
                  <a:pt x="2156274" y="1074901"/>
                  <a:pt x="2156274" y="1076235"/>
                </a:cubicBezTo>
                <a:cubicBezTo>
                  <a:pt x="2156274" y="1077569"/>
                  <a:pt x="2155194" y="1078651"/>
                  <a:pt x="2153860" y="1078651"/>
                </a:cubicBezTo>
                <a:cubicBezTo>
                  <a:pt x="2152527" y="1078651"/>
                  <a:pt x="2151445" y="1077569"/>
                  <a:pt x="2151445" y="1076235"/>
                </a:cubicBezTo>
                <a:cubicBezTo>
                  <a:pt x="2151445" y="1074901"/>
                  <a:pt x="2152527" y="1073819"/>
                  <a:pt x="2153860" y="1073819"/>
                </a:cubicBezTo>
                <a:close/>
                <a:moveTo>
                  <a:pt x="10162068" y="1073478"/>
                </a:moveTo>
                <a:cubicBezTo>
                  <a:pt x="10163591" y="1073478"/>
                  <a:pt x="10164825" y="1074712"/>
                  <a:pt x="10164825" y="1076234"/>
                </a:cubicBezTo>
                <a:cubicBezTo>
                  <a:pt x="10164825" y="1077757"/>
                  <a:pt x="10163591" y="1078991"/>
                  <a:pt x="10162068" y="1078991"/>
                </a:cubicBezTo>
                <a:cubicBezTo>
                  <a:pt x="10160545" y="1078991"/>
                  <a:pt x="10159311" y="1077757"/>
                  <a:pt x="10159311" y="1076234"/>
                </a:cubicBezTo>
                <a:cubicBezTo>
                  <a:pt x="10159311" y="1074712"/>
                  <a:pt x="10160545" y="1073478"/>
                  <a:pt x="10162068" y="1073478"/>
                </a:cubicBezTo>
                <a:close/>
                <a:moveTo>
                  <a:pt x="2291955" y="1073421"/>
                </a:moveTo>
                <a:cubicBezTo>
                  <a:pt x="2293511" y="1073421"/>
                  <a:pt x="2294769" y="1074681"/>
                  <a:pt x="2294769" y="1076234"/>
                </a:cubicBezTo>
                <a:cubicBezTo>
                  <a:pt x="2294769" y="1077788"/>
                  <a:pt x="2293511" y="1079047"/>
                  <a:pt x="2291955" y="1079047"/>
                </a:cubicBezTo>
                <a:cubicBezTo>
                  <a:pt x="2290402" y="1079047"/>
                  <a:pt x="2289142" y="1077788"/>
                  <a:pt x="2289142" y="1076234"/>
                </a:cubicBezTo>
                <a:cubicBezTo>
                  <a:pt x="2289142" y="1074680"/>
                  <a:pt x="2290402" y="1073421"/>
                  <a:pt x="2291955" y="1073421"/>
                </a:cubicBezTo>
                <a:close/>
                <a:moveTo>
                  <a:pt x="10024017" y="1073063"/>
                </a:moveTo>
                <a:cubicBezTo>
                  <a:pt x="10025768" y="1073063"/>
                  <a:pt x="10027189" y="1074483"/>
                  <a:pt x="10027189" y="1076235"/>
                </a:cubicBezTo>
                <a:cubicBezTo>
                  <a:pt x="10027189" y="1077987"/>
                  <a:pt x="10025770" y="1079407"/>
                  <a:pt x="10024017" y="1079407"/>
                </a:cubicBezTo>
                <a:cubicBezTo>
                  <a:pt x="10022265" y="1079407"/>
                  <a:pt x="10020844" y="1077986"/>
                  <a:pt x="10020844" y="1076235"/>
                </a:cubicBezTo>
                <a:cubicBezTo>
                  <a:pt x="10020844" y="1074483"/>
                  <a:pt x="10022264" y="1073063"/>
                  <a:pt x="10024017" y="1073063"/>
                </a:cubicBezTo>
                <a:close/>
                <a:moveTo>
                  <a:pt x="2430030" y="1072751"/>
                </a:moveTo>
                <a:cubicBezTo>
                  <a:pt x="2431955" y="1072751"/>
                  <a:pt x="2433512" y="1074311"/>
                  <a:pt x="2433512" y="1076235"/>
                </a:cubicBezTo>
                <a:cubicBezTo>
                  <a:pt x="2433512" y="1078159"/>
                  <a:pt x="2431955" y="1079718"/>
                  <a:pt x="2430030" y="1079718"/>
                </a:cubicBezTo>
                <a:cubicBezTo>
                  <a:pt x="2428104" y="1079718"/>
                  <a:pt x="2426548" y="1078159"/>
                  <a:pt x="2426548" y="1076235"/>
                </a:cubicBezTo>
                <a:cubicBezTo>
                  <a:pt x="2426548" y="1074311"/>
                  <a:pt x="2428104" y="1072751"/>
                  <a:pt x="2430030" y="1072751"/>
                </a:cubicBezTo>
                <a:close/>
                <a:moveTo>
                  <a:pt x="9885873" y="1072689"/>
                </a:moveTo>
                <a:cubicBezTo>
                  <a:pt x="9887830" y="1072689"/>
                  <a:pt x="9889418" y="1074276"/>
                  <a:pt x="9889418" y="1076234"/>
                </a:cubicBezTo>
                <a:cubicBezTo>
                  <a:pt x="9889418" y="1078193"/>
                  <a:pt x="9887830" y="1079780"/>
                  <a:pt x="9885873" y="1079780"/>
                </a:cubicBezTo>
                <a:cubicBezTo>
                  <a:pt x="9883915" y="1079780"/>
                  <a:pt x="9882327" y="1078193"/>
                  <a:pt x="9882327" y="1076234"/>
                </a:cubicBezTo>
                <a:cubicBezTo>
                  <a:pt x="9882327" y="1074276"/>
                  <a:pt x="9883915" y="1072689"/>
                  <a:pt x="9885873" y="1072689"/>
                </a:cubicBezTo>
                <a:close/>
                <a:moveTo>
                  <a:pt x="2568119" y="1072365"/>
                </a:moveTo>
                <a:cubicBezTo>
                  <a:pt x="2570253" y="1072365"/>
                  <a:pt x="2571984" y="1074097"/>
                  <a:pt x="2571984" y="1076234"/>
                </a:cubicBezTo>
                <a:cubicBezTo>
                  <a:pt x="2571984" y="1078372"/>
                  <a:pt x="2570253" y="1080104"/>
                  <a:pt x="2568119" y="1080104"/>
                </a:cubicBezTo>
                <a:cubicBezTo>
                  <a:pt x="2565976" y="1080104"/>
                  <a:pt x="2564247" y="1078372"/>
                  <a:pt x="2564247" y="1076234"/>
                </a:cubicBezTo>
                <a:cubicBezTo>
                  <a:pt x="2564247" y="1074097"/>
                  <a:pt x="2565976" y="1072365"/>
                  <a:pt x="2568119" y="1072365"/>
                </a:cubicBezTo>
                <a:close/>
                <a:moveTo>
                  <a:pt x="9747822" y="1071965"/>
                </a:moveTo>
                <a:cubicBezTo>
                  <a:pt x="9750180" y="1071965"/>
                  <a:pt x="9752091" y="1073877"/>
                  <a:pt x="9752091" y="1076234"/>
                </a:cubicBezTo>
                <a:cubicBezTo>
                  <a:pt x="9752091" y="1078592"/>
                  <a:pt x="9750179" y="1080504"/>
                  <a:pt x="9747822" y="1080504"/>
                </a:cubicBezTo>
                <a:cubicBezTo>
                  <a:pt x="9745463" y="1080504"/>
                  <a:pt x="9743553" y="1078592"/>
                  <a:pt x="9743553" y="1076234"/>
                </a:cubicBezTo>
                <a:cubicBezTo>
                  <a:pt x="9743553" y="1073876"/>
                  <a:pt x="9745465" y="1071965"/>
                  <a:pt x="9747822" y="1071965"/>
                </a:cubicBezTo>
                <a:close/>
                <a:moveTo>
                  <a:pt x="2706195" y="1071965"/>
                </a:moveTo>
                <a:cubicBezTo>
                  <a:pt x="2708550" y="1071965"/>
                  <a:pt x="2710464" y="1073877"/>
                  <a:pt x="2710464" y="1076234"/>
                </a:cubicBezTo>
                <a:cubicBezTo>
                  <a:pt x="2710464" y="1078592"/>
                  <a:pt x="2708550" y="1080504"/>
                  <a:pt x="2706195" y="1080504"/>
                </a:cubicBezTo>
                <a:cubicBezTo>
                  <a:pt x="2703836" y="1080504"/>
                  <a:pt x="2701923" y="1078592"/>
                  <a:pt x="2701923" y="1076234"/>
                </a:cubicBezTo>
                <a:cubicBezTo>
                  <a:pt x="2701923" y="1073876"/>
                  <a:pt x="2703836" y="1071965"/>
                  <a:pt x="2706195" y="1071965"/>
                </a:cubicBezTo>
                <a:close/>
                <a:moveTo>
                  <a:pt x="9609770" y="1071552"/>
                </a:moveTo>
                <a:cubicBezTo>
                  <a:pt x="9612356" y="1071552"/>
                  <a:pt x="9614453" y="1073649"/>
                  <a:pt x="9614453" y="1076235"/>
                </a:cubicBezTo>
                <a:cubicBezTo>
                  <a:pt x="9614453" y="1078822"/>
                  <a:pt x="9612356" y="1080918"/>
                  <a:pt x="9609770" y="1080918"/>
                </a:cubicBezTo>
                <a:cubicBezTo>
                  <a:pt x="9607184" y="1080918"/>
                  <a:pt x="9605087" y="1078822"/>
                  <a:pt x="9605087" y="1076235"/>
                </a:cubicBezTo>
                <a:cubicBezTo>
                  <a:pt x="9605087" y="1073649"/>
                  <a:pt x="9607184" y="1071552"/>
                  <a:pt x="9609770" y="1071552"/>
                </a:cubicBezTo>
                <a:close/>
                <a:moveTo>
                  <a:pt x="2844271" y="1071301"/>
                </a:moveTo>
                <a:cubicBezTo>
                  <a:pt x="2846995" y="1071301"/>
                  <a:pt x="2849203" y="1073510"/>
                  <a:pt x="2849203" y="1076234"/>
                </a:cubicBezTo>
                <a:cubicBezTo>
                  <a:pt x="2849203" y="1078959"/>
                  <a:pt x="2846995" y="1081167"/>
                  <a:pt x="2844271" y="1081167"/>
                </a:cubicBezTo>
                <a:cubicBezTo>
                  <a:pt x="2841548" y="1081167"/>
                  <a:pt x="2839340" y="1078959"/>
                  <a:pt x="2839340" y="1076234"/>
                </a:cubicBezTo>
                <a:cubicBezTo>
                  <a:pt x="2839340" y="1073510"/>
                  <a:pt x="2841548" y="1071301"/>
                  <a:pt x="2844271" y="1071301"/>
                </a:cubicBezTo>
                <a:close/>
                <a:moveTo>
                  <a:pt x="9471691" y="1070938"/>
                </a:moveTo>
                <a:cubicBezTo>
                  <a:pt x="9474616" y="1070938"/>
                  <a:pt x="9476988" y="1073309"/>
                  <a:pt x="9476988" y="1076234"/>
                </a:cubicBezTo>
                <a:cubicBezTo>
                  <a:pt x="9476988" y="1079159"/>
                  <a:pt x="9474616" y="1081531"/>
                  <a:pt x="9471691" y="1081531"/>
                </a:cubicBezTo>
                <a:cubicBezTo>
                  <a:pt x="9468766" y="1081531"/>
                  <a:pt x="9466395" y="1079159"/>
                  <a:pt x="9466395" y="1076234"/>
                </a:cubicBezTo>
                <a:cubicBezTo>
                  <a:pt x="9466395" y="1073309"/>
                  <a:pt x="9468766" y="1070938"/>
                  <a:pt x="9471691" y="1070938"/>
                </a:cubicBezTo>
                <a:close/>
                <a:moveTo>
                  <a:pt x="9333622" y="1070493"/>
                </a:moveTo>
                <a:cubicBezTo>
                  <a:pt x="9336793" y="1070493"/>
                  <a:pt x="9339364" y="1073064"/>
                  <a:pt x="9339364" y="1076235"/>
                </a:cubicBezTo>
                <a:cubicBezTo>
                  <a:pt x="9339364" y="1079406"/>
                  <a:pt x="9336793" y="1081977"/>
                  <a:pt x="9333622" y="1081977"/>
                </a:cubicBezTo>
                <a:cubicBezTo>
                  <a:pt x="9330451" y="1081977"/>
                  <a:pt x="9327880" y="1079406"/>
                  <a:pt x="9327880" y="1076235"/>
                </a:cubicBezTo>
                <a:cubicBezTo>
                  <a:pt x="9327880" y="1073064"/>
                  <a:pt x="9330451" y="1070493"/>
                  <a:pt x="9333622" y="1070493"/>
                </a:cubicBezTo>
                <a:close/>
                <a:moveTo>
                  <a:pt x="2982359" y="1070493"/>
                </a:moveTo>
                <a:cubicBezTo>
                  <a:pt x="2985531" y="1070493"/>
                  <a:pt x="2988100" y="1073064"/>
                  <a:pt x="2988100" y="1076235"/>
                </a:cubicBezTo>
                <a:cubicBezTo>
                  <a:pt x="2988100" y="1079406"/>
                  <a:pt x="2985531" y="1081977"/>
                  <a:pt x="2982359" y="1081977"/>
                </a:cubicBezTo>
                <a:cubicBezTo>
                  <a:pt x="2979186" y="1081977"/>
                  <a:pt x="2976614" y="1079406"/>
                  <a:pt x="2976614" y="1076235"/>
                </a:cubicBezTo>
                <a:cubicBezTo>
                  <a:pt x="2976614" y="1073064"/>
                  <a:pt x="2979186" y="1070493"/>
                  <a:pt x="2982359" y="1070493"/>
                </a:cubicBezTo>
                <a:close/>
                <a:moveTo>
                  <a:pt x="3120442" y="1070034"/>
                </a:moveTo>
                <a:cubicBezTo>
                  <a:pt x="3123859" y="1070034"/>
                  <a:pt x="3126638" y="1072810"/>
                  <a:pt x="3126638" y="1076234"/>
                </a:cubicBezTo>
                <a:cubicBezTo>
                  <a:pt x="3126638" y="1079658"/>
                  <a:pt x="3123859" y="1082435"/>
                  <a:pt x="3120442" y="1082435"/>
                </a:cubicBezTo>
                <a:cubicBezTo>
                  <a:pt x="3117012" y="1082435"/>
                  <a:pt x="3114236" y="1079659"/>
                  <a:pt x="3114236" y="1076234"/>
                </a:cubicBezTo>
                <a:cubicBezTo>
                  <a:pt x="3114236" y="1072810"/>
                  <a:pt x="3117012" y="1070034"/>
                  <a:pt x="3120442" y="1070034"/>
                </a:cubicBezTo>
                <a:close/>
                <a:moveTo>
                  <a:pt x="9195543" y="1069959"/>
                </a:moveTo>
                <a:cubicBezTo>
                  <a:pt x="9199009" y="1069959"/>
                  <a:pt x="9201819" y="1072769"/>
                  <a:pt x="9201819" y="1076235"/>
                </a:cubicBezTo>
                <a:cubicBezTo>
                  <a:pt x="9201819" y="1079701"/>
                  <a:pt x="9199009" y="1082511"/>
                  <a:pt x="9195543" y="1082511"/>
                </a:cubicBezTo>
                <a:cubicBezTo>
                  <a:pt x="9192077" y="1082511"/>
                  <a:pt x="9189267" y="1079701"/>
                  <a:pt x="9189267" y="1076235"/>
                </a:cubicBezTo>
                <a:cubicBezTo>
                  <a:pt x="9189267" y="1072769"/>
                  <a:pt x="9192077" y="1069959"/>
                  <a:pt x="9195543" y="1069959"/>
                </a:cubicBezTo>
                <a:close/>
                <a:moveTo>
                  <a:pt x="3258519" y="1069564"/>
                </a:moveTo>
                <a:cubicBezTo>
                  <a:pt x="3262208" y="1069564"/>
                  <a:pt x="3265193" y="1072551"/>
                  <a:pt x="3265193" y="1076235"/>
                </a:cubicBezTo>
                <a:cubicBezTo>
                  <a:pt x="3265193" y="1079919"/>
                  <a:pt x="3262208" y="1082906"/>
                  <a:pt x="3258519" y="1082906"/>
                </a:cubicBezTo>
                <a:cubicBezTo>
                  <a:pt x="3254838" y="1082906"/>
                  <a:pt x="3251849" y="1079919"/>
                  <a:pt x="3251849" y="1076235"/>
                </a:cubicBezTo>
                <a:cubicBezTo>
                  <a:pt x="3251849" y="1072551"/>
                  <a:pt x="3254838" y="1069564"/>
                  <a:pt x="3258519" y="1069564"/>
                </a:cubicBezTo>
                <a:close/>
                <a:moveTo>
                  <a:pt x="9057473" y="1069486"/>
                </a:moveTo>
                <a:cubicBezTo>
                  <a:pt x="9061200" y="1069486"/>
                  <a:pt x="9064221" y="1072508"/>
                  <a:pt x="9064221" y="1076235"/>
                </a:cubicBezTo>
                <a:cubicBezTo>
                  <a:pt x="9064221" y="1079962"/>
                  <a:pt x="9061200" y="1082983"/>
                  <a:pt x="9057473" y="1082983"/>
                </a:cubicBezTo>
                <a:cubicBezTo>
                  <a:pt x="9053746" y="1082983"/>
                  <a:pt x="9050724" y="1079962"/>
                  <a:pt x="9050724" y="1076235"/>
                </a:cubicBezTo>
                <a:cubicBezTo>
                  <a:pt x="9050724" y="1072507"/>
                  <a:pt x="9053745" y="1069486"/>
                  <a:pt x="9057473" y="1069486"/>
                </a:cubicBezTo>
                <a:close/>
                <a:moveTo>
                  <a:pt x="8919394" y="1069081"/>
                </a:moveTo>
                <a:cubicBezTo>
                  <a:pt x="8923345" y="1069081"/>
                  <a:pt x="8926547" y="1072284"/>
                  <a:pt x="8926547" y="1076235"/>
                </a:cubicBezTo>
                <a:cubicBezTo>
                  <a:pt x="8926547" y="1080185"/>
                  <a:pt x="8923345" y="1083388"/>
                  <a:pt x="8919394" y="1083388"/>
                </a:cubicBezTo>
                <a:cubicBezTo>
                  <a:pt x="8915443" y="1083388"/>
                  <a:pt x="8912240" y="1080185"/>
                  <a:pt x="8912240" y="1076235"/>
                </a:cubicBezTo>
                <a:cubicBezTo>
                  <a:pt x="8912240" y="1072284"/>
                  <a:pt x="8915443" y="1069081"/>
                  <a:pt x="8919394" y="1069081"/>
                </a:cubicBezTo>
                <a:close/>
                <a:moveTo>
                  <a:pt x="3396598" y="1069081"/>
                </a:moveTo>
                <a:cubicBezTo>
                  <a:pt x="3400549" y="1069081"/>
                  <a:pt x="3403754" y="1072284"/>
                  <a:pt x="3403754" y="1076235"/>
                </a:cubicBezTo>
                <a:cubicBezTo>
                  <a:pt x="3403754" y="1080185"/>
                  <a:pt x="3400549" y="1083388"/>
                  <a:pt x="3396598" y="1083388"/>
                </a:cubicBezTo>
                <a:cubicBezTo>
                  <a:pt x="3392648" y="1083388"/>
                  <a:pt x="3389446" y="1080185"/>
                  <a:pt x="3389446" y="1076235"/>
                </a:cubicBezTo>
                <a:cubicBezTo>
                  <a:pt x="3389446" y="1072284"/>
                  <a:pt x="3392648" y="1069081"/>
                  <a:pt x="3396598" y="1069081"/>
                </a:cubicBezTo>
                <a:close/>
                <a:moveTo>
                  <a:pt x="8781324" y="1068586"/>
                </a:moveTo>
                <a:cubicBezTo>
                  <a:pt x="8785548" y="1068586"/>
                  <a:pt x="8788972" y="1072010"/>
                  <a:pt x="8788972" y="1076234"/>
                </a:cubicBezTo>
                <a:cubicBezTo>
                  <a:pt x="8788972" y="1080458"/>
                  <a:pt x="8785548" y="1083882"/>
                  <a:pt x="8781324" y="1083882"/>
                </a:cubicBezTo>
                <a:cubicBezTo>
                  <a:pt x="8777100" y="1083882"/>
                  <a:pt x="8773676" y="1080458"/>
                  <a:pt x="8773676" y="1076234"/>
                </a:cubicBezTo>
                <a:cubicBezTo>
                  <a:pt x="8773676" y="1072010"/>
                  <a:pt x="8777100" y="1068586"/>
                  <a:pt x="8781324" y="1068586"/>
                </a:cubicBezTo>
                <a:close/>
                <a:moveTo>
                  <a:pt x="3534687" y="1068586"/>
                </a:moveTo>
                <a:cubicBezTo>
                  <a:pt x="3538910" y="1068586"/>
                  <a:pt x="3542337" y="1072010"/>
                  <a:pt x="3542337" y="1076234"/>
                </a:cubicBezTo>
                <a:cubicBezTo>
                  <a:pt x="3542337" y="1080458"/>
                  <a:pt x="3538910" y="1083882"/>
                  <a:pt x="3534687" y="1083882"/>
                </a:cubicBezTo>
                <a:cubicBezTo>
                  <a:pt x="3530463" y="1083882"/>
                  <a:pt x="3527039" y="1080458"/>
                  <a:pt x="3527039" y="1076234"/>
                </a:cubicBezTo>
                <a:cubicBezTo>
                  <a:pt x="3527039" y="1072010"/>
                  <a:pt x="3530463" y="1068586"/>
                  <a:pt x="3534687" y="1068586"/>
                </a:cubicBezTo>
                <a:close/>
                <a:moveTo>
                  <a:pt x="3672763" y="1068080"/>
                </a:moveTo>
                <a:cubicBezTo>
                  <a:pt x="3677270" y="1068080"/>
                  <a:pt x="3680921" y="1071731"/>
                  <a:pt x="3680921" y="1076234"/>
                </a:cubicBezTo>
                <a:cubicBezTo>
                  <a:pt x="3680921" y="1080738"/>
                  <a:pt x="3677270" y="1084389"/>
                  <a:pt x="3672763" y="1084389"/>
                </a:cubicBezTo>
                <a:cubicBezTo>
                  <a:pt x="3668261" y="1084389"/>
                  <a:pt x="3664609" y="1080738"/>
                  <a:pt x="3664609" y="1076234"/>
                </a:cubicBezTo>
                <a:cubicBezTo>
                  <a:pt x="3664609" y="1071731"/>
                  <a:pt x="3668261" y="1068080"/>
                  <a:pt x="3672763" y="1068080"/>
                </a:cubicBezTo>
                <a:close/>
                <a:moveTo>
                  <a:pt x="8643255" y="1067861"/>
                </a:moveTo>
                <a:cubicBezTo>
                  <a:pt x="8647879" y="1067861"/>
                  <a:pt x="8651629" y="1071610"/>
                  <a:pt x="8651629" y="1076235"/>
                </a:cubicBezTo>
                <a:cubicBezTo>
                  <a:pt x="8651629" y="1080859"/>
                  <a:pt x="8647879" y="1084608"/>
                  <a:pt x="8643255" y="1084608"/>
                </a:cubicBezTo>
                <a:cubicBezTo>
                  <a:pt x="8638630" y="1084608"/>
                  <a:pt x="8634881" y="1080859"/>
                  <a:pt x="8634881" y="1076235"/>
                </a:cubicBezTo>
                <a:cubicBezTo>
                  <a:pt x="8634881" y="1071610"/>
                  <a:pt x="8638630" y="1067861"/>
                  <a:pt x="8643255" y="1067861"/>
                </a:cubicBezTo>
                <a:close/>
                <a:moveTo>
                  <a:pt x="8505176" y="1067339"/>
                </a:moveTo>
                <a:cubicBezTo>
                  <a:pt x="8510089" y="1067339"/>
                  <a:pt x="8514071" y="1071322"/>
                  <a:pt x="8514071" y="1076235"/>
                </a:cubicBezTo>
                <a:cubicBezTo>
                  <a:pt x="8514071" y="1081148"/>
                  <a:pt x="8510089" y="1085131"/>
                  <a:pt x="8505176" y="1085131"/>
                </a:cubicBezTo>
                <a:cubicBezTo>
                  <a:pt x="8500262" y="1085131"/>
                  <a:pt x="8496280" y="1081148"/>
                  <a:pt x="8496280" y="1076235"/>
                </a:cubicBezTo>
                <a:cubicBezTo>
                  <a:pt x="8496280" y="1071322"/>
                  <a:pt x="8500262" y="1067339"/>
                  <a:pt x="8505176" y="1067339"/>
                </a:cubicBezTo>
                <a:close/>
                <a:moveTo>
                  <a:pt x="3810840" y="1067339"/>
                </a:moveTo>
                <a:cubicBezTo>
                  <a:pt x="3815755" y="1067339"/>
                  <a:pt x="3819737" y="1071322"/>
                  <a:pt x="3819737" y="1076235"/>
                </a:cubicBezTo>
                <a:cubicBezTo>
                  <a:pt x="3819737" y="1081148"/>
                  <a:pt x="3815755" y="1085131"/>
                  <a:pt x="3810840" y="1085131"/>
                </a:cubicBezTo>
                <a:cubicBezTo>
                  <a:pt x="3805928" y="1085131"/>
                  <a:pt x="3801942" y="1081148"/>
                  <a:pt x="3801942" y="1076235"/>
                </a:cubicBezTo>
                <a:cubicBezTo>
                  <a:pt x="3801942" y="1071322"/>
                  <a:pt x="3805928" y="1067339"/>
                  <a:pt x="3810840" y="1067339"/>
                </a:cubicBezTo>
                <a:close/>
                <a:moveTo>
                  <a:pt x="8367106" y="1066805"/>
                </a:moveTo>
                <a:cubicBezTo>
                  <a:pt x="8372313" y="1066805"/>
                  <a:pt x="8376535" y="1071027"/>
                  <a:pt x="8376535" y="1076235"/>
                </a:cubicBezTo>
                <a:cubicBezTo>
                  <a:pt x="8376535" y="1081442"/>
                  <a:pt x="8372313" y="1085664"/>
                  <a:pt x="8367106" y="1085664"/>
                </a:cubicBezTo>
                <a:cubicBezTo>
                  <a:pt x="8361898" y="1085664"/>
                  <a:pt x="8357676" y="1081442"/>
                  <a:pt x="8357676" y="1076235"/>
                </a:cubicBezTo>
                <a:cubicBezTo>
                  <a:pt x="8357676" y="1071027"/>
                  <a:pt x="8361898" y="1066805"/>
                  <a:pt x="8367106" y="1066805"/>
                </a:cubicBezTo>
                <a:close/>
                <a:moveTo>
                  <a:pt x="4087000" y="1066805"/>
                </a:moveTo>
                <a:cubicBezTo>
                  <a:pt x="4092210" y="1066805"/>
                  <a:pt x="4096429" y="1071027"/>
                  <a:pt x="4096429" y="1076235"/>
                </a:cubicBezTo>
                <a:cubicBezTo>
                  <a:pt x="4096429" y="1081442"/>
                  <a:pt x="4092210" y="1085664"/>
                  <a:pt x="4087000" y="1085664"/>
                </a:cubicBezTo>
                <a:cubicBezTo>
                  <a:pt x="4081792" y="1085664"/>
                  <a:pt x="4077571" y="1081442"/>
                  <a:pt x="4077571" y="1076235"/>
                </a:cubicBezTo>
                <a:cubicBezTo>
                  <a:pt x="4077571" y="1071027"/>
                  <a:pt x="4081792" y="1066805"/>
                  <a:pt x="4087000" y="1066805"/>
                </a:cubicBezTo>
                <a:close/>
                <a:moveTo>
                  <a:pt x="3948923" y="1066805"/>
                </a:moveTo>
                <a:cubicBezTo>
                  <a:pt x="3954131" y="1066805"/>
                  <a:pt x="3958355" y="1071027"/>
                  <a:pt x="3958355" y="1076235"/>
                </a:cubicBezTo>
                <a:cubicBezTo>
                  <a:pt x="3958355" y="1081442"/>
                  <a:pt x="3954131" y="1085664"/>
                  <a:pt x="3948923" y="1085664"/>
                </a:cubicBezTo>
                <a:cubicBezTo>
                  <a:pt x="3943718" y="1085664"/>
                  <a:pt x="3939495" y="1081442"/>
                  <a:pt x="3939495" y="1076235"/>
                </a:cubicBezTo>
                <a:cubicBezTo>
                  <a:pt x="3939495" y="1071027"/>
                  <a:pt x="3943718" y="1066805"/>
                  <a:pt x="3948923" y="1066805"/>
                </a:cubicBezTo>
                <a:close/>
                <a:moveTo>
                  <a:pt x="8229027" y="1066261"/>
                </a:moveTo>
                <a:cubicBezTo>
                  <a:pt x="8234536" y="1066261"/>
                  <a:pt x="8239001" y="1070726"/>
                  <a:pt x="8239001" y="1076235"/>
                </a:cubicBezTo>
                <a:cubicBezTo>
                  <a:pt x="8239001" y="1081743"/>
                  <a:pt x="8234536" y="1086209"/>
                  <a:pt x="8229027" y="1086209"/>
                </a:cubicBezTo>
                <a:cubicBezTo>
                  <a:pt x="8223519" y="1086209"/>
                  <a:pt x="8219054" y="1081744"/>
                  <a:pt x="8219054" y="1076235"/>
                </a:cubicBezTo>
                <a:cubicBezTo>
                  <a:pt x="8219054" y="1070727"/>
                  <a:pt x="8223519" y="1066261"/>
                  <a:pt x="8229027" y="1066261"/>
                </a:cubicBezTo>
                <a:close/>
                <a:moveTo>
                  <a:pt x="8090957" y="1066261"/>
                </a:moveTo>
                <a:cubicBezTo>
                  <a:pt x="8096466" y="1066261"/>
                  <a:pt x="8100931" y="1070726"/>
                  <a:pt x="8100931" y="1076235"/>
                </a:cubicBezTo>
                <a:cubicBezTo>
                  <a:pt x="8100931" y="1081743"/>
                  <a:pt x="8096466" y="1086209"/>
                  <a:pt x="8090957" y="1086209"/>
                </a:cubicBezTo>
                <a:cubicBezTo>
                  <a:pt x="8085449" y="1086209"/>
                  <a:pt x="8080984" y="1081744"/>
                  <a:pt x="8080984" y="1076235"/>
                </a:cubicBezTo>
                <a:cubicBezTo>
                  <a:pt x="8080984" y="1070727"/>
                  <a:pt x="8085449" y="1066261"/>
                  <a:pt x="8090957" y="1066261"/>
                </a:cubicBezTo>
                <a:close/>
                <a:moveTo>
                  <a:pt x="4225080" y="1066261"/>
                </a:moveTo>
                <a:cubicBezTo>
                  <a:pt x="4230594" y="1066261"/>
                  <a:pt x="4235058" y="1070726"/>
                  <a:pt x="4235058" y="1076235"/>
                </a:cubicBezTo>
                <a:cubicBezTo>
                  <a:pt x="4235058" y="1081743"/>
                  <a:pt x="4230594" y="1086209"/>
                  <a:pt x="4225080" y="1086209"/>
                </a:cubicBezTo>
                <a:cubicBezTo>
                  <a:pt x="4219575" y="1086209"/>
                  <a:pt x="4215110" y="1081744"/>
                  <a:pt x="4215110" y="1076235"/>
                </a:cubicBezTo>
                <a:cubicBezTo>
                  <a:pt x="4215110" y="1070727"/>
                  <a:pt x="4219572" y="1066261"/>
                  <a:pt x="4225080" y="1066261"/>
                </a:cubicBezTo>
                <a:close/>
                <a:moveTo>
                  <a:pt x="7952878" y="1065705"/>
                </a:moveTo>
                <a:cubicBezTo>
                  <a:pt x="7958694" y="1065705"/>
                  <a:pt x="7963407" y="1070419"/>
                  <a:pt x="7963407" y="1076234"/>
                </a:cubicBezTo>
                <a:cubicBezTo>
                  <a:pt x="7963407" y="1082049"/>
                  <a:pt x="7958694" y="1086764"/>
                  <a:pt x="7952878" y="1086764"/>
                </a:cubicBezTo>
                <a:cubicBezTo>
                  <a:pt x="7947063" y="1086764"/>
                  <a:pt x="7942349" y="1082049"/>
                  <a:pt x="7942349" y="1076234"/>
                </a:cubicBezTo>
                <a:cubicBezTo>
                  <a:pt x="7942349" y="1070419"/>
                  <a:pt x="7947063" y="1065705"/>
                  <a:pt x="7952878" y="1065705"/>
                </a:cubicBezTo>
                <a:close/>
                <a:moveTo>
                  <a:pt x="7814809" y="1065705"/>
                </a:moveTo>
                <a:cubicBezTo>
                  <a:pt x="7820624" y="1065705"/>
                  <a:pt x="7825338" y="1070419"/>
                  <a:pt x="7825338" y="1076234"/>
                </a:cubicBezTo>
                <a:cubicBezTo>
                  <a:pt x="7825338" y="1082049"/>
                  <a:pt x="7820624" y="1086764"/>
                  <a:pt x="7814809" y="1086764"/>
                </a:cubicBezTo>
                <a:cubicBezTo>
                  <a:pt x="7808993" y="1086764"/>
                  <a:pt x="7804280" y="1082049"/>
                  <a:pt x="7804280" y="1076234"/>
                </a:cubicBezTo>
                <a:cubicBezTo>
                  <a:pt x="7804280" y="1070419"/>
                  <a:pt x="7808993" y="1065705"/>
                  <a:pt x="7814809" y="1065705"/>
                </a:cubicBezTo>
                <a:close/>
                <a:moveTo>
                  <a:pt x="4501064" y="1065705"/>
                </a:moveTo>
                <a:cubicBezTo>
                  <a:pt x="4506882" y="1065705"/>
                  <a:pt x="4511596" y="1070419"/>
                  <a:pt x="4511596" y="1076234"/>
                </a:cubicBezTo>
                <a:cubicBezTo>
                  <a:pt x="4511596" y="1082049"/>
                  <a:pt x="4506882" y="1086764"/>
                  <a:pt x="4501064" y="1086764"/>
                </a:cubicBezTo>
                <a:cubicBezTo>
                  <a:pt x="4495251" y="1086764"/>
                  <a:pt x="4490535" y="1082049"/>
                  <a:pt x="4490535" y="1076234"/>
                </a:cubicBezTo>
                <a:cubicBezTo>
                  <a:pt x="4490535" y="1070419"/>
                  <a:pt x="4495251" y="1065705"/>
                  <a:pt x="4501064" y="1065705"/>
                </a:cubicBezTo>
                <a:close/>
                <a:moveTo>
                  <a:pt x="4362981" y="1065705"/>
                </a:moveTo>
                <a:cubicBezTo>
                  <a:pt x="4368793" y="1065705"/>
                  <a:pt x="4373513" y="1070419"/>
                  <a:pt x="4373513" y="1076234"/>
                </a:cubicBezTo>
                <a:cubicBezTo>
                  <a:pt x="4373513" y="1082049"/>
                  <a:pt x="4368793" y="1086764"/>
                  <a:pt x="4362981" y="1086764"/>
                </a:cubicBezTo>
                <a:cubicBezTo>
                  <a:pt x="4357167" y="1086764"/>
                  <a:pt x="4352445" y="1082049"/>
                  <a:pt x="4352445" y="1076234"/>
                </a:cubicBezTo>
                <a:cubicBezTo>
                  <a:pt x="4352445" y="1070419"/>
                  <a:pt x="4357167" y="1065705"/>
                  <a:pt x="4362981" y="1065705"/>
                </a:cubicBezTo>
                <a:close/>
                <a:moveTo>
                  <a:pt x="7676738" y="1065140"/>
                </a:moveTo>
                <a:cubicBezTo>
                  <a:pt x="7682866" y="1065140"/>
                  <a:pt x="7687833" y="1070107"/>
                  <a:pt x="7687833" y="1076235"/>
                </a:cubicBezTo>
                <a:cubicBezTo>
                  <a:pt x="7687833" y="1082363"/>
                  <a:pt x="7682866" y="1087330"/>
                  <a:pt x="7676738" y="1087330"/>
                </a:cubicBezTo>
                <a:cubicBezTo>
                  <a:pt x="7670610" y="1087330"/>
                  <a:pt x="7665643" y="1082363"/>
                  <a:pt x="7665643" y="1076235"/>
                </a:cubicBezTo>
                <a:cubicBezTo>
                  <a:pt x="7665643" y="1070107"/>
                  <a:pt x="7670610" y="1065140"/>
                  <a:pt x="7676738" y="1065140"/>
                </a:cubicBezTo>
                <a:close/>
                <a:moveTo>
                  <a:pt x="4777204" y="1065140"/>
                </a:moveTo>
                <a:cubicBezTo>
                  <a:pt x="4783328" y="1065140"/>
                  <a:pt x="4788298" y="1070107"/>
                  <a:pt x="4788298" y="1076235"/>
                </a:cubicBezTo>
                <a:cubicBezTo>
                  <a:pt x="4788298" y="1082363"/>
                  <a:pt x="4783328" y="1087330"/>
                  <a:pt x="4777204" y="1087330"/>
                </a:cubicBezTo>
                <a:cubicBezTo>
                  <a:pt x="4771072" y="1087330"/>
                  <a:pt x="4766106" y="1082363"/>
                  <a:pt x="4766106" y="1076235"/>
                </a:cubicBezTo>
                <a:cubicBezTo>
                  <a:pt x="4766106" y="1070107"/>
                  <a:pt x="4771072" y="1065140"/>
                  <a:pt x="4777204" y="1065140"/>
                </a:cubicBezTo>
                <a:close/>
                <a:moveTo>
                  <a:pt x="4639135" y="1065140"/>
                </a:moveTo>
                <a:cubicBezTo>
                  <a:pt x="4645261" y="1065140"/>
                  <a:pt x="4650228" y="1070107"/>
                  <a:pt x="4650228" y="1076235"/>
                </a:cubicBezTo>
                <a:cubicBezTo>
                  <a:pt x="4650228" y="1082363"/>
                  <a:pt x="4645261" y="1087330"/>
                  <a:pt x="4639135" y="1087330"/>
                </a:cubicBezTo>
                <a:cubicBezTo>
                  <a:pt x="4633009" y="1087330"/>
                  <a:pt x="4628037" y="1082363"/>
                  <a:pt x="4628037" y="1076235"/>
                </a:cubicBezTo>
                <a:cubicBezTo>
                  <a:pt x="4628037" y="1070107"/>
                  <a:pt x="4633009" y="1065140"/>
                  <a:pt x="4639135" y="1065140"/>
                </a:cubicBezTo>
                <a:close/>
                <a:moveTo>
                  <a:pt x="7538659" y="1064895"/>
                </a:moveTo>
                <a:cubicBezTo>
                  <a:pt x="7544922" y="1064895"/>
                  <a:pt x="7549999" y="1069972"/>
                  <a:pt x="7549999" y="1076234"/>
                </a:cubicBezTo>
                <a:cubicBezTo>
                  <a:pt x="7549999" y="1082497"/>
                  <a:pt x="7544922" y="1087574"/>
                  <a:pt x="7538659" y="1087574"/>
                </a:cubicBezTo>
                <a:cubicBezTo>
                  <a:pt x="7532396" y="1087574"/>
                  <a:pt x="7527320" y="1082497"/>
                  <a:pt x="7527320" y="1076234"/>
                </a:cubicBezTo>
                <a:cubicBezTo>
                  <a:pt x="7527320" y="1069972"/>
                  <a:pt x="7532396" y="1064895"/>
                  <a:pt x="7538659" y="1064895"/>
                </a:cubicBezTo>
                <a:close/>
                <a:moveTo>
                  <a:pt x="7400589" y="1064315"/>
                </a:moveTo>
                <a:cubicBezTo>
                  <a:pt x="7407172" y="1064315"/>
                  <a:pt x="7412509" y="1069652"/>
                  <a:pt x="7412509" y="1076235"/>
                </a:cubicBezTo>
                <a:cubicBezTo>
                  <a:pt x="7412509" y="1082818"/>
                  <a:pt x="7407172" y="1088155"/>
                  <a:pt x="7400589" y="1088155"/>
                </a:cubicBezTo>
                <a:cubicBezTo>
                  <a:pt x="7394006" y="1088155"/>
                  <a:pt x="7388669" y="1082818"/>
                  <a:pt x="7388669" y="1076235"/>
                </a:cubicBezTo>
                <a:cubicBezTo>
                  <a:pt x="7388669" y="1069652"/>
                  <a:pt x="7394006" y="1064315"/>
                  <a:pt x="7400589" y="1064315"/>
                </a:cubicBezTo>
                <a:close/>
                <a:moveTo>
                  <a:pt x="7262510" y="1064315"/>
                </a:moveTo>
                <a:cubicBezTo>
                  <a:pt x="7269094" y="1064315"/>
                  <a:pt x="7274430" y="1069652"/>
                  <a:pt x="7274430" y="1076235"/>
                </a:cubicBezTo>
                <a:cubicBezTo>
                  <a:pt x="7274430" y="1082818"/>
                  <a:pt x="7269094" y="1088155"/>
                  <a:pt x="7262510" y="1088155"/>
                </a:cubicBezTo>
                <a:cubicBezTo>
                  <a:pt x="7255927" y="1088155"/>
                  <a:pt x="7250590" y="1082818"/>
                  <a:pt x="7250590" y="1076235"/>
                </a:cubicBezTo>
                <a:cubicBezTo>
                  <a:pt x="7250590" y="1069652"/>
                  <a:pt x="7255927" y="1064315"/>
                  <a:pt x="7262510" y="1064315"/>
                </a:cubicBezTo>
                <a:close/>
                <a:moveTo>
                  <a:pt x="7124441" y="1064315"/>
                </a:moveTo>
                <a:cubicBezTo>
                  <a:pt x="7131024" y="1064315"/>
                  <a:pt x="7136361" y="1069652"/>
                  <a:pt x="7136361" y="1076235"/>
                </a:cubicBezTo>
                <a:cubicBezTo>
                  <a:pt x="7136361" y="1082818"/>
                  <a:pt x="7131024" y="1088155"/>
                  <a:pt x="7124441" y="1088155"/>
                </a:cubicBezTo>
                <a:cubicBezTo>
                  <a:pt x="7117858" y="1088155"/>
                  <a:pt x="7112521" y="1082818"/>
                  <a:pt x="7112521" y="1076235"/>
                </a:cubicBezTo>
                <a:cubicBezTo>
                  <a:pt x="7112521" y="1069652"/>
                  <a:pt x="7117858" y="1064315"/>
                  <a:pt x="7124441" y="1064315"/>
                </a:cubicBezTo>
                <a:close/>
                <a:moveTo>
                  <a:pt x="5191430" y="1064315"/>
                </a:moveTo>
                <a:cubicBezTo>
                  <a:pt x="5198013" y="1064315"/>
                  <a:pt x="5203355" y="1069652"/>
                  <a:pt x="5203355" y="1076235"/>
                </a:cubicBezTo>
                <a:cubicBezTo>
                  <a:pt x="5203355" y="1082818"/>
                  <a:pt x="5198013" y="1088155"/>
                  <a:pt x="5191430" y="1088155"/>
                </a:cubicBezTo>
                <a:cubicBezTo>
                  <a:pt x="5184847" y="1088155"/>
                  <a:pt x="5179510" y="1082818"/>
                  <a:pt x="5179510" y="1076235"/>
                </a:cubicBezTo>
                <a:cubicBezTo>
                  <a:pt x="5179510" y="1069652"/>
                  <a:pt x="5184847" y="1064315"/>
                  <a:pt x="5191430" y="1064315"/>
                </a:cubicBezTo>
                <a:close/>
                <a:moveTo>
                  <a:pt x="5053351" y="1064315"/>
                </a:moveTo>
                <a:cubicBezTo>
                  <a:pt x="5059938" y="1064315"/>
                  <a:pt x="5065277" y="1069652"/>
                  <a:pt x="5065277" y="1076235"/>
                </a:cubicBezTo>
                <a:cubicBezTo>
                  <a:pt x="5065277" y="1082818"/>
                  <a:pt x="5059938" y="1088155"/>
                  <a:pt x="5053351" y="1088155"/>
                </a:cubicBezTo>
                <a:cubicBezTo>
                  <a:pt x="5046762" y="1088155"/>
                  <a:pt x="5041431" y="1082818"/>
                  <a:pt x="5041431" y="1076235"/>
                </a:cubicBezTo>
                <a:cubicBezTo>
                  <a:pt x="5041431" y="1069652"/>
                  <a:pt x="5046762" y="1064315"/>
                  <a:pt x="5053351" y="1064315"/>
                </a:cubicBezTo>
                <a:close/>
                <a:moveTo>
                  <a:pt x="4915277" y="1064315"/>
                </a:moveTo>
                <a:cubicBezTo>
                  <a:pt x="4921867" y="1064315"/>
                  <a:pt x="4927199" y="1069652"/>
                  <a:pt x="4927199" y="1076235"/>
                </a:cubicBezTo>
                <a:cubicBezTo>
                  <a:pt x="4927199" y="1082818"/>
                  <a:pt x="4921867" y="1088155"/>
                  <a:pt x="4915277" y="1088155"/>
                </a:cubicBezTo>
                <a:cubicBezTo>
                  <a:pt x="4908697" y="1088155"/>
                  <a:pt x="4903361" y="1082818"/>
                  <a:pt x="4903361" y="1076235"/>
                </a:cubicBezTo>
                <a:cubicBezTo>
                  <a:pt x="4903361" y="1069652"/>
                  <a:pt x="4908697" y="1064315"/>
                  <a:pt x="4915277" y="1064315"/>
                </a:cubicBezTo>
                <a:close/>
                <a:moveTo>
                  <a:pt x="6986361" y="1063820"/>
                </a:moveTo>
                <a:cubicBezTo>
                  <a:pt x="6993218" y="1063820"/>
                  <a:pt x="6998775" y="1069378"/>
                  <a:pt x="6998775" y="1076234"/>
                </a:cubicBezTo>
                <a:cubicBezTo>
                  <a:pt x="6998775" y="1083090"/>
                  <a:pt x="6993217" y="1088648"/>
                  <a:pt x="6986361" y="1088648"/>
                </a:cubicBezTo>
                <a:cubicBezTo>
                  <a:pt x="6979505" y="1088648"/>
                  <a:pt x="6973947" y="1083090"/>
                  <a:pt x="6973947" y="1076234"/>
                </a:cubicBezTo>
                <a:cubicBezTo>
                  <a:pt x="6973947" y="1069378"/>
                  <a:pt x="6979506" y="1063820"/>
                  <a:pt x="6986361" y="1063820"/>
                </a:cubicBezTo>
                <a:close/>
                <a:moveTo>
                  <a:pt x="5329506" y="1063820"/>
                </a:moveTo>
                <a:cubicBezTo>
                  <a:pt x="5336360" y="1063820"/>
                  <a:pt x="5341920" y="1069378"/>
                  <a:pt x="5341920" y="1076234"/>
                </a:cubicBezTo>
                <a:cubicBezTo>
                  <a:pt x="5341920" y="1083090"/>
                  <a:pt x="5336360" y="1088648"/>
                  <a:pt x="5329506" y="1088648"/>
                </a:cubicBezTo>
                <a:cubicBezTo>
                  <a:pt x="5322646" y="1088648"/>
                  <a:pt x="5317091" y="1083090"/>
                  <a:pt x="5317091" y="1076234"/>
                </a:cubicBezTo>
                <a:cubicBezTo>
                  <a:pt x="5317091" y="1069378"/>
                  <a:pt x="5322646" y="1063820"/>
                  <a:pt x="5329506" y="1063820"/>
                </a:cubicBezTo>
                <a:close/>
                <a:moveTo>
                  <a:pt x="6848292" y="1063724"/>
                </a:moveTo>
                <a:cubicBezTo>
                  <a:pt x="6855202" y="1063724"/>
                  <a:pt x="6860803" y="1069325"/>
                  <a:pt x="6860803" y="1076235"/>
                </a:cubicBezTo>
                <a:cubicBezTo>
                  <a:pt x="6860803" y="1083144"/>
                  <a:pt x="6855202" y="1088746"/>
                  <a:pt x="6848292" y="1088746"/>
                </a:cubicBezTo>
                <a:cubicBezTo>
                  <a:pt x="6841383" y="1088746"/>
                  <a:pt x="6835781" y="1083144"/>
                  <a:pt x="6835781" y="1076235"/>
                </a:cubicBezTo>
                <a:cubicBezTo>
                  <a:pt x="6835781" y="1069325"/>
                  <a:pt x="6841383" y="1063724"/>
                  <a:pt x="6848292" y="1063724"/>
                </a:cubicBezTo>
                <a:close/>
                <a:moveTo>
                  <a:pt x="6710222" y="1063724"/>
                </a:moveTo>
                <a:cubicBezTo>
                  <a:pt x="6717131" y="1063724"/>
                  <a:pt x="6722733" y="1069325"/>
                  <a:pt x="6722733" y="1076235"/>
                </a:cubicBezTo>
                <a:cubicBezTo>
                  <a:pt x="6722733" y="1083144"/>
                  <a:pt x="6717131" y="1088746"/>
                  <a:pt x="6710222" y="1088746"/>
                </a:cubicBezTo>
                <a:cubicBezTo>
                  <a:pt x="6703312" y="1088746"/>
                  <a:pt x="6697711" y="1083144"/>
                  <a:pt x="6697711" y="1076235"/>
                </a:cubicBezTo>
                <a:cubicBezTo>
                  <a:pt x="6697711" y="1069325"/>
                  <a:pt x="6703312" y="1063724"/>
                  <a:pt x="6710222" y="1063724"/>
                </a:cubicBezTo>
                <a:close/>
                <a:moveTo>
                  <a:pt x="6572143" y="1063724"/>
                </a:moveTo>
                <a:cubicBezTo>
                  <a:pt x="6579053" y="1063724"/>
                  <a:pt x="6584654" y="1069325"/>
                  <a:pt x="6584654" y="1076235"/>
                </a:cubicBezTo>
                <a:cubicBezTo>
                  <a:pt x="6584654" y="1083144"/>
                  <a:pt x="6579053" y="1088746"/>
                  <a:pt x="6572143" y="1088746"/>
                </a:cubicBezTo>
                <a:cubicBezTo>
                  <a:pt x="6565234" y="1088746"/>
                  <a:pt x="6559632" y="1083144"/>
                  <a:pt x="6559632" y="1076235"/>
                </a:cubicBezTo>
                <a:cubicBezTo>
                  <a:pt x="6559632" y="1069325"/>
                  <a:pt x="6565234" y="1063724"/>
                  <a:pt x="6572143" y="1063724"/>
                </a:cubicBezTo>
                <a:close/>
                <a:moveTo>
                  <a:pt x="6434074" y="1063724"/>
                </a:moveTo>
                <a:cubicBezTo>
                  <a:pt x="6440984" y="1063724"/>
                  <a:pt x="6446585" y="1069325"/>
                  <a:pt x="6446585" y="1076235"/>
                </a:cubicBezTo>
                <a:cubicBezTo>
                  <a:pt x="6446585" y="1083144"/>
                  <a:pt x="6440984" y="1088746"/>
                  <a:pt x="6434074" y="1088746"/>
                </a:cubicBezTo>
                <a:cubicBezTo>
                  <a:pt x="6427165" y="1088746"/>
                  <a:pt x="6421564" y="1083144"/>
                  <a:pt x="6421564" y="1076235"/>
                </a:cubicBezTo>
                <a:cubicBezTo>
                  <a:pt x="6421564" y="1069325"/>
                  <a:pt x="6427165" y="1063724"/>
                  <a:pt x="6434074" y="1063724"/>
                </a:cubicBezTo>
                <a:close/>
                <a:moveTo>
                  <a:pt x="6295994" y="1063724"/>
                </a:moveTo>
                <a:cubicBezTo>
                  <a:pt x="6302904" y="1063724"/>
                  <a:pt x="6308505" y="1069325"/>
                  <a:pt x="6308505" y="1076235"/>
                </a:cubicBezTo>
                <a:cubicBezTo>
                  <a:pt x="6308505" y="1083144"/>
                  <a:pt x="6302904" y="1088746"/>
                  <a:pt x="6295994" y="1088746"/>
                </a:cubicBezTo>
                <a:cubicBezTo>
                  <a:pt x="6289084" y="1088746"/>
                  <a:pt x="6283483" y="1083144"/>
                  <a:pt x="6283483" y="1076235"/>
                </a:cubicBezTo>
                <a:cubicBezTo>
                  <a:pt x="6283483" y="1069325"/>
                  <a:pt x="6289084" y="1063724"/>
                  <a:pt x="6295994" y="1063724"/>
                </a:cubicBezTo>
                <a:close/>
                <a:moveTo>
                  <a:pt x="6157927" y="1063724"/>
                </a:moveTo>
                <a:cubicBezTo>
                  <a:pt x="6164839" y="1063724"/>
                  <a:pt x="6170442" y="1069325"/>
                  <a:pt x="6170442" y="1076235"/>
                </a:cubicBezTo>
                <a:cubicBezTo>
                  <a:pt x="6170442" y="1083144"/>
                  <a:pt x="6164839" y="1088746"/>
                  <a:pt x="6157927" y="1088746"/>
                </a:cubicBezTo>
                <a:cubicBezTo>
                  <a:pt x="6151020" y="1088746"/>
                  <a:pt x="6145416" y="1083144"/>
                  <a:pt x="6145416" y="1076235"/>
                </a:cubicBezTo>
                <a:cubicBezTo>
                  <a:pt x="6145416" y="1069325"/>
                  <a:pt x="6151020" y="1063724"/>
                  <a:pt x="6157927" y="1063724"/>
                </a:cubicBezTo>
                <a:close/>
                <a:moveTo>
                  <a:pt x="6019853" y="1063724"/>
                </a:moveTo>
                <a:cubicBezTo>
                  <a:pt x="6026762" y="1063724"/>
                  <a:pt x="6032362" y="1069325"/>
                  <a:pt x="6032362" y="1076235"/>
                </a:cubicBezTo>
                <a:cubicBezTo>
                  <a:pt x="6032362" y="1083144"/>
                  <a:pt x="6026762" y="1088746"/>
                  <a:pt x="6019853" y="1088746"/>
                </a:cubicBezTo>
                <a:cubicBezTo>
                  <a:pt x="6012943" y="1088746"/>
                  <a:pt x="6007341" y="1083144"/>
                  <a:pt x="6007341" y="1076235"/>
                </a:cubicBezTo>
                <a:cubicBezTo>
                  <a:pt x="6007341" y="1069325"/>
                  <a:pt x="6012943" y="1063724"/>
                  <a:pt x="6019853" y="1063724"/>
                </a:cubicBezTo>
                <a:close/>
                <a:moveTo>
                  <a:pt x="5881786" y="1063724"/>
                </a:moveTo>
                <a:cubicBezTo>
                  <a:pt x="5888697" y="1063724"/>
                  <a:pt x="5894297" y="1069325"/>
                  <a:pt x="5894297" y="1076235"/>
                </a:cubicBezTo>
                <a:cubicBezTo>
                  <a:pt x="5894297" y="1083144"/>
                  <a:pt x="5888697" y="1088746"/>
                  <a:pt x="5881786" y="1088746"/>
                </a:cubicBezTo>
                <a:cubicBezTo>
                  <a:pt x="5874879" y="1088746"/>
                  <a:pt x="5869278" y="1083144"/>
                  <a:pt x="5869278" y="1076235"/>
                </a:cubicBezTo>
                <a:cubicBezTo>
                  <a:pt x="5869278" y="1069325"/>
                  <a:pt x="5874879" y="1063724"/>
                  <a:pt x="5881786" y="1063724"/>
                </a:cubicBezTo>
                <a:close/>
                <a:moveTo>
                  <a:pt x="5743711" y="1063724"/>
                </a:moveTo>
                <a:cubicBezTo>
                  <a:pt x="5750622" y="1063724"/>
                  <a:pt x="5756226" y="1069325"/>
                  <a:pt x="5756226" y="1076235"/>
                </a:cubicBezTo>
                <a:cubicBezTo>
                  <a:pt x="5756226" y="1083144"/>
                  <a:pt x="5750622" y="1088746"/>
                  <a:pt x="5743711" y="1088746"/>
                </a:cubicBezTo>
                <a:cubicBezTo>
                  <a:pt x="5736803" y="1088746"/>
                  <a:pt x="5731202" y="1083144"/>
                  <a:pt x="5731202" y="1076235"/>
                </a:cubicBezTo>
                <a:cubicBezTo>
                  <a:pt x="5731202" y="1069325"/>
                  <a:pt x="5736803" y="1063724"/>
                  <a:pt x="5743711" y="1063724"/>
                </a:cubicBezTo>
                <a:close/>
                <a:moveTo>
                  <a:pt x="5605649" y="1063724"/>
                </a:moveTo>
                <a:cubicBezTo>
                  <a:pt x="5612556" y="1063724"/>
                  <a:pt x="5618160" y="1069325"/>
                  <a:pt x="5618160" y="1076235"/>
                </a:cubicBezTo>
                <a:cubicBezTo>
                  <a:pt x="5618160" y="1083144"/>
                  <a:pt x="5612556" y="1088746"/>
                  <a:pt x="5605649" y="1088746"/>
                </a:cubicBezTo>
                <a:cubicBezTo>
                  <a:pt x="5598742" y="1088746"/>
                  <a:pt x="5593138" y="1083144"/>
                  <a:pt x="5593138" y="1076235"/>
                </a:cubicBezTo>
                <a:cubicBezTo>
                  <a:pt x="5593138" y="1069325"/>
                  <a:pt x="5598742" y="1063724"/>
                  <a:pt x="5605649" y="1063724"/>
                </a:cubicBezTo>
                <a:close/>
                <a:moveTo>
                  <a:pt x="5467587" y="1063724"/>
                </a:moveTo>
                <a:cubicBezTo>
                  <a:pt x="5474494" y="1063724"/>
                  <a:pt x="5480092" y="1069325"/>
                  <a:pt x="5480092" y="1076235"/>
                </a:cubicBezTo>
                <a:cubicBezTo>
                  <a:pt x="5480092" y="1083144"/>
                  <a:pt x="5474494" y="1088746"/>
                  <a:pt x="5467587" y="1088746"/>
                </a:cubicBezTo>
                <a:cubicBezTo>
                  <a:pt x="5460675" y="1088746"/>
                  <a:pt x="5455074" y="1083144"/>
                  <a:pt x="5455074" y="1076235"/>
                </a:cubicBezTo>
                <a:cubicBezTo>
                  <a:pt x="5455074" y="1069325"/>
                  <a:pt x="5460675" y="1063724"/>
                  <a:pt x="5467587" y="1063724"/>
                </a:cubicBezTo>
                <a:close/>
                <a:moveTo>
                  <a:pt x="289816" y="956616"/>
                </a:moveTo>
                <a:cubicBezTo>
                  <a:pt x="289841" y="956616"/>
                  <a:pt x="289860" y="956635"/>
                  <a:pt x="289860" y="956659"/>
                </a:cubicBezTo>
                <a:cubicBezTo>
                  <a:pt x="289860" y="956683"/>
                  <a:pt x="289841" y="956702"/>
                  <a:pt x="289816" y="956702"/>
                </a:cubicBezTo>
                <a:cubicBezTo>
                  <a:pt x="289793" y="956702"/>
                  <a:pt x="289774" y="956683"/>
                  <a:pt x="289774" y="956659"/>
                </a:cubicBezTo>
                <a:cubicBezTo>
                  <a:pt x="289774" y="956635"/>
                  <a:pt x="289793" y="956616"/>
                  <a:pt x="289816" y="956616"/>
                </a:cubicBezTo>
                <a:close/>
                <a:moveTo>
                  <a:pt x="12026038" y="956603"/>
                </a:moveTo>
                <a:cubicBezTo>
                  <a:pt x="12026069" y="956603"/>
                  <a:pt x="12026095" y="956628"/>
                  <a:pt x="12026095" y="956660"/>
                </a:cubicBezTo>
                <a:cubicBezTo>
                  <a:pt x="12026095" y="956691"/>
                  <a:pt x="12026069" y="956716"/>
                  <a:pt x="12026038" y="956716"/>
                </a:cubicBezTo>
                <a:cubicBezTo>
                  <a:pt x="12026008" y="956716"/>
                  <a:pt x="12025982" y="956691"/>
                  <a:pt x="12025982" y="956660"/>
                </a:cubicBezTo>
                <a:cubicBezTo>
                  <a:pt x="12025982" y="956628"/>
                  <a:pt x="12026008" y="956603"/>
                  <a:pt x="12026038" y="956603"/>
                </a:cubicBezTo>
                <a:close/>
                <a:moveTo>
                  <a:pt x="11887987" y="956603"/>
                </a:moveTo>
                <a:cubicBezTo>
                  <a:pt x="11888017" y="956603"/>
                  <a:pt x="11888043" y="956628"/>
                  <a:pt x="11888043" y="956660"/>
                </a:cubicBezTo>
                <a:cubicBezTo>
                  <a:pt x="11888043" y="956691"/>
                  <a:pt x="11888017" y="956716"/>
                  <a:pt x="11887987" y="956716"/>
                </a:cubicBezTo>
                <a:cubicBezTo>
                  <a:pt x="11887956" y="956716"/>
                  <a:pt x="11887930" y="956691"/>
                  <a:pt x="11887930" y="956660"/>
                </a:cubicBezTo>
                <a:cubicBezTo>
                  <a:pt x="11887930" y="956628"/>
                  <a:pt x="11887956" y="956603"/>
                  <a:pt x="11887987" y="956603"/>
                </a:cubicBezTo>
                <a:close/>
                <a:moveTo>
                  <a:pt x="11749936" y="956603"/>
                </a:moveTo>
                <a:cubicBezTo>
                  <a:pt x="11749967" y="956603"/>
                  <a:pt x="11749992" y="956628"/>
                  <a:pt x="11749992" y="956660"/>
                </a:cubicBezTo>
                <a:cubicBezTo>
                  <a:pt x="11749992" y="956691"/>
                  <a:pt x="11749967" y="956716"/>
                  <a:pt x="11749936" y="956716"/>
                </a:cubicBezTo>
                <a:cubicBezTo>
                  <a:pt x="11749905" y="956716"/>
                  <a:pt x="11749880" y="956691"/>
                  <a:pt x="11749880" y="956660"/>
                </a:cubicBezTo>
                <a:cubicBezTo>
                  <a:pt x="11749880" y="956628"/>
                  <a:pt x="11749905" y="956603"/>
                  <a:pt x="11749936" y="956603"/>
                </a:cubicBezTo>
                <a:close/>
                <a:moveTo>
                  <a:pt x="11611791" y="956603"/>
                </a:moveTo>
                <a:cubicBezTo>
                  <a:pt x="11611822" y="956603"/>
                  <a:pt x="11611847" y="956628"/>
                  <a:pt x="11611847" y="956660"/>
                </a:cubicBezTo>
                <a:cubicBezTo>
                  <a:pt x="11611847" y="956691"/>
                  <a:pt x="11611822" y="956716"/>
                  <a:pt x="11611791" y="956716"/>
                </a:cubicBezTo>
                <a:cubicBezTo>
                  <a:pt x="11611760" y="956716"/>
                  <a:pt x="11611735" y="956691"/>
                  <a:pt x="11611735" y="956660"/>
                </a:cubicBezTo>
                <a:cubicBezTo>
                  <a:pt x="11611735" y="956628"/>
                  <a:pt x="11611760" y="956603"/>
                  <a:pt x="11611791" y="956603"/>
                </a:cubicBezTo>
                <a:close/>
                <a:moveTo>
                  <a:pt x="842131" y="956603"/>
                </a:moveTo>
                <a:cubicBezTo>
                  <a:pt x="842161" y="956603"/>
                  <a:pt x="842186" y="956628"/>
                  <a:pt x="842186" y="956660"/>
                </a:cubicBezTo>
                <a:cubicBezTo>
                  <a:pt x="842186" y="956691"/>
                  <a:pt x="842161" y="956716"/>
                  <a:pt x="842131" y="956716"/>
                </a:cubicBezTo>
                <a:cubicBezTo>
                  <a:pt x="842099" y="956716"/>
                  <a:pt x="842073" y="956691"/>
                  <a:pt x="842073" y="956660"/>
                </a:cubicBezTo>
                <a:cubicBezTo>
                  <a:pt x="842073" y="956628"/>
                  <a:pt x="842099" y="956603"/>
                  <a:pt x="842131" y="956603"/>
                </a:cubicBezTo>
                <a:close/>
                <a:moveTo>
                  <a:pt x="704051" y="956603"/>
                </a:moveTo>
                <a:cubicBezTo>
                  <a:pt x="704081" y="956603"/>
                  <a:pt x="704107" y="956628"/>
                  <a:pt x="704107" y="956660"/>
                </a:cubicBezTo>
                <a:cubicBezTo>
                  <a:pt x="704107" y="956691"/>
                  <a:pt x="704081" y="956716"/>
                  <a:pt x="704051" y="956716"/>
                </a:cubicBezTo>
                <a:cubicBezTo>
                  <a:pt x="704019" y="956716"/>
                  <a:pt x="703994" y="956691"/>
                  <a:pt x="703994" y="956660"/>
                </a:cubicBezTo>
                <a:cubicBezTo>
                  <a:pt x="703994" y="956628"/>
                  <a:pt x="704019" y="956603"/>
                  <a:pt x="704051" y="956603"/>
                </a:cubicBezTo>
                <a:close/>
                <a:moveTo>
                  <a:pt x="565974" y="956603"/>
                </a:moveTo>
                <a:cubicBezTo>
                  <a:pt x="566005" y="956603"/>
                  <a:pt x="566030" y="956628"/>
                  <a:pt x="566030" y="956660"/>
                </a:cubicBezTo>
                <a:cubicBezTo>
                  <a:pt x="566030" y="956691"/>
                  <a:pt x="566005" y="956716"/>
                  <a:pt x="565974" y="956716"/>
                </a:cubicBezTo>
                <a:cubicBezTo>
                  <a:pt x="565942" y="956716"/>
                  <a:pt x="565918" y="956691"/>
                  <a:pt x="565918" y="956660"/>
                </a:cubicBezTo>
                <a:cubicBezTo>
                  <a:pt x="565918" y="956628"/>
                  <a:pt x="565942" y="956603"/>
                  <a:pt x="565974" y="956603"/>
                </a:cubicBezTo>
                <a:close/>
                <a:moveTo>
                  <a:pt x="427896" y="956603"/>
                </a:moveTo>
                <a:cubicBezTo>
                  <a:pt x="427927" y="956603"/>
                  <a:pt x="427952" y="956628"/>
                  <a:pt x="427952" y="956660"/>
                </a:cubicBezTo>
                <a:cubicBezTo>
                  <a:pt x="427952" y="956691"/>
                  <a:pt x="427927" y="956716"/>
                  <a:pt x="427896" y="956716"/>
                </a:cubicBezTo>
                <a:cubicBezTo>
                  <a:pt x="427865" y="956716"/>
                  <a:pt x="427839" y="956691"/>
                  <a:pt x="427839" y="956660"/>
                </a:cubicBezTo>
                <a:cubicBezTo>
                  <a:pt x="427839" y="956628"/>
                  <a:pt x="427865" y="956603"/>
                  <a:pt x="427896" y="956603"/>
                </a:cubicBezTo>
                <a:close/>
                <a:moveTo>
                  <a:pt x="11473739" y="956514"/>
                </a:moveTo>
                <a:cubicBezTo>
                  <a:pt x="11473819" y="956514"/>
                  <a:pt x="11473884" y="956579"/>
                  <a:pt x="11473884" y="956659"/>
                </a:cubicBezTo>
                <a:cubicBezTo>
                  <a:pt x="11473884" y="956740"/>
                  <a:pt x="11473819" y="956805"/>
                  <a:pt x="11473739" y="956805"/>
                </a:cubicBezTo>
                <a:cubicBezTo>
                  <a:pt x="11473659" y="956805"/>
                  <a:pt x="11473594" y="956740"/>
                  <a:pt x="11473594" y="956659"/>
                </a:cubicBezTo>
                <a:cubicBezTo>
                  <a:pt x="11473594" y="956579"/>
                  <a:pt x="11473659" y="956514"/>
                  <a:pt x="11473739" y="956514"/>
                </a:cubicBezTo>
                <a:close/>
                <a:moveTo>
                  <a:pt x="11335689" y="956493"/>
                </a:moveTo>
                <a:cubicBezTo>
                  <a:pt x="11335780" y="956493"/>
                  <a:pt x="11335855" y="956567"/>
                  <a:pt x="11335855" y="956659"/>
                </a:cubicBezTo>
                <a:cubicBezTo>
                  <a:pt x="11335855" y="956750"/>
                  <a:pt x="11335780" y="956825"/>
                  <a:pt x="11335689" y="956825"/>
                </a:cubicBezTo>
                <a:cubicBezTo>
                  <a:pt x="11335597" y="956825"/>
                  <a:pt x="11335523" y="956750"/>
                  <a:pt x="11335523" y="956659"/>
                </a:cubicBezTo>
                <a:cubicBezTo>
                  <a:pt x="11335523" y="956567"/>
                  <a:pt x="11335597" y="956493"/>
                  <a:pt x="11335689" y="956493"/>
                </a:cubicBezTo>
                <a:close/>
                <a:moveTo>
                  <a:pt x="11197638" y="956493"/>
                </a:moveTo>
                <a:cubicBezTo>
                  <a:pt x="11197729" y="956493"/>
                  <a:pt x="11197804" y="956567"/>
                  <a:pt x="11197804" y="956659"/>
                </a:cubicBezTo>
                <a:cubicBezTo>
                  <a:pt x="11197804" y="956750"/>
                  <a:pt x="11197729" y="956825"/>
                  <a:pt x="11197638" y="956825"/>
                </a:cubicBezTo>
                <a:cubicBezTo>
                  <a:pt x="11197546" y="956825"/>
                  <a:pt x="11197472" y="956750"/>
                  <a:pt x="11197472" y="956659"/>
                </a:cubicBezTo>
                <a:cubicBezTo>
                  <a:pt x="11197472" y="956567"/>
                  <a:pt x="11197546" y="956493"/>
                  <a:pt x="11197638" y="956493"/>
                </a:cubicBezTo>
                <a:close/>
                <a:moveTo>
                  <a:pt x="1118283" y="956493"/>
                </a:moveTo>
                <a:cubicBezTo>
                  <a:pt x="1118374" y="956493"/>
                  <a:pt x="1118449" y="956567"/>
                  <a:pt x="1118449" y="956659"/>
                </a:cubicBezTo>
                <a:cubicBezTo>
                  <a:pt x="1118449" y="956750"/>
                  <a:pt x="1118374" y="956825"/>
                  <a:pt x="1118283" y="956825"/>
                </a:cubicBezTo>
                <a:cubicBezTo>
                  <a:pt x="1118190" y="956825"/>
                  <a:pt x="1118117" y="956750"/>
                  <a:pt x="1118117" y="956659"/>
                </a:cubicBezTo>
                <a:cubicBezTo>
                  <a:pt x="1118117" y="956567"/>
                  <a:pt x="1118190" y="956493"/>
                  <a:pt x="1118283" y="956493"/>
                </a:cubicBezTo>
                <a:close/>
                <a:moveTo>
                  <a:pt x="980206" y="956493"/>
                </a:moveTo>
                <a:cubicBezTo>
                  <a:pt x="980298" y="956493"/>
                  <a:pt x="980372" y="956567"/>
                  <a:pt x="980372" y="956659"/>
                </a:cubicBezTo>
                <a:cubicBezTo>
                  <a:pt x="980372" y="956750"/>
                  <a:pt x="980298" y="956825"/>
                  <a:pt x="980206" y="956825"/>
                </a:cubicBezTo>
                <a:cubicBezTo>
                  <a:pt x="980115" y="956825"/>
                  <a:pt x="980041" y="956750"/>
                  <a:pt x="980041" y="956659"/>
                </a:cubicBezTo>
                <a:cubicBezTo>
                  <a:pt x="980041" y="956567"/>
                  <a:pt x="980115" y="956493"/>
                  <a:pt x="980206" y="956493"/>
                </a:cubicBezTo>
                <a:close/>
                <a:moveTo>
                  <a:pt x="1256357" y="956374"/>
                </a:moveTo>
                <a:cubicBezTo>
                  <a:pt x="1256514" y="956374"/>
                  <a:pt x="1256642" y="956502"/>
                  <a:pt x="1256642" y="956659"/>
                </a:cubicBezTo>
                <a:cubicBezTo>
                  <a:pt x="1256642" y="956817"/>
                  <a:pt x="1256514" y="956944"/>
                  <a:pt x="1256357" y="956944"/>
                </a:cubicBezTo>
                <a:cubicBezTo>
                  <a:pt x="1256199" y="956944"/>
                  <a:pt x="1256071" y="956817"/>
                  <a:pt x="1256071" y="956659"/>
                </a:cubicBezTo>
                <a:cubicBezTo>
                  <a:pt x="1256071" y="956502"/>
                  <a:pt x="1256199" y="956374"/>
                  <a:pt x="1256357" y="956374"/>
                </a:cubicBezTo>
                <a:close/>
                <a:moveTo>
                  <a:pt x="11059587" y="956348"/>
                </a:moveTo>
                <a:cubicBezTo>
                  <a:pt x="11059759" y="956348"/>
                  <a:pt x="11059897" y="956487"/>
                  <a:pt x="11059897" y="956659"/>
                </a:cubicBezTo>
                <a:cubicBezTo>
                  <a:pt x="11059897" y="956831"/>
                  <a:pt x="11059758" y="956970"/>
                  <a:pt x="11059587" y="956970"/>
                </a:cubicBezTo>
                <a:cubicBezTo>
                  <a:pt x="11059415" y="956970"/>
                  <a:pt x="11059277" y="956831"/>
                  <a:pt x="11059277" y="956659"/>
                </a:cubicBezTo>
                <a:cubicBezTo>
                  <a:pt x="11059277" y="956487"/>
                  <a:pt x="11059417" y="956348"/>
                  <a:pt x="11059587" y="956348"/>
                </a:cubicBezTo>
                <a:close/>
                <a:moveTo>
                  <a:pt x="1394439" y="956348"/>
                </a:moveTo>
                <a:cubicBezTo>
                  <a:pt x="1394611" y="956348"/>
                  <a:pt x="1394750" y="956487"/>
                  <a:pt x="1394750" y="956659"/>
                </a:cubicBezTo>
                <a:cubicBezTo>
                  <a:pt x="1394750" y="956831"/>
                  <a:pt x="1394611" y="956970"/>
                  <a:pt x="1394439" y="956970"/>
                </a:cubicBezTo>
                <a:cubicBezTo>
                  <a:pt x="1394267" y="956970"/>
                  <a:pt x="1394128" y="956831"/>
                  <a:pt x="1394128" y="956659"/>
                </a:cubicBezTo>
                <a:cubicBezTo>
                  <a:pt x="1394128" y="956487"/>
                  <a:pt x="1394267" y="956348"/>
                  <a:pt x="1394439" y="956348"/>
                </a:cubicBezTo>
                <a:close/>
                <a:moveTo>
                  <a:pt x="10921442" y="956204"/>
                </a:moveTo>
                <a:cubicBezTo>
                  <a:pt x="10921693" y="956204"/>
                  <a:pt x="10921897" y="956408"/>
                  <a:pt x="10921897" y="956659"/>
                </a:cubicBezTo>
                <a:cubicBezTo>
                  <a:pt x="10921897" y="956911"/>
                  <a:pt x="10921693" y="957115"/>
                  <a:pt x="10921442" y="957115"/>
                </a:cubicBezTo>
                <a:cubicBezTo>
                  <a:pt x="10921190" y="957115"/>
                  <a:pt x="10920986" y="956911"/>
                  <a:pt x="10920986" y="956659"/>
                </a:cubicBezTo>
                <a:cubicBezTo>
                  <a:pt x="10920986" y="956408"/>
                  <a:pt x="10921190" y="956204"/>
                  <a:pt x="10921442" y="956204"/>
                </a:cubicBezTo>
                <a:close/>
                <a:moveTo>
                  <a:pt x="1532512" y="956204"/>
                </a:moveTo>
                <a:cubicBezTo>
                  <a:pt x="1532763" y="956204"/>
                  <a:pt x="1532967" y="956408"/>
                  <a:pt x="1532967" y="956659"/>
                </a:cubicBezTo>
                <a:cubicBezTo>
                  <a:pt x="1532967" y="956911"/>
                  <a:pt x="1532763" y="957115"/>
                  <a:pt x="1532512" y="957115"/>
                </a:cubicBezTo>
                <a:cubicBezTo>
                  <a:pt x="1532261" y="957115"/>
                  <a:pt x="1532056" y="956911"/>
                  <a:pt x="1532056" y="956659"/>
                </a:cubicBezTo>
                <a:cubicBezTo>
                  <a:pt x="1532056" y="956408"/>
                  <a:pt x="1532261" y="956204"/>
                  <a:pt x="1532512" y="956204"/>
                </a:cubicBezTo>
                <a:close/>
                <a:moveTo>
                  <a:pt x="10783391" y="956174"/>
                </a:moveTo>
                <a:cubicBezTo>
                  <a:pt x="10783659" y="956174"/>
                  <a:pt x="10783877" y="956391"/>
                  <a:pt x="10783877" y="956659"/>
                </a:cubicBezTo>
                <a:cubicBezTo>
                  <a:pt x="10783877" y="956928"/>
                  <a:pt x="10783659" y="957145"/>
                  <a:pt x="10783391" y="957145"/>
                </a:cubicBezTo>
                <a:cubicBezTo>
                  <a:pt x="10783123" y="957145"/>
                  <a:pt x="10782906" y="956928"/>
                  <a:pt x="10782906" y="956659"/>
                </a:cubicBezTo>
                <a:cubicBezTo>
                  <a:pt x="10782906" y="956391"/>
                  <a:pt x="10783123" y="956174"/>
                  <a:pt x="10783391" y="956174"/>
                </a:cubicBezTo>
                <a:close/>
                <a:moveTo>
                  <a:pt x="1670595" y="956174"/>
                </a:moveTo>
                <a:cubicBezTo>
                  <a:pt x="1670863" y="956174"/>
                  <a:pt x="1671080" y="956391"/>
                  <a:pt x="1671080" y="956659"/>
                </a:cubicBezTo>
                <a:cubicBezTo>
                  <a:pt x="1671080" y="956928"/>
                  <a:pt x="1670863" y="957145"/>
                  <a:pt x="1670595" y="957145"/>
                </a:cubicBezTo>
                <a:cubicBezTo>
                  <a:pt x="1670326" y="957145"/>
                  <a:pt x="1670109" y="956928"/>
                  <a:pt x="1670109" y="956659"/>
                </a:cubicBezTo>
                <a:cubicBezTo>
                  <a:pt x="1670109" y="956391"/>
                  <a:pt x="1670326" y="956174"/>
                  <a:pt x="1670595" y="956174"/>
                </a:cubicBezTo>
                <a:close/>
                <a:moveTo>
                  <a:pt x="10645340" y="955973"/>
                </a:moveTo>
                <a:cubicBezTo>
                  <a:pt x="10645719" y="955973"/>
                  <a:pt x="10646026" y="956280"/>
                  <a:pt x="10646026" y="956659"/>
                </a:cubicBezTo>
                <a:cubicBezTo>
                  <a:pt x="10646026" y="957038"/>
                  <a:pt x="10645719" y="957345"/>
                  <a:pt x="10645340" y="957345"/>
                </a:cubicBezTo>
                <a:cubicBezTo>
                  <a:pt x="10644961" y="957345"/>
                  <a:pt x="10644654" y="957038"/>
                  <a:pt x="10644654" y="956659"/>
                </a:cubicBezTo>
                <a:cubicBezTo>
                  <a:pt x="10644654" y="956280"/>
                  <a:pt x="10644961" y="955973"/>
                  <a:pt x="10645340" y="955973"/>
                </a:cubicBezTo>
                <a:close/>
                <a:moveTo>
                  <a:pt x="1808668" y="955973"/>
                </a:moveTo>
                <a:cubicBezTo>
                  <a:pt x="1809047" y="955973"/>
                  <a:pt x="1809355" y="956280"/>
                  <a:pt x="1809355" y="956659"/>
                </a:cubicBezTo>
                <a:cubicBezTo>
                  <a:pt x="1809355" y="957038"/>
                  <a:pt x="1809047" y="957345"/>
                  <a:pt x="1808668" y="957345"/>
                </a:cubicBezTo>
                <a:cubicBezTo>
                  <a:pt x="1808289" y="957345"/>
                  <a:pt x="1807982" y="957038"/>
                  <a:pt x="1807982" y="956659"/>
                </a:cubicBezTo>
                <a:cubicBezTo>
                  <a:pt x="1807982" y="956280"/>
                  <a:pt x="1808289" y="955973"/>
                  <a:pt x="1808668" y="955973"/>
                </a:cubicBezTo>
                <a:close/>
                <a:moveTo>
                  <a:pt x="10507289" y="955787"/>
                </a:moveTo>
                <a:cubicBezTo>
                  <a:pt x="10507771" y="955787"/>
                  <a:pt x="10508162" y="956177"/>
                  <a:pt x="10508162" y="956659"/>
                </a:cubicBezTo>
                <a:cubicBezTo>
                  <a:pt x="10508162" y="957141"/>
                  <a:pt x="10507771" y="957531"/>
                  <a:pt x="10507289" y="957531"/>
                </a:cubicBezTo>
                <a:cubicBezTo>
                  <a:pt x="10506807" y="957531"/>
                  <a:pt x="10506417" y="957141"/>
                  <a:pt x="10506417" y="956659"/>
                </a:cubicBezTo>
                <a:cubicBezTo>
                  <a:pt x="10506417" y="956177"/>
                  <a:pt x="10506807" y="955787"/>
                  <a:pt x="10507289" y="955787"/>
                </a:cubicBezTo>
                <a:close/>
                <a:moveTo>
                  <a:pt x="1946751" y="955749"/>
                </a:moveTo>
                <a:cubicBezTo>
                  <a:pt x="1947253" y="955749"/>
                  <a:pt x="1947660" y="956157"/>
                  <a:pt x="1947660" y="956659"/>
                </a:cubicBezTo>
                <a:cubicBezTo>
                  <a:pt x="1947660" y="957162"/>
                  <a:pt x="1947253" y="957569"/>
                  <a:pt x="1946751" y="957569"/>
                </a:cubicBezTo>
                <a:cubicBezTo>
                  <a:pt x="1946249" y="957569"/>
                  <a:pt x="1945841" y="957162"/>
                  <a:pt x="1945841" y="956659"/>
                </a:cubicBezTo>
                <a:cubicBezTo>
                  <a:pt x="1945841" y="956157"/>
                  <a:pt x="1946249" y="955749"/>
                  <a:pt x="1946751" y="955749"/>
                </a:cubicBezTo>
                <a:close/>
                <a:moveTo>
                  <a:pt x="10369145" y="955545"/>
                </a:moveTo>
                <a:cubicBezTo>
                  <a:pt x="10369761" y="955545"/>
                  <a:pt x="10370259" y="956044"/>
                  <a:pt x="10370259" y="956659"/>
                </a:cubicBezTo>
                <a:cubicBezTo>
                  <a:pt x="10370259" y="957275"/>
                  <a:pt x="10369760" y="957774"/>
                  <a:pt x="10369145" y="957774"/>
                </a:cubicBezTo>
                <a:cubicBezTo>
                  <a:pt x="10368529" y="957774"/>
                  <a:pt x="10368031" y="957275"/>
                  <a:pt x="10368031" y="956659"/>
                </a:cubicBezTo>
                <a:cubicBezTo>
                  <a:pt x="10368031" y="956044"/>
                  <a:pt x="10368530" y="955545"/>
                  <a:pt x="10369145" y="955545"/>
                </a:cubicBezTo>
                <a:close/>
                <a:moveTo>
                  <a:pt x="2084825" y="955435"/>
                </a:moveTo>
                <a:cubicBezTo>
                  <a:pt x="2085501" y="955435"/>
                  <a:pt x="2086049" y="955983"/>
                  <a:pt x="2086049" y="956659"/>
                </a:cubicBezTo>
                <a:cubicBezTo>
                  <a:pt x="2086049" y="957335"/>
                  <a:pt x="2085501" y="957883"/>
                  <a:pt x="2084825" y="957883"/>
                </a:cubicBezTo>
                <a:cubicBezTo>
                  <a:pt x="2084149" y="957883"/>
                  <a:pt x="2083602" y="957335"/>
                  <a:pt x="2083602" y="956659"/>
                </a:cubicBezTo>
                <a:cubicBezTo>
                  <a:pt x="2083602" y="955983"/>
                  <a:pt x="2084149" y="955435"/>
                  <a:pt x="2084825" y="955435"/>
                </a:cubicBezTo>
                <a:close/>
                <a:moveTo>
                  <a:pt x="10231093" y="955164"/>
                </a:moveTo>
                <a:cubicBezTo>
                  <a:pt x="10231919" y="955164"/>
                  <a:pt x="10232589" y="955833"/>
                  <a:pt x="10232589" y="956659"/>
                </a:cubicBezTo>
                <a:cubicBezTo>
                  <a:pt x="10232589" y="957485"/>
                  <a:pt x="10231919" y="958154"/>
                  <a:pt x="10231093" y="958154"/>
                </a:cubicBezTo>
                <a:cubicBezTo>
                  <a:pt x="10230268" y="958154"/>
                  <a:pt x="10229598" y="957485"/>
                  <a:pt x="10229598" y="956659"/>
                </a:cubicBezTo>
                <a:cubicBezTo>
                  <a:pt x="10229598" y="955833"/>
                  <a:pt x="10230268" y="955164"/>
                  <a:pt x="10231093" y="955164"/>
                </a:cubicBezTo>
                <a:close/>
                <a:moveTo>
                  <a:pt x="2222899" y="955164"/>
                </a:moveTo>
                <a:cubicBezTo>
                  <a:pt x="2223723" y="955164"/>
                  <a:pt x="2224394" y="955833"/>
                  <a:pt x="2224394" y="956659"/>
                </a:cubicBezTo>
                <a:cubicBezTo>
                  <a:pt x="2224394" y="957485"/>
                  <a:pt x="2223723" y="958154"/>
                  <a:pt x="2222899" y="958154"/>
                </a:cubicBezTo>
                <a:cubicBezTo>
                  <a:pt x="2222072" y="958154"/>
                  <a:pt x="2221404" y="957485"/>
                  <a:pt x="2221404" y="956659"/>
                </a:cubicBezTo>
                <a:cubicBezTo>
                  <a:pt x="2221404" y="955833"/>
                  <a:pt x="2222072" y="955164"/>
                  <a:pt x="2222899" y="955164"/>
                </a:cubicBezTo>
                <a:close/>
                <a:moveTo>
                  <a:pt x="10093043" y="955119"/>
                </a:moveTo>
                <a:cubicBezTo>
                  <a:pt x="10093893" y="955119"/>
                  <a:pt x="10094583" y="955809"/>
                  <a:pt x="10094583" y="956660"/>
                </a:cubicBezTo>
                <a:cubicBezTo>
                  <a:pt x="10094583" y="957511"/>
                  <a:pt x="10093893" y="958200"/>
                  <a:pt x="10093043" y="958200"/>
                </a:cubicBezTo>
                <a:cubicBezTo>
                  <a:pt x="10092192" y="958200"/>
                  <a:pt x="10091502" y="957511"/>
                  <a:pt x="10091502" y="956660"/>
                </a:cubicBezTo>
                <a:cubicBezTo>
                  <a:pt x="10091502" y="955809"/>
                  <a:pt x="10092192" y="955119"/>
                  <a:pt x="10093043" y="955119"/>
                </a:cubicBezTo>
                <a:close/>
                <a:moveTo>
                  <a:pt x="2360993" y="954875"/>
                </a:moveTo>
                <a:cubicBezTo>
                  <a:pt x="2361980" y="954875"/>
                  <a:pt x="2362780" y="955674"/>
                  <a:pt x="2362780" y="956659"/>
                </a:cubicBezTo>
                <a:cubicBezTo>
                  <a:pt x="2362780" y="957645"/>
                  <a:pt x="2361980" y="958444"/>
                  <a:pt x="2360993" y="958444"/>
                </a:cubicBezTo>
                <a:cubicBezTo>
                  <a:pt x="2360008" y="958444"/>
                  <a:pt x="2359213" y="957645"/>
                  <a:pt x="2359213" y="956659"/>
                </a:cubicBezTo>
                <a:cubicBezTo>
                  <a:pt x="2359213" y="955674"/>
                  <a:pt x="2360008" y="954875"/>
                  <a:pt x="2360993" y="954875"/>
                </a:cubicBezTo>
                <a:close/>
                <a:moveTo>
                  <a:pt x="9954992" y="954826"/>
                </a:moveTo>
                <a:cubicBezTo>
                  <a:pt x="9956004" y="954826"/>
                  <a:pt x="9956825" y="955647"/>
                  <a:pt x="9956825" y="956659"/>
                </a:cubicBezTo>
                <a:cubicBezTo>
                  <a:pt x="9956825" y="957672"/>
                  <a:pt x="9956004" y="958492"/>
                  <a:pt x="9954992" y="958492"/>
                </a:cubicBezTo>
                <a:cubicBezTo>
                  <a:pt x="9953980" y="958492"/>
                  <a:pt x="9953159" y="957672"/>
                  <a:pt x="9953159" y="956659"/>
                </a:cubicBezTo>
                <a:cubicBezTo>
                  <a:pt x="9953159" y="955647"/>
                  <a:pt x="9953980" y="954826"/>
                  <a:pt x="9954992" y="954826"/>
                </a:cubicBezTo>
                <a:close/>
                <a:moveTo>
                  <a:pt x="2499072" y="954568"/>
                </a:moveTo>
                <a:cubicBezTo>
                  <a:pt x="2500226" y="954568"/>
                  <a:pt x="2501163" y="955505"/>
                  <a:pt x="2501163" y="956660"/>
                </a:cubicBezTo>
                <a:cubicBezTo>
                  <a:pt x="2501163" y="957815"/>
                  <a:pt x="2500226" y="958751"/>
                  <a:pt x="2499072" y="958751"/>
                </a:cubicBezTo>
                <a:cubicBezTo>
                  <a:pt x="2497915" y="958751"/>
                  <a:pt x="2496978" y="957815"/>
                  <a:pt x="2496978" y="956660"/>
                </a:cubicBezTo>
                <a:cubicBezTo>
                  <a:pt x="2496978" y="955505"/>
                  <a:pt x="2497915" y="954568"/>
                  <a:pt x="2499072" y="954568"/>
                </a:cubicBezTo>
                <a:close/>
                <a:moveTo>
                  <a:pt x="9816847" y="954243"/>
                </a:moveTo>
                <a:cubicBezTo>
                  <a:pt x="9818181" y="954243"/>
                  <a:pt x="9819263" y="955325"/>
                  <a:pt x="9819263" y="956659"/>
                </a:cubicBezTo>
                <a:cubicBezTo>
                  <a:pt x="9819263" y="957993"/>
                  <a:pt x="9818181" y="959075"/>
                  <a:pt x="9816847" y="959075"/>
                </a:cubicBezTo>
                <a:cubicBezTo>
                  <a:pt x="9815513" y="959075"/>
                  <a:pt x="9814432" y="957993"/>
                  <a:pt x="9814432" y="956659"/>
                </a:cubicBezTo>
                <a:cubicBezTo>
                  <a:pt x="9814432" y="955325"/>
                  <a:pt x="9815513" y="954243"/>
                  <a:pt x="9816847" y="954243"/>
                </a:cubicBezTo>
                <a:close/>
                <a:moveTo>
                  <a:pt x="2637159" y="954243"/>
                </a:moveTo>
                <a:cubicBezTo>
                  <a:pt x="2638492" y="954243"/>
                  <a:pt x="2639573" y="955325"/>
                  <a:pt x="2639573" y="956659"/>
                </a:cubicBezTo>
                <a:cubicBezTo>
                  <a:pt x="2639573" y="957993"/>
                  <a:pt x="2638492" y="959075"/>
                  <a:pt x="2637159" y="959075"/>
                </a:cubicBezTo>
                <a:cubicBezTo>
                  <a:pt x="2635825" y="959075"/>
                  <a:pt x="2634741" y="957993"/>
                  <a:pt x="2634741" y="956659"/>
                </a:cubicBezTo>
                <a:cubicBezTo>
                  <a:pt x="2634741" y="955325"/>
                  <a:pt x="2635825" y="954243"/>
                  <a:pt x="2637159" y="954243"/>
                </a:cubicBezTo>
                <a:close/>
                <a:moveTo>
                  <a:pt x="9678796" y="953903"/>
                </a:moveTo>
                <a:cubicBezTo>
                  <a:pt x="9680318" y="953903"/>
                  <a:pt x="9681553" y="955137"/>
                  <a:pt x="9681553" y="956659"/>
                </a:cubicBezTo>
                <a:cubicBezTo>
                  <a:pt x="9681553" y="958182"/>
                  <a:pt x="9680318" y="959416"/>
                  <a:pt x="9678796" y="959416"/>
                </a:cubicBezTo>
                <a:cubicBezTo>
                  <a:pt x="9677274" y="959416"/>
                  <a:pt x="9676040" y="958182"/>
                  <a:pt x="9676040" y="956659"/>
                </a:cubicBezTo>
                <a:cubicBezTo>
                  <a:pt x="9676040" y="955137"/>
                  <a:pt x="9677274" y="953903"/>
                  <a:pt x="9678796" y="953903"/>
                </a:cubicBezTo>
                <a:close/>
                <a:moveTo>
                  <a:pt x="2775235" y="953903"/>
                </a:moveTo>
                <a:cubicBezTo>
                  <a:pt x="2776758" y="953903"/>
                  <a:pt x="2777992" y="955137"/>
                  <a:pt x="2777992" y="956659"/>
                </a:cubicBezTo>
                <a:cubicBezTo>
                  <a:pt x="2777992" y="958182"/>
                  <a:pt x="2776758" y="959416"/>
                  <a:pt x="2775235" y="959416"/>
                </a:cubicBezTo>
                <a:cubicBezTo>
                  <a:pt x="2773716" y="959416"/>
                  <a:pt x="2772482" y="958182"/>
                  <a:pt x="2772482" y="956659"/>
                </a:cubicBezTo>
                <a:cubicBezTo>
                  <a:pt x="2772482" y="955137"/>
                  <a:pt x="2773716" y="953903"/>
                  <a:pt x="2775235" y="953903"/>
                </a:cubicBezTo>
                <a:close/>
                <a:moveTo>
                  <a:pt x="9540746" y="953547"/>
                </a:moveTo>
                <a:cubicBezTo>
                  <a:pt x="9542465" y="953547"/>
                  <a:pt x="9543858" y="954941"/>
                  <a:pt x="9543858" y="956660"/>
                </a:cubicBezTo>
                <a:cubicBezTo>
                  <a:pt x="9543858" y="958378"/>
                  <a:pt x="9542465" y="959772"/>
                  <a:pt x="9540746" y="959772"/>
                </a:cubicBezTo>
                <a:cubicBezTo>
                  <a:pt x="9539027" y="959772"/>
                  <a:pt x="9537634" y="958378"/>
                  <a:pt x="9537634" y="956660"/>
                </a:cubicBezTo>
                <a:cubicBezTo>
                  <a:pt x="9537634" y="954941"/>
                  <a:pt x="9539027" y="953547"/>
                  <a:pt x="9540746" y="953547"/>
                </a:cubicBezTo>
                <a:close/>
                <a:moveTo>
                  <a:pt x="2913322" y="953487"/>
                </a:moveTo>
                <a:cubicBezTo>
                  <a:pt x="2915076" y="953487"/>
                  <a:pt x="2916497" y="954907"/>
                  <a:pt x="2916497" y="956659"/>
                </a:cubicBezTo>
                <a:cubicBezTo>
                  <a:pt x="2916497" y="958411"/>
                  <a:pt x="2915076" y="959831"/>
                  <a:pt x="2913322" y="959831"/>
                </a:cubicBezTo>
                <a:cubicBezTo>
                  <a:pt x="2911572" y="959831"/>
                  <a:pt x="2910154" y="958410"/>
                  <a:pt x="2910154" y="956659"/>
                </a:cubicBezTo>
                <a:cubicBezTo>
                  <a:pt x="2910154" y="954907"/>
                  <a:pt x="2911572" y="953487"/>
                  <a:pt x="2913322" y="953487"/>
                </a:cubicBezTo>
                <a:close/>
                <a:moveTo>
                  <a:pt x="9402656" y="953176"/>
                </a:moveTo>
                <a:cubicBezTo>
                  <a:pt x="9404580" y="953176"/>
                  <a:pt x="9406140" y="954736"/>
                  <a:pt x="9406140" y="956660"/>
                </a:cubicBezTo>
                <a:cubicBezTo>
                  <a:pt x="9406140" y="958584"/>
                  <a:pt x="9404580" y="960143"/>
                  <a:pt x="9402656" y="960143"/>
                </a:cubicBezTo>
                <a:cubicBezTo>
                  <a:pt x="9400732" y="960143"/>
                  <a:pt x="9399173" y="958584"/>
                  <a:pt x="9399173" y="956660"/>
                </a:cubicBezTo>
                <a:cubicBezTo>
                  <a:pt x="9399173" y="954736"/>
                  <a:pt x="9400732" y="953176"/>
                  <a:pt x="9402656" y="953176"/>
                </a:cubicBezTo>
                <a:close/>
                <a:moveTo>
                  <a:pt x="3051398" y="953114"/>
                </a:moveTo>
                <a:cubicBezTo>
                  <a:pt x="3053360" y="953114"/>
                  <a:pt x="3054947" y="954701"/>
                  <a:pt x="3054947" y="956659"/>
                </a:cubicBezTo>
                <a:cubicBezTo>
                  <a:pt x="3054947" y="958618"/>
                  <a:pt x="3053360" y="960205"/>
                  <a:pt x="3051398" y="960205"/>
                </a:cubicBezTo>
                <a:cubicBezTo>
                  <a:pt x="3049446" y="960205"/>
                  <a:pt x="3047860" y="958618"/>
                  <a:pt x="3047860" y="956659"/>
                </a:cubicBezTo>
                <a:cubicBezTo>
                  <a:pt x="3047860" y="954701"/>
                  <a:pt x="3049446" y="953114"/>
                  <a:pt x="3051398" y="953114"/>
                </a:cubicBezTo>
                <a:close/>
                <a:moveTo>
                  <a:pt x="9264586" y="952790"/>
                </a:moveTo>
                <a:cubicBezTo>
                  <a:pt x="9266723" y="952790"/>
                  <a:pt x="9268456" y="954522"/>
                  <a:pt x="9268456" y="956659"/>
                </a:cubicBezTo>
                <a:cubicBezTo>
                  <a:pt x="9268456" y="958797"/>
                  <a:pt x="9266723" y="960529"/>
                  <a:pt x="9264586" y="960529"/>
                </a:cubicBezTo>
                <a:cubicBezTo>
                  <a:pt x="9262449" y="960529"/>
                  <a:pt x="9260717" y="958797"/>
                  <a:pt x="9260717" y="956659"/>
                </a:cubicBezTo>
                <a:cubicBezTo>
                  <a:pt x="9260717" y="954522"/>
                  <a:pt x="9262449" y="952790"/>
                  <a:pt x="9264586" y="952790"/>
                </a:cubicBezTo>
                <a:close/>
                <a:moveTo>
                  <a:pt x="3189478" y="952726"/>
                </a:moveTo>
                <a:cubicBezTo>
                  <a:pt x="3191654" y="952726"/>
                  <a:pt x="3193410" y="954487"/>
                  <a:pt x="3193410" y="956660"/>
                </a:cubicBezTo>
                <a:cubicBezTo>
                  <a:pt x="3193410" y="958832"/>
                  <a:pt x="3191654" y="960593"/>
                  <a:pt x="3189478" y="960593"/>
                </a:cubicBezTo>
                <a:cubicBezTo>
                  <a:pt x="3187306" y="960593"/>
                  <a:pt x="3185543" y="958832"/>
                  <a:pt x="3185543" y="956660"/>
                </a:cubicBezTo>
                <a:cubicBezTo>
                  <a:pt x="3185543" y="954487"/>
                  <a:pt x="3187306" y="952726"/>
                  <a:pt x="3189478" y="952726"/>
                </a:cubicBezTo>
                <a:close/>
                <a:moveTo>
                  <a:pt x="9126507" y="952390"/>
                </a:moveTo>
                <a:cubicBezTo>
                  <a:pt x="9128865" y="952390"/>
                  <a:pt x="9130777" y="954302"/>
                  <a:pt x="9130777" y="956659"/>
                </a:cubicBezTo>
                <a:cubicBezTo>
                  <a:pt x="9130777" y="959017"/>
                  <a:pt x="9128865" y="960929"/>
                  <a:pt x="9126507" y="960929"/>
                </a:cubicBezTo>
                <a:cubicBezTo>
                  <a:pt x="9124149" y="960929"/>
                  <a:pt x="9122237" y="959017"/>
                  <a:pt x="9122237" y="956659"/>
                </a:cubicBezTo>
                <a:cubicBezTo>
                  <a:pt x="9122237" y="954301"/>
                  <a:pt x="9124149" y="952390"/>
                  <a:pt x="9126507" y="952390"/>
                </a:cubicBezTo>
                <a:close/>
                <a:moveTo>
                  <a:pt x="3327564" y="952324"/>
                </a:moveTo>
                <a:cubicBezTo>
                  <a:pt x="3329963" y="952324"/>
                  <a:pt x="3331900" y="954265"/>
                  <a:pt x="3331900" y="956660"/>
                </a:cubicBezTo>
                <a:cubicBezTo>
                  <a:pt x="3331900" y="959054"/>
                  <a:pt x="3329963" y="960996"/>
                  <a:pt x="3327564" y="960996"/>
                </a:cubicBezTo>
                <a:cubicBezTo>
                  <a:pt x="3325170" y="960996"/>
                  <a:pt x="3323231" y="959054"/>
                  <a:pt x="3323231" y="956660"/>
                </a:cubicBezTo>
                <a:cubicBezTo>
                  <a:pt x="3323231" y="954265"/>
                  <a:pt x="3325170" y="952324"/>
                  <a:pt x="3327564" y="952324"/>
                </a:cubicBezTo>
                <a:close/>
                <a:moveTo>
                  <a:pt x="8988438" y="951976"/>
                </a:moveTo>
                <a:cubicBezTo>
                  <a:pt x="8991025" y="951976"/>
                  <a:pt x="8993121" y="954073"/>
                  <a:pt x="8993121" y="956659"/>
                </a:cubicBezTo>
                <a:cubicBezTo>
                  <a:pt x="8993121" y="959246"/>
                  <a:pt x="8991025" y="961342"/>
                  <a:pt x="8988438" y="961342"/>
                </a:cubicBezTo>
                <a:cubicBezTo>
                  <a:pt x="8985852" y="961342"/>
                  <a:pt x="8983756" y="959246"/>
                  <a:pt x="8983756" y="956659"/>
                </a:cubicBezTo>
                <a:cubicBezTo>
                  <a:pt x="8983756" y="954073"/>
                  <a:pt x="8985852" y="951976"/>
                  <a:pt x="8988438" y="951976"/>
                </a:cubicBezTo>
                <a:close/>
                <a:moveTo>
                  <a:pt x="3465642" y="951726"/>
                </a:moveTo>
                <a:cubicBezTo>
                  <a:pt x="3468368" y="951726"/>
                  <a:pt x="3470574" y="953935"/>
                  <a:pt x="3470574" y="956659"/>
                </a:cubicBezTo>
                <a:cubicBezTo>
                  <a:pt x="3470574" y="959384"/>
                  <a:pt x="3468368" y="961592"/>
                  <a:pt x="3465642" y="961592"/>
                </a:cubicBezTo>
                <a:cubicBezTo>
                  <a:pt x="3462920" y="961592"/>
                  <a:pt x="3460710" y="959384"/>
                  <a:pt x="3460710" y="956659"/>
                </a:cubicBezTo>
                <a:cubicBezTo>
                  <a:pt x="3460710" y="953935"/>
                  <a:pt x="3462920" y="951726"/>
                  <a:pt x="3465642" y="951726"/>
                </a:cubicBezTo>
                <a:close/>
                <a:moveTo>
                  <a:pt x="8850359" y="951363"/>
                </a:moveTo>
                <a:cubicBezTo>
                  <a:pt x="8853284" y="951363"/>
                  <a:pt x="8855655" y="953734"/>
                  <a:pt x="8855655" y="956659"/>
                </a:cubicBezTo>
                <a:cubicBezTo>
                  <a:pt x="8855655" y="959584"/>
                  <a:pt x="8853284" y="961956"/>
                  <a:pt x="8850359" y="961956"/>
                </a:cubicBezTo>
                <a:cubicBezTo>
                  <a:pt x="8847434" y="961956"/>
                  <a:pt x="8845062" y="959584"/>
                  <a:pt x="8845062" y="956659"/>
                </a:cubicBezTo>
                <a:cubicBezTo>
                  <a:pt x="8845062" y="953734"/>
                  <a:pt x="8847434" y="951363"/>
                  <a:pt x="8850359" y="951363"/>
                </a:cubicBezTo>
                <a:close/>
                <a:moveTo>
                  <a:pt x="3603729" y="951291"/>
                </a:moveTo>
                <a:cubicBezTo>
                  <a:pt x="3606694" y="951291"/>
                  <a:pt x="3609099" y="953694"/>
                  <a:pt x="3609099" y="956659"/>
                </a:cubicBezTo>
                <a:cubicBezTo>
                  <a:pt x="3609099" y="959624"/>
                  <a:pt x="3606695" y="962027"/>
                  <a:pt x="3603729" y="962027"/>
                </a:cubicBezTo>
                <a:cubicBezTo>
                  <a:pt x="3600765" y="962027"/>
                  <a:pt x="3598361" y="959624"/>
                  <a:pt x="3598361" y="956659"/>
                </a:cubicBezTo>
                <a:cubicBezTo>
                  <a:pt x="3598361" y="953694"/>
                  <a:pt x="3600765" y="951291"/>
                  <a:pt x="3603729" y="951291"/>
                </a:cubicBezTo>
                <a:close/>
                <a:moveTo>
                  <a:pt x="8712289" y="950917"/>
                </a:moveTo>
                <a:cubicBezTo>
                  <a:pt x="8715460" y="950917"/>
                  <a:pt x="8718031" y="953488"/>
                  <a:pt x="8718031" y="956659"/>
                </a:cubicBezTo>
                <a:cubicBezTo>
                  <a:pt x="8718031" y="959830"/>
                  <a:pt x="8715460" y="962401"/>
                  <a:pt x="8712289" y="962401"/>
                </a:cubicBezTo>
                <a:cubicBezTo>
                  <a:pt x="8709118" y="962401"/>
                  <a:pt x="8706547" y="959830"/>
                  <a:pt x="8706547" y="956659"/>
                </a:cubicBezTo>
                <a:cubicBezTo>
                  <a:pt x="8706547" y="953488"/>
                  <a:pt x="8709118" y="950917"/>
                  <a:pt x="8712289" y="950917"/>
                </a:cubicBezTo>
                <a:close/>
                <a:moveTo>
                  <a:pt x="3741805" y="950917"/>
                </a:moveTo>
                <a:cubicBezTo>
                  <a:pt x="3744978" y="950917"/>
                  <a:pt x="3747545" y="953488"/>
                  <a:pt x="3747545" y="956659"/>
                </a:cubicBezTo>
                <a:cubicBezTo>
                  <a:pt x="3747545" y="959830"/>
                  <a:pt x="3744978" y="962401"/>
                  <a:pt x="3741805" y="962401"/>
                </a:cubicBezTo>
                <a:cubicBezTo>
                  <a:pt x="3738636" y="962401"/>
                  <a:pt x="3736063" y="959830"/>
                  <a:pt x="3736063" y="956659"/>
                </a:cubicBezTo>
                <a:cubicBezTo>
                  <a:pt x="3736063" y="953488"/>
                  <a:pt x="3738636" y="950917"/>
                  <a:pt x="3741805" y="950917"/>
                </a:cubicBezTo>
                <a:close/>
                <a:moveTo>
                  <a:pt x="8574210" y="950459"/>
                </a:moveTo>
                <a:cubicBezTo>
                  <a:pt x="8577635" y="950459"/>
                  <a:pt x="8580411" y="953235"/>
                  <a:pt x="8580411" y="956659"/>
                </a:cubicBezTo>
                <a:cubicBezTo>
                  <a:pt x="8580411" y="960083"/>
                  <a:pt x="8577635" y="962860"/>
                  <a:pt x="8574210" y="962860"/>
                </a:cubicBezTo>
                <a:cubicBezTo>
                  <a:pt x="8570786" y="962860"/>
                  <a:pt x="8568010" y="960084"/>
                  <a:pt x="8568010" y="956659"/>
                </a:cubicBezTo>
                <a:cubicBezTo>
                  <a:pt x="8568010" y="953235"/>
                  <a:pt x="8570786" y="950459"/>
                  <a:pt x="8574210" y="950459"/>
                </a:cubicBezTo>
                <a:close/>
                <a:moveTo>
                  <a:pt x="3879891" y="950459"/>
                </a:moveTo>
                <a:cubicBezTo>
                  <a:pt x="3883317" y="950459"/>
                  <a:pt x="3886093" y="953235"/>
                  <a:pt x="3886093" y="956659"/>
                </a:cubicBezTo>
                <a:cubicBezTo>
                  <a:pt x="3886093" y="960083"/>
                  <a:pt x="3883317" y="962860"/>
                  <a:pt x="3879891" y="962860"/>
                </a:cubicBezTo>
                <a:cubicBezTo>
                  <a:pt x="3876466" y="962860"/>
                  <a:pt x="3873687" y="960084"/>
                  <a:pt x="3873687" y="956659"/>
                </a:cubicBezTo>
                <a:cubicBezTo>
                  <a:pt x="3873687" y="953235"/>
                  <a:pt x="3876466" y="950459"/>
                  <a:pt x="3879891" y="950459"/>
                </a:cubicBezTo>
                <a:close/>
                <a:moveTo>
                  <a:pt x="8436141" y="949988"/>
                </a:moveTo>
                <a:cubicBezTo>
                  <a:pt x="8439825" y="949988"/>
                  <a:pt x="8442812" y="952975"/>
                  <a:pt x="8442812" y="956659"/>
                </a:cubicBezTo>
                <a:cubicBezTo>
                  <a:pt x="8442812" y="960343"/>
                  <a:pt x="8439825" y="963330"/>
                  <a:pt x="8436141" y="963330"/>
                </a:cubicBezTo>
                <a:cubicBezTo>
                  <a:pt x="8432457" y="963330"/>
                  <a:pt x="8429470" y="960343"/>
                  <a:pt x="8429470" y="956659"/>
                </a:cubicBezTo>
                <a:cubicBezTo>
                  <a:pt x="8429470" y="952975"/>
                  <a:pt x="8432457" y="949988"/>
                  <a:pt x="8436141" y="949988"/>
                </a:cubicBezTo>
                <a:close/>
                <a:moveTo>
                  <a:pt x="4017969" y="949988"/>
                </a:moveTo>
                <a:cubicBezTo>
                  <a:pt x="4021649" y="949988"/>
                  <a:pt x="4024638" y="952975"/>
                  <a:pt x="4024638" y="956659"/>
                </a:cubicBezTo>
                <a:cubicBezTo>
                  <a:pt x="4024638" y="960343"/>
                  <a:pt x="4021649" y="963330"/>
                  <a:pt x="4017969" y="963330"/>
                </a:cubicBezTo>
                <a:cubicBezTo>
                  <a:pt x="4014282" y="963330"/>
                  <a:pt x="4011294" y="960343"/>
                  <a:pt x="4011294" y="956659"/>
                </a:cubicBezTo>
                <a:cubicBezTo>
                  <a:pt x="4011294" y="952975"/>
                  <a:pt x="4014282" y="949988"/>
                  <a:pt x="4017969" y="949988"/>
                </a:cubicBezTo>
                <a:close/>
                <a:moveTo>
                  <a:pt x="8298062" y="949911"/>
                </a:moveTo>
                <a:cubicBezTo>
                  <a:pt x="8301789" y="949911"/>
                  <a:pt x="8304810" y="952933"/>
                  <a:pt x="8304810" y="956660"/>
                </a:cubicBezTo>
                <a:cubicBezTo>
                  <a:pt x="8304810" y="960387"/>
                  <a:pt x="8301789" y="963408"/>
                  <a:pt x="8298062" y="963408"/>
                </a:cubicBezTo>
                <a:cubicBezTo>
                  <a:pt x="8294335" y="963408"/>
                  <a:pt x="8291313" y="960387"/>
                  <a:pt x="8291313" y="956660"/>
                </a:cubicBezTo>
                <a:cubicBezTo>
                  <a:pt x="8291313" y="952932"/>
                  <a:pt x="8294334" y="949911"/>
                  <a:pt x="8298062" y="949911"/>
                </a:cubicBezTo>
                <a:close/>
                <a:moveTo>
                  <a:pt x="8159992" y="949506"/>
                </a:moveTo>
                <a:cubicBezTo>
                  <a:pt x="8163943" y="949506"/>
                  <a:pt x="8167145" y="952709"/>
                  <a:pt x="8167145" y="956660"/>
                </a:cubicBezTo>
                <a:cubicBezTo>
                  <a:pt x="8167145" y="960610"/>
                  <a:pt x="8163943" y="963813"/>
                  <a:pt x="8159992" y="963813"/>
                </a:cubicBezTo>
                <a:cubicBezTo>
                  <a:pt x="8156041" y="963813"/>
                  <a:pt x="8152838" y="960610"/>
                  <a:pt x="8152838" y="956660"/>
                </a:cubicBezTo>
                <a:cubicBezTo>
                  <a:pt x="8152838" y="952709"/>
                  <a:pt x="8156041" y="949506"/>
                  <a:pt x="8159992" y="949506"/>
                </a:cubicBezTo>
                <a:close/>
                <a:moveTo>
                  <a:pt x="4156047" y="949506"/>
                </a:moveTo>
                <a:cubicBezTo>
                  <a:pt x="4159997" y="949506"/>
                  <a:pt x="4163207" y="952709"/>
                  <a:pt x="4163207" y="956660"/>
                </a:cubicBezTo>
                <a:cubicBezTo>
                  <a:pt x="4163207" y="960610"/>
                  <a:pt x="4159997" y="963813"/>
                  <a:pt x="4156047" y="963813"/>
                </a:cubicBezTo>
                <a:cubicBezTo>
                  <a:pt x="4152101" y="963813"/>
                  <a:pt x="4148895" y="960610"/>
                  <a:pt x="4148895" y="956660"/>
                </a:cubicBezTo>
                <a:cubicBezTo>
                  <a:pt x="4148895" y="952709"/>
                  <a:pt x="4152101" y="949506"/>
                  <a:pt x="4156047" y="949506"/>
                </a:cubicBezTo>
                <a:close/>
                <a:moveTo>
                  <a:pt x="4294123" y="949426"/>
                </a:moveTo>
                <a:cubicBezTo>
                  <a:pt x="4298121" y="949426"/>
                  <a:pt x="4301355" y="952664"/>
                  <a:pt x="4301355" y="956659"/>
                </a:cubicBezTo>
                <a:cubicBezTo>
                  <a:pt x="4301355" y="960654"/>
                  <a:pt x="4298121" y="963893"/>
                  <a:pt x="4294123" y="963893"/>
                </a:cubicBezTo>
                <a:cubicBezTo>
                  <a:pt x="4290128" y="963893"/>
                  <a:pt x="4286891" y="960654"/>
                  <a:pt x="4286891" y="956659"/>
                </a:cubicBezTo>
                <a:cubicBezTo>
                  <a:pt x="4286891" y="952664"/>
                  <a:pt x="4290128" y="949426"/>
                  <a:pt x="4294123" y="949426"/>
                </a:cubicBezTo>
                <a:close/>
                <a:moveTo>
                  <a:pt x="8021922" y="949011"/>
                </a:moveTo>
                <a:cubicBezTo>
                  <a:pt x="8026146" y="949011"/>
                  <a:pt x="8029570" y="952435"/>
                  <a:pt x="8029570" y="956659"/>
                </a:cubicBezTo>
                <a:cubicBezTo>
                  <a:pt x="8029570" y="960883"/>
                  <a:pt x="8026146" y="964307"/>
                  <a:pt x="8021922" y="964307"/>
                </a:cubicBezTo>
                <a:cubicBezTo>
                  <a:pt x="8017699" y="964307"/>
                  <a:pt x="8014274" y="960883"/>
                  <a:pt x="8014274" y="956659"/>
                </a:cubicBezTo>
                <a:cubicBezTo>
                  <a:pt x="8014274" y="952435"/>
                  <a:pt x="8017699" y="949011"/>
                  <a:pt x="8021922" y="949011"/>
                </a:cubicBezTo>
                <a:close/>
                <a:moveTo>
                  <a:pt x="7883843" y="949011"/>
                </a:moveTo>
                <a:cubicBezTo>
                  <a:pt x="7888067" y="949011"/>
                  <a:pt x="7891491" y="952435"/>
                  <a:pt x="7891491" y="956659"/>
                </a:cubicBezTo>
                <a:cubicBezTo>
                  <a:pt x="7891491" y="960883"/>
                  <a:pt x="7888067" y="964307"/>
                  <a:pt x="7883843" y="964307"/>
                </a:cubicBezTo>
                <a:cubicBezTo>
                  <a:pt x="7879619" y="964307"/>
                  <a:pt x="7876195" y="960883"/>
                  <a:pt x="7876195" y="956659"/>
                </a:cubicBezTo>
                <a:cubicBezTo>
                  <a:pt x="7876195" y="952435"/>
                  <a:pt x="7879619" y="949011"/>
                  <a:pt x="7883843" y="949011"/>
                </a:cubicBezTo>
                <a:close/>
                <a:moveTo>
                  <a:pt x="4432020" y="949011"/>
                </a:moveTo>
                <a:cubicBezTo>
                  <a:pt x="4436238" y="949011"/>
                  <a:pt x="4439664" y="952435"/>
                  <a:pt x="4439664" y="956659"/>
                </a:cubicBezTo>
                <a:cubicBezTo>
                  <a:pt x="4439664" y="960883"/>
                  <a:pt x="4436238" y="964307"/>
                  <a:pt x="4432020" y="964307"/>
                </a:cubicBezTo>
                <a:cubicBezTo>
                  <a:pt x="4427794" y="964307"/>
                  <a:pt x="4424367" y="960883"/>
                  <a:pt x="4424367" y="956659"/>
                </a:cubicBezTo>
                <a:cubicBezTo>
                  <a:pt x="4424367" y="952435"/>
                  <a:pt x="4427794" y="949011"/>
                  <a:pt x="4432020" y="949011"/>
                </a:cubicBezTo>
                <a:close/>
                <a:moveTo>
                  <a:pt x="7745774" y="948505"/>
                </a:moveTo>
                <a:cubicBezTo>
                  <a:pt x="7750277" y="948505"/>
                  <a:pt x="7753928" y="952156"/>
                  <a:pt x="7753928" y="956659"/>
                </a:cubicBezTo>
                <a:cubicBezTo>
                  <a:pt x="7753928" y="961163"/>
                  <a:pt x="7750277" y="964814"/>
                  <a:pt x="7745774" y="964814"/>
                </a:cubicBezTo>
                <a:cubicBezTo>
                  <a:pt x="7741270" y="964814"/>
                  <a:pt x="7737619" y="961163"/>
                  <a:pt x="7737619" y="956659"/>
                </a:cubicBezTo>
                <a:cubicBezTo>
                  <a:pt x="7737619" y="952156"/>
                  <a:pt x="7741270" y="948505"/>
                  <a:pt x="7745774" y="948505"/>
                </a:cubicBezTo>
                <a:close/>
                <a:moveTo>
                  <a:pt x="4570091" y="948505"/>
                </a:moveTo>
                <a:cubicBezTo>
                  <a:pt x="4574597" y="948505"/>
                  <a:pt x="4578248" y="952156"/>
                  <a:pt x="4578248" y="956659"/>
                </a:cubicBezTo>
                <a:cubicBezTo>
                  <a:pt x="4578248" y="961163"/>
                  <a:pt x="4574597" y="964814"/>
                  <a:pt x="4570091" y="964814"/>
                </a:cubicBezTo>
                <a:cubicBezTo>
                  <a:pt x="4565595" y="964814"/>
                  <a:pt x="4561943" y="961163"/>
                  <a:pt x="4561943" y="956659"/>
                </a:cubicBezTo>
                <a:cubicBezTo>
                  <a:pt x="4561943" y="952156"/>
                  <a:pt x="4565595" y="948505"/>
                  <a:pt x="4570091" y="948505"/>
                </a:cubicBezTo>
                <a:close/>
                <a:moveTo>
                  <a:pt x="7607694" y="948286"/>
                </a:moveTo>
                <a:cubicBezTo>
                  <a:pt x="7612318" y="948286"/>
                  <a:pt x="7616068" y="952035"/>
                  <a:pt x="7616068" y="956660"/>
                </a:cubicBezTo>
                <a:cubicBezTo>
                  <a:pt x="7616068" y="961284"/>
                  <a:pt x="7612318" y="965033"/>
                  <a:pt x="7607694" y="965033"/>
                </a:cubicBezTo>
                <a:cubicBezTo>
                  <a:pt x="7603069" y="965033"/>
                  <a:pt x="7599320" y="961284"/>
                  <a:pt x="7599320" y="956660"/>
                </a:cubicBezTo>
                <a:cubicBezTo>
                  <a:pt x="7599320" y="952035"/>
                  <a:pt x="7603069" y="948286"/>
                  <a:pt x="7607694" y="948286"/>
                </a:cubicBezTo>
                <a:close/>
                <a:moveTo>
                  <a:pt x="4708172" y="948286"/>
                </a:moveTo>
                <a:cubicBezTo>
                  <a:pt x="4712791" y="948286"/>
                  <a:pt x="4716544" y="952035"/>
                  <a:pt x="4716544" y="956660"/>
                </a:cubicBezTo>
                <a:cubicBezTo>
                  <a:pt x="4716544" y="961284"/>
                  <a:pt x="4712791" y="965033"/>
                  <a:pt x="4708172" y="965033"/>
                </a:cubicBezTo>
                <a:cubicBezTo>
                  <a:pt x="4703544" y="965033"/>
                  <a:pt x="4699796" y="961284"/>
                  <a:pt x="4699796" y="956660"/>
                </a:cubicBezTo>
                <a:cubicBezTo>
                  <a:pt x="4699796" y="952035"/>
                  <a:pt x="4703544" y="948286"/>
                  <a:pt x="4708172" y="948286"/>
                </a:cubicBezTo>
                <a:close/>
                <a:moveTo>
                  <a:pt x="7469624" y="947763"/>
                </a:moveTo>
                <a:cubicBezTo>
                  <a:pt x="7474537" y="947763"/>
                  <a:pt x="7478520" y="951746"/>
                  <a:pt x="7478520" y="956659"/>
                </a:cubicBezTo>
                <a:cubicBezTo>
                  <a:pt x="7478520" y="961572"/>
                  <a:pt x="7474537" y="965555"/>
                  <a:pt x="7469624" y="965555"/>
                </a:cubicBezTo>
                <a:cubicBezTo>
                  <a:pt x="7464711" y="965555"/>
                  <a:pt x="7460728" y="961572"/>
                  <a:pt x="7460728" y="956659"/>
                </a:cubicBezTo>
                <a:cubicBezTo>
                  <a:pt x="7460728" y="951746"/>
                  <a:pt x="7464711" y="947763"/>
                  <a:pt x="7469624" y="947763"/>
                </a:cubicBezTo>
                <a:close/>
                <a:moveTo>
                  <a:pt x="7331545" y="947763"/>
                </a:moveTo>
                <a:cubicBezTo>
                  <a:pt x="7336458" y="947763"/>
                  <a:pt x="7340441" y="951746"/>
                  <a:pt x="7340441" y="956659"/>
                </a:cubicBezTo>
                <a:cubicBezTo>
                  <a:pt x="7340441" y="961572"/>
                  <a:pt x="7336458" y="965555"/>
                  <a:pt x="7331545" y="965555"/>
                </a:cubicBezTo>
                <a:cubicBezTo>
                  <a:pt x="7326632" y="965555"/>
                  <a:pt x="7322649" y="961572"/>
                  <a:pt x="7322649" y="956659"/>
                </a:cubicBezTo>
                <a:cubicBezTo>
                  <a:pt x="7322649" y="951746"/>
                  <a:pt x="7326632" y="947763"/>
                  <a:pt x="7331545" y="947763"/>
                </a:cubicBezTo>
                <a:close/>
                <a:moveTo>
                  <a:pt x="4984315" y="947763"/>
                </a:moveTo>
                <a:cubicBezTo>
                  <a:pt x="4989226" y="947763"/>
                  <a:pt x="4993208" y="951746"/>
                  <a:pt x="4993208" y="956659"/>
                </a:cubicBezTo>
                <a:cubicBezTo>
                  <a:pt x="4993208" y="961572"/>
                  <a:pt x="4989226" y="965555"/>
                  <a:pt x="4984315" y="965555"/>
                </a:cubicBezTo>
                <a:cubicBezTo>
                  <a:pt x="4979401" y="965555"/>
                  <a:pt x="4975421" y="961572"/>
                  <a:pt x="4975421" y="956659"/>
                </a:cubicBezTo>
                <a:cubicBezTo>
                  <a:pt x="4975421" y="951746"/>
                  <a:pt x="4979401" y="947763"/>
                  <a:pt x="4984315" y="947763"/>
                </a:cubicBezTo>
                <a:close/>
                <a:moveTo>
                  <a:pt x="4846245" y="947763"/>
                </a:moveTo>
                <a:cubicBezTo>
                  <a:pt x="4851158" y="947763"/>
                  <a:pt x="4855141" y="951746"/>
                  <a:pt x="4855141" y="956659"/>
                </a:cubicBezTo>
                <a:cubicBezTo>
                  <a:pt x="4855141" y="961572"/>
                  <a:pt x="4851158" y="965555"/>
                  <a:pt x="4846245" y="965555"/>
                </a:cubicBezTo>
                <a:cubicBezTo>
                  <a:pt x="4841331" y="965555"/>
                  <a:pt x="4837351" y="961572"/>
                  <a:pt x="4837351" y="956659"/>
                </a:cubicBezTo>
                <a:cubicBezTo>
                  <a:pt x="4837351" y="951746"/>
                  <a:pt x="4841331" y="947763"/>
                  <a:pt x="4846245" y="947763"/>
                </a:cubicBezTo>
                <a:close/>
                <a:moveTo>
                  <a:pt x="7193476" y="947230"/>
                </a:moveTo>
                <a:cubicBezTo>
                  <a:pt x="7198683" y="947230"/>
                  <a:pt x="7202905" y="951452"/>
                  <a:pt x="7202905" y="956660"/>
                </a:cubicBezTo>
                <a:cubicBezTo>
                  <a:pt x="7202905" y="961867"/>
                  <a:pt x="7198683" y="966089"/>
                  <a:pt x="7193476" y="966089"/>
                </a:cubicBezTo>
                <a:cubicBezTo>
                  <a:pt x="7188268" y="966089"/>
                  <a:pt x="7184046" y="961867"/>
                  <a:pt x="7184046" y="956660"/>
                </a:cubicBezTo>
                <a:cubicBezTo>
                  <a:pt x="7184046" y="951452"/>
                  <a:pt x="7188268" y="947230"/>
                  <a:pt x="7193476" y="947230"/>
                </a:cubicBezTo>
                <a:close/>
                <a:moveTo>
                  <a:pt x="7055406" y="947230"/>
                </a:moveTo>
                <a:cubicBezTo>
                  <a:pt x="7060614" y="947230"/>
                  <a:pt x="7064835" y="951452"/>
                  <a:pt x="7064835" y="956660"/>
                </a:cubicBezTo>
                <a:cubicBezTo>
                  <a:pt x="7064835" y="961867"/>
                  <a:pt x="7060614" y="966089"/>
                  <a:pt x="7055406" y="966089"/>
                </a:cubicBezTo>
                <a:cubicBezTo>
                  <a:pt x="7050198" y="966089"/>
                  <a:pt x="7045976" y="961867"/>
                  <a:pt x="7045976" y="956660"/>
                </a:cubicBezTo>
                <a:cubicBezTo>
                  <a:pt x="7045976" y="951452"/>
                  <a:pt x="7050198" y="947230"/>
                  <a:pt x="7055406" y="947230"/>
                </a:cubicBezTo>
                <a:close/>
                <a:moveTo>
                  <a:pt x="6917327" y="947230"/>
                </a:moveTo>
                <a:cubicBezTo>
                  <a:pt x="6922534" y="947230"/>
                  <a:pt x="6926756" y="951452"/>
                  <a:pt x="6926756" y="956660"/>
                </a:cubicBezTo>
                <a:cubicBezTo>
                  <a:pt x="6926756" y="961867"/>
                  <a:pt x="6922534" y="966089"/>
                  <a:pt x="6917327" y="966089"/>
                </a:cubicBezTo>
                <a:cubicBezTo>
                  <a:pt x="6912119" y="966089"/>
                  <a:pt x="6907897" y="961867"/>
                  <a:pt x="6907897" y="956660"/>
                </a:cubicBezTo>
                <a:cubicBezTo>
                  <a:pt x="6907897" y="951452"/>
                  <a:pt x="6912119" y="947230"/>
                  <a:pt x="6917327" y="947230"/>
                </a:cubicBezTo>
                <a:close/>
                <a:moveTo>
                  <a:pt x="6779258" y="947230"/>
                </a:moveTo>
                <a:cubicBezTo>
                  <a:pt x="6784466" y="947230"/>
                  <a:pt x="6788687" y="951452"/>
                  <a:pt x="6788687" y="956660"/>
                </a:cubicBezTo>
                <a:cubicBezTo>
                  <a:pt x="6788687" y="961867"/>
                  <a:pt x="6784466" y="966089"/>
                  <a:pt x="6779258" y="966089"/>
                </a:cubicBezTo>
                <a:cubicBezTo>
                  <a:pt x="6774050" y="966089"/>
                  <a:pt x="6769828" y="961867"/>
                  <a:pt x="6769828" y="956660"/>
                </a:cubicBezTo>
                <a:cubicBezTo>
                  <a:pt x="6769828" y="951452"/>
                  <a:pt x="6774050" y="947230"/>
                  <a:pt x="6779258" y="947230"/>
                </a:cubicBezTo>
                <a:close/>
                <a:moveTo>
                  <a:pt x="5536618" y="947230"/>
                </a:moveTo>
                <a:cubicBezTo>
                  <a:pt x="5541821" y="947230"/>
                  <a:pt x="5546048" y="951452"/>
                  <a:pt x="5546048" y="956660"/>
                </a:cubicBezTo>
                <a:cubicBezTo>
                  <a:pt x="5546048" y="961867"/>
                  <a:pt x="5541821" y="966089"/>
                  <a:pt x="5536618" y="966089"/>
                </a:cubicBezTo>
                <a:cubicBezTo>
                  <a:pt x="5531407" y="966089"/>
                  <a:pt x="5527187" y="961867"/>
                  <a:pt x="5527187" y="956660"/>
                </a:cubicBezTo>
                <a:cubicBezTo>
                  <a:pt x="5527187" y="951452"/>
                  <a:pt x="5531407" y="947230"/>
                  <a:pt x="5536618" y="947230"/>
                </a:cubicBezTo>
                <a:close/>
                <a:moveTo>
                  <a:pt x="5398537" y="947230"/>
                </a:moveTo>
                <a:cubicBezTo>
                  <a:pt x="5403748" y="947230"/>
                  <a:pt x="5407970" y="951452"/>
                  <a:pt x="5407970" y="956660"/>
                </a:cubicBezTo>
                <a:cubicBezTo>
                  <a:pt x="5407970" y="961867"/>
                  <a:pt x="5403748" y="966089"/>
                  <a:pt x="5398537" y="966089"/>
                </a:cubicBezTo>
                <a:cubicBezTo>
                  <a:pt x="5393331" y="966089"/>
                  <a:pt x="5389108" y="961867"/>
                  <a:pt x="5389108" y="956660"/>
                </a:cubicBezTo>
                <a:cubicBezTo>
                  <a:pt x="5389108" y="951452"/>
                  <a:pt x="5393331" y="947230"/>
                  <a:pt x="5398537" y="947230"/>
                </a:cubicBezTo>
                <a:close/>
                <a:moveTo>
                  <a:pt x="5260467" y="947230"/>
                </a:moveTo>
                <a:cubicBezTo>
                  <a:pt x="5265678" y="947230"/>
                  <a:pt x="5269894" y="951452"/>
                  <a:pt x="5269894" y="956660"/>
                </a:cubicBezTo>
                <a:cubicBezTo>
                  <a:pt x="5269894" y="961867"/>
                  <a:pt x="5265678" y="966089"/>
                  <a:pt x="5260467" y="966089"/>
                </a:cubicBezTo>
                <a:cubicBezTo>
                  <a:pt x="5255260" y="966089"/>
                  <a:pt x="5251036" y="961867"/>
                  <a:pt x="5251036" y="956660"/>
                </a:cubicBezTo>
                <a:cubicBezTo>
                  <a:pt x="5251036" y="951452"/>
                  <a:pt x="5255260" y="947230"/>
                  <a:pt x="5260467" y="947230"/>
                </a:cubicBezTo>
                <a:close/>
                <a:moveTo>
                  <a:pt x="5122396" y="947230"/>
                </a:moveTo>
                <a:cubicBezTo>
                  <a:pt x="5127603" y="947230"/>
                  <a:pt x="5131825" y="951452"/>
                  <a:pt x="5131825" y="956660"/>
                </a:cubicBezTo>
                <a:cubicBezTo>
                  <a:pt x="5131825" y="961867"/>
                  <a:pt x="5127603" y="966089"/>
                  <a:pt x="5122396" y="966089"/>
                </a:cubicBezTo>
                <a:cubicBezTo>
                  <a:pt x="5117191" y="966089"/>
                  <a:pt x="5112965" y="961867"/>
                  <a:pt x="5112965" y="956660"/>
                </a:cubicBezTo>
                <a:cubicBezTo>
                  <a:pt x="5112965" y="951452"/>
                  <a:pt x="5117191" y="947230"/>
                  <a:pt x="5122396" y="947230"/>
                </a:cubicBezTo>
                <a:close/>
                <a:moveTo>
                  <a:pt x="6641178" y="946685"/>
                </a:moveTo>
                <a:cubicBezTo>
                  <a:pt x="6646687" y="946685"/>
                  <a:pt x="6651152" y="951150"/>
                  <a:pt x="6651152" y="956659"/>
                </a:cubicBezTo>
                <a:cubicBezTo>
                  <a:pt x="6651152" y="962167"/>
                  <a:pt x="6646687" y="966633"/>
                  <a:pt x="6641178" y="966633"/>
                </a:cubicBezTo>
                <a:cubicBezTo>
                  <a:pt x="6635670" y="966633"/>
                  <a:pt x="6631205" y="962168"/>
                  <a:pt x="6631205" y="956659"/>
                </a:cubicBezTo>
                <a:cubicBezTo>
                  <a:pt x="6631205" y="951151"/>
                  <a:pt x="6635670" y="946685"/>
                  <a:pt x="6641178" y="946685"/>
                </a:cubicBezTo>
                <a:close/>
                <a:moveTo>
                  <a:pt x="6503108" y="946685"/>
                </a:moveTo>
                <a:cubicBezTo>
                  <a:pt x="6508616" y="946685"/>
                  <a:pt x="6513082" y="951150"/>
                  <a:pt x="6513082" y="956659"/>
                </a:cubicBezTo>
                <a:cubicBezTo>
                  <a:pt x="6513082" y="962167"/>
                  <a:pt x="6508616" y="966633"/>
                  <a:pt x="6503108" y="966633"/>
                </a:cubicBezTo>
                <a:cubicBezTo>
                  <a:pt x="6497600" y="966633"/>
                  <a:pt x="6493134" y="962168"/>
                  <a:pt x="6493134" y="956659"/>
                </a:cubicBezTo>
                <a:cubicBezTo>
                  <a:pt x="6493134" y="951151"/>
                  <a:pt x="6497600" y="946685"/>
                  <a:pt x="6503108" y="946685"/>
                </a:cubicBezTo>
                <a:close/>
                <a:moveTo>
                  <a:pt x="6365029" y="946685"/>
                </a:moveTo>
                <a:cubicBezTo>
                  <a:pt x="6370538" y="946685"/>
                  <a:pt x="6375003" y="951150"/>
                  <a:pt x="6375003" y="956659"/>
                </a:cubicBezTo>
                <a:cubicBezTo>
                  <a:pt x="6375003" y="962167"/>
                  <a:pt x="6370538" y="966633"/>
                  <a:pt x="6365029" y="966633"/>
                </a:cubicBezTo>
                <a:cubicBezTo>
                  <a:pt x="6359521" y="966633"/>
                  <a:pt x="6355056" y="962168"/>
                  <a:pt x="6355056" y="956659"/>
                </a:cubicBezTo>
                <a:cubicBezTo>
                  <a:pt x="6355056" y="951151"/>
                  <a:pt x="6359521" y="946685"/>
                  <a:pt x="6365029" y="946685"/>
                </a:cubicBezTo>
                <a:close/>
                <a:moveTo>
                  <a:pt x="6226961" y="946685"/>
                </a:moveTo>
                <a:cubicBezTo>
                  <a:pt x="6232468" y="946685"/>
                  <a:pt x="6236934" y="951150"/>
                  <a:pt x="6236934" y="956659"/>
                </a:cubicBezTo>
                <a:cubicBezTo>
                  <a:pt x="6236934" y="962167"/>
                  <a:pt x="6232468" y="966633"/>
                  <a:pt x="6226961" y="966633"/>
                </a:cubicBezTo>
                <a:cubicBezTo>
                  <a:pt x="6221454" y="966633"/>
                  <a:pt x="6216991" y="962168"/>
                  <a:pt x="6216991" y="956659"/>
                </a:cubicBezTo>
                <a:cubicBezTo>
                  <a:pt x="6216991" y="951151"/>
                  <a:pt x="6221454" y="946685"/>
                  <a:pt x="6226961" y="946685"/>
                </a:cubicBezTo>
                <a:close/>
                <a:moveTo>
                  <a:pt x="6088895" y="946685"/>
                </a:moveTo>
                <a:cubicBezTo>
                  <a:pt x="6094403" y="946685"/>
                  <a:pt x="6098870" y="951150"/>
                  <a:pt x="6098870" y="956659"/>
                </a:cubicBezTo>
                <a:cubicBezTo>
                  <a:pt x="6098870" y="962167"/>
                  <a:pt x="6094403" y="966633"/>
                  <a:pt x="6088895" y="966633"/>
                </a:cubicBezTo>
                <a:cubicBezTo>
                  <a:pt x="6083387" y="966633"/>
                  <a:pt x="6078920" y="962168"/>
                  <a:pt x="6078920" y="956659"/>
                </a:cubicBezTo>
                <a:cubicBezTo>
                  <a:pt x="6078920" y="951151"/>
                  <a:pt x="6083387" y="946685"/>
                  <a:pt x="6088895" y="946685"/>
                </a:cubicBezTo>
                <a:close/>
                <a:moveTo>
                  <a:pt x="5950822" y="946685"/>
                </a:moveTo>
                <a:cubicBezTo>
                  <a:pt x="5956328" y="946685"/>
                  <a:pt x="5960795" y="951150"/>
                  <a:pt x="5960795" y="956659"/>
                </a:cubicBezTo>
                <a:cubicBezTo>
                  <a:pt x="5960795" y="962167"/>
                  <a:pt x="5956328" y="966633"/>
                  <a:pt x="5950822" y="966633"/>
                </a:cubicBezTo>
                <a:cubicBezTo>
                  <a:pt x="5945313" y="966633"/>
                  <a:pt x="5940849" y="962168"/>
                  <a:pt x="5940849" y="956659"/>
                </a:cubicBezTo>
                <a:cubicBezTo>
                  <a:pt x="5940849" y="951151"/>
                  <a:pt x="5945313" y="946685"/>
                  <a:pt x="5950822" y="946685"/>
                </a:cubicBezTo>
                <a:close/>
                <a:moveTo>
                  <a:pt x="5812753" y="946685"/>
                </a:moveTo>
                <a:cubicBezTo>
                  <a:pt x="5818263" y="946685"/>
                  <a:pt x="5822728" y="951150"/>
                  <a:pt x="5822728" y="956659"/>
                </a:cubicBezTo>
                <a:cubicBezTo>
                  <a:pt x="5822728" y="962167"/>
                  <a:pt x="5818263" y="966633"/>
                  <a:pt x="5812753" y="966633"/>
                </a:cubicBezTo>
                <a:cubicBezTo>
                  <a:pt x="5807246" y="966633"/>
                  <a:pt x="5802782" y="962168"/>
                  <a:pt x="5802782" y="956659"/>
                </a:cubicBezTo>
                <a:cubicBezTo>
                  <a:pt x="5802782" y="951151"/>
                  <a:pt x="5807246" y="946685"/>
                  <a:pt x="5812753" y="946685"/>
                </a:cubicBezTo>
                <a:close/>
                <a:moveTo>
                  <a:pt x="5674680" y="946685"/>
                </a:moveTo>
                <a:cubicBezTo>
                  <a:pt x="5680188" y="946685"/>
                  <a:pt x="5684656" y="951150"/>
                  <a:pt x="5684656" y="956659"/>
                </a:cubicBezTo>
                <a:cubicBezTo>
                  <a:pt x="5684656" y="962167"/>
                  <a:pt x="5680188" y="966633"/>
                  <a:pt x="5674680" y="966633"/>
                </a:cubicBezTo>
                <a:cubicBezTo>
                  <a:pt x="5669173" y="966633"/>
                  <a:pt x="5664708" y="962168"/>
                  <a:pt x="5664708" y="956659"/>
                </a:cubicBezTo>
                <a:cubicBezTo>
                  <a:pt x="5664708" y="951151"/>
                  <a:pt x="5669173" y="946685"/>
                  <a:pt x="5674680" y="946685"/>
                </a:cubicBezTo>
                <a:close/>
                <a:moveTo>
                  <a:pt x="11680909" y="837041"/>
                </a:moveTo>
                <a:cubicBezTo>
                  <a:pt x="11680933" y="837041"/>
                  <a:pt x="11680953" y="837060"/>
                  <a:pt x="11680953" y="837084"/>
                </a:cubicBezTo>
                <a:cubicBezTo>
                  <a:pt x="11680953" y="837108"/>
                  <a:pt x="11680933" y="837127"/>
                  <a:pt x="11680909" y="837127"/>
                </a:cubicBezTo>
                <a:cubicBezTo>
                  <a:pt x="11680885" y="837127"/>
                  <a:pt x="11680866" y="837108"/>
                  <a:pt x="11680866" y="837084"/>
                </a:cubicBezTo>
                <a:cubicBezTo>
                  <a:pt x="11680866" y="837060"/>
                  <a:pt x="11680885" y="837041"/>
                  <a:pt x="11680909" y="837041"/>
                </a:cubicBezTo>
                <a:close/>
                <a:moveTo>
                  <a:pt x="11542766" y="837027"/>
                </a:moveTo>
                <a:cubicBezTo>
                  <a:pt x="11542797" y="837027"/>
                  <a:pt x="11542822" y="837052"/>
                  <a:pt x="11542822" y="837084"/>
                </a:cubicBezTo>
                <a:cubicBezTo>
                  <a:pt x="11542822" y="837115"/>
                  <a:pt x="11542797" y="837140"/>
                  <a:pt x="11542766" y="837140"/>
                </a:cubicBezTo>
                <a:cubicBezTo>
                  <a:pt x="11542735" y="837140"/>
                  <a:pt x="11542710" y="837115"/>
                  <a:pt x="11542710" y="837084"/>
                </a:cubicBezTo>
                <a:cubicBezTo>
                  <a:pt x="11542710" y="837052"/>
                  <a:pt x="11542735" y="837027"/>
                  <a:pt x="11542766" y="837027"/>
                </a:cubicBezTo>
                <a:close/>
                <a:moveTo>
                  <a:pt x="11404715" y="837027"/>
                </a:moveTo>
                <a:cubicBezTo>
                  <a:pt x="11404746" y="837027"/>
                  <a:pt x="11404772" y="837052"/>
                  <a:pt x="11404772" y="837084"/>
                </a:cubicBezTo>
                <a:cubicBezTo>
                  <a:pt x="11404772" y="837115"/>
                  <a:pt x="11404746" y="837140"/>
                  <a:pt x="11404715" y="837140"/>
                </a:cubicBezTo>
                <a:cubicBezTo>
                  <a:pt x="11404685" y="837140"/>
                  <a:pt x="11404659" y="837115"/>
                  <a:pt x="11404659" y="837084"/>
                </a:cubicBezTo>
                <a:cubicBezTo>
                  <a:pt x="11404659" y="837052"/>
                  <a:pt x="11404685" y="837027"/>
                  <a:pt x="11404715" y="837027"/>
                </a:cubicBezTo>
                <a:close/>
                <a:moveTo>
                  <a:pt x="11266664" y="837027"/>
                </a:moveTo>
                <a:cubicBezTo>
                  <a:pt x="11266694" y="837027"/>
                  <a:pt x="11266720" y="837052"/>
                  <a:pt x="11266720" y="837084"/>
                </a:cubicBezTo>
                <a:cubicBezTo>
                  <a:pt x="11266720" y="837115"/>
                  <a:pt x="11266694" y="837140"/>
                  <a:pt x="11266664" y="837140"/>
                </a:cubicBezTo>
                <a:cubicBezTo>
                  <a:pt x="11266633" y="837140"/>
                  <a:pt x="11266607" y="837115"/>
                  <a:pt x="11266607" y="837084"/>
                </a:cubicBezTo>
                <a:cubicBezTo>
                  <a:pt x="11266607" y="837052"/>
                  <a:pt x="11266633" y="837027"/>
                  <a:pt x="11266664" y="837027"/>
                </a:cubicBezTo>
                <a:close/>
                <a:moveTo>
                  <a:pt x="11128613" y="837027"/>
                </a:moveTo>
                <a:cubicBezTo>
                  <a:pt x="11128644" y="837027"/>
                  <a:pt x="11128669" y="837052"/>
                  <a:pt x="11128669" y="837084"/>
                </a:cubicBezTo>
                <a:cubicBezTo>
                  <a:pt x="11128669" y="837115"/>
                  <a:pt x="11128644" y="837140"/>
                  <a:pt x="11128613" y="837140"/>
                </a:cubicBezTo>
                <a:cubicBezTo>
                  <a:pt x="11128582" y="837140"/>
                  <a:pt x="11128557" y="837115"/>
                  <a:pt x="11128557" y="837084"/>
                </a:cubicBezTo>
                <a:cubicBezTo>
                  <a:pt x="11128557" y="837052"/>
                  <a:pt x="11128582" y="837027"/>
                  <a:pt x="11128613" y="837027"/>
                </a:cubicBezTo>
                <a:close/>
                <a:moveTo>
                  <a:pt x="1187322" y="837027"/>
                </a:moveTo>
                <a:cubicBezTo>
                  <a:pt x="1187353" y="837027"/>
                  <a:pt x="1187378" y="837052"/>
                  <a:pt x="1187378" y="837084"/>
                </a:cubicBezTo>
                <a:cubicBezTo>
                  <a:pt x="1187378" y="837115"/>
                  <a:pt x="1187353" y="837140"/>
                  <a:pt x="1187322" y="837140"/>
                </a:cubicBezTo>
                <a:cubicBezTo>
                  <a:pt x="1187290" y="837140"/>
                  <a:pt x="1187265" y="837115"/>
                  <a:pt x="1187265" y="837084"/>
                </a:cubicBezTo>
                <a:cubicBezTo>
                  <a:pt x="1187265" y="837052"/>
                  <a:pt x="1187290" y="837027"/>
                  <a:pt x="1187322" y="837027"/>
                </a:cubicBezTo>
                <a:close/>
                <a:moveTo>
                  <a:pt x="1049247" y="837027"/>
                </a:moveTo>
                <a:cubicBezTo>
                  <a:pt x="1049278" y="837027"/>
                  <a:pt x="1049304" y="837052"/>
                  <a:pt x="1049304" y="837084"/>
                </a:cubicBezTo>
                <a:cubicBezTo>
                  <a:pt x="1049304" y="837115"/>
                  <a:pt x="1049278" y="837140"/>
                  <a:pt x="1049247" y="837140"/>
                </a:cubicBezTo>
                <a:cubicBezTo>
                  <a:pt x="1049215" y="837140"/>
                  <a:pt x="1049190" y="837115"/>
                  <a:pt x="1049190" y="837084"/>
                </a:cubicBezTo>
                <a:cubicBezTo>
                  <a:pt x="1049190" y="837052"/>
                  <a:pt x="1049215" y="837027"/>
                  <a:pt x="1049247" y="837027"/>
                </a:cubicBezTo>
                <a:close/>
                <a:moveTo>
                  <a:pt x="911170" y="837027"/>
                </a:moveTo>
                <a:cubicBezTo>
                  <a:pt x="911201" y="837027"/>
                  <a:pt x="911226" y="837052"/>
                  <a:pt x="911226" y="837084"/>
                </a:cubicBezTo>
                <a:cubicBezTo>
                  <a:pt x="911226" y="837115"/>
                  <a:pt x="911201" y="837140"/>
                  <a:pt x="911170" y="837140"/>
                </a:cubicBezTo>
                <a:cubicBezTo>
                  <a:pt x="911137" y="837140"/>
                  <a:pt x="911113" y="837115"/>
                  <a:pt x="911113" y="837084"/>
                </a:cubicBezTo>
                <a:cubicBezTo>
                  <a:pt x="911113" y="837052"/>
                  <a:pt x="911137" y="837027"/>
                  <a:pt x="911170" y="837027"/>
                </a:cubicBezTo>
                <a:close/>
                <a:moveTo>
                  <a:pt x="773092" y="837027"/>
                </a:moveTo>
                <a:cubicBezTo>
                  <a:pt x="773124" y="837027"/>
                  <a:pt x="773148" y="837052"/>
                  <a:pt x="773148" y="837084"/>
                </a:cubicBezTo>
                <a:cubicBezTo>
                  <a:pt x="773148" y="837115"/>
                  <a:pt x="773124" y="837140"/>
                  <a:pt x="773092" y="837140"/>
                </a:cubicBezTo>
                <a:cubicBezTo>
                  <a:pt x="773060" y="837140"/>
                  <a:pt x="773036" y="837115"/>
                  <a:pt x="773036" y="837084"/>
                </a:cubicBezTo>
                <a:cubicBezTo>
                  <a:pt x="773036" y="837052"/>
                  <a:pt x="773060" y="837027"/>
                  <a:pt x="773092" y="837027"/>
                </a:cubicBezTo>
                <a:close/>
                <a:moveTo>
                  <a:pt x="1325404" y="836939"/>
                </a:moveTo>
                <a:cubicBezTo>
                  <a:pt x="1325485" y="836939"/>
                  <a:pt x="1325551" y="837004"/>
                  <a:pt x="1325551" y="837084"/>
                </a:cubicBezTo>
                <a:cubicBezTo>
                  <a:pt x="1325551" y="837165"/>
                  <a:pt x="1325485" y="837230"/>
                  <a:pt x="1325404" y="837230"/>
                </a:cubicBezTo>
                <a:cubicBezTo>
                  <a:pt x="1325325" y="837230"/>
                  <a:pt x="1325259" y="837165"/>
                  <a:pt x="1325259" y="837084"/>
                </a:cubicBezTo>
                <a:cubicBezTo>
                  <a:pt x="1325259" y="837004"/>
                  <a:pt x="1325325" y="836939"/>
                  <a:pt x="1325404" y="836939"/>
                </a:cubicBezTo>
                <a:close/>
                <a:moveTo>
                  <a:pt x="10990467" y="836918"/>
                </a:moveTo>
                <a:cubicBezTo>
                  <a:pt x="10990559" y="836918"/>
                  <a:pt x="10990633" y="836992"/>
                  <a:pt x="10990633" y="837084"/>
                </a:cubicBezTo>
                <a:cubicBezTo>
                  <a:pt x="10990633" y="837175"/>
                  <a:pt x="10990559" y="837250"/>
                  <a:pt x="10990467" y="837250"/>
                </a:cubicBezTo>
                <a:cubicBezTo>
                  <a:pt x="10990375" y="837250"/>
                  <a:pt x="10990301" y="837175"/>
                  <a:pt x="10990301" y="837084"/>
                </a:cubicBezTo>
                <a:cubicBezTo>
                  <a:pt x="10990301" y="836992"/>
                  <a:pt x="10990375" y="836918"/>
                  <a:pt x="10990467" y="836918"/>
                </a:cubicBezTo>
                <a:close/>
                <a:moveTo>
                  <a:pt x="10852416" y="836918"/>
                </a:moveTo>
                <a:cubicBezTo>
                  <a:pt x="10852508" y="836918"/>
                  <a:pt x="10852582" y="836992"/>
                  <a:pt x="10852582" y="837084"/>
                </a:cubicBezTo>
                <a:cubicBezTo>
                  <a:pt x="10852582" y="837175"/>
                  <a:pt x="10852508" y="837250"/>
                  <a:pt x="10852416" y="837250"/>
                </a:cubicBezTo>
                <a:cubicBezTo>
                  <a:pt x="10852325" y="837250"/>
                  <a:pt x="10852250" y="837175"/>
                  <a:pt x="10852250" y="837084"/>
                </a:cubicBezTo>
                <a:cubicBezTo>
                  <a:pt x="10852250" y="836992"/>
                  <a:pt x="10852325" y="836918"/>
                  <a:pt x="10852416" y="836918"/>
                </a:cubicBezTo>
                <a:close/>
                <a:moveTo>
                  <a:pt x="1601560" y="836918"/>
                </a:moveTo>
                <a:cubicBezTo>
                  <a:pt x="1601651" y="836918"/>
                  <a:pt x="1601727" y="836992"/>
                  <a:pt x="1601727" y="837084"/>
                </a:cubicBezTo>
                <a:cubicBezTo>
                  <a:pt x="1601727" y="837175"/>
                  <a:pt x="1601651" y="837250"/>
                  <a:pt x="1601560" y="837250"/>
                </a:cubicBezTo>
                <a:cubicBezTo>
                  <a:pt x="1601469" y="837250"/>
                  <a:pt x="1601395" y="837175"/>
                  <a:pt x="1601395" y="837084"/>
                </a:cubicBezTo>
                <a:cubicBezTo>
                  <a:pt x="1601395" y="836992"/>
                  <a:pt x="1601469" y="836918"/>
                  <a:pt x="1601560" y="836918"/>
                </a:cubicBezTo>
                <a:close/>
                <a:moveTo>
                  <a:pt x="1463478" y="836918"/>
                </a:moveTo>
                <a:cubicBezTo>
                  <a:pt x="1463569" y="836918"/>
                  <a:pt x="1463644" y="836992"/>
                  <a:pt x="1463644" y="837084"/>
                </a:cubicBezTo>
                <a:cubicBezTo>
                  <a:pt x="1463644" y="837175"/>
                  <a:pt x="1463569" y="837250"/>
                  <a:pt x="1463478" y="837250"/>
                </a:cubicBezTo>
                <a:cubicBezTo>
                  <a:pt x="1463386" y="837250"/>
                  <a:pt x="1463311" y="837175"/>
                  <a:pt x="1463311" y="837084"/>
                </a:cubicBezTo>
                <a:cubicBezTo>
                  <a:pt x="1463311" y="836992"/>
                  <a:pt x="1463386" y="836918"/>
                  <a:pt x="1463478" y="836918"/>
                </a:cubicBezTo>
                <a:close/>
                <a:moveTo>
                  <a:pt x="10714366" y="836799"/>
                </a:moveTo>
                <a:cubicBezTo>
                  <a:pt x="10714524" y="836799"/>
                  <a:pt x="10714651" y="836927"/>
                  <a:pt x="10714651" y="837084"/>
                </a:cubicBezTo>
                <a:cubicBezTo>
                  <a:pt x="10714651" y="837242"/>
                  <a:pt x="10714524" y="837369"/>
                  <a:pt x="10714366" y="837369"/>
                </a:cubicBezTo>
                <a:cubicBezTo>
                  <a:pt x="10714208" y="837369"/>
                  <a:pt x="10714081" y="837242"/>
                  <a:pt x="10714081" y="837084"/>
                </a:cubicBezTo>
                <a:cubicBezTo>
                  <a:pt x="10714081" y="836927"/>
                  <a:pt x="10714208" y="836799"/>
                  <a:pt x="10714366" y="836799"/>
                </a:cubicBezTo>
                <a:close/>
                <a:moveTo>
                  <a:pt x="10576315" y="836773"/>
                </a:moveTo>
                <a:cubicBezTo>
                  <a:pt x="10576487" y="836773"/>
                  <a:pt x="10576625" y="836912"/>
                  <a:pt x="10576625" y="837084"/>
                </a:cubicBezTo>
                <a:cubicBezTo>
                  <a:pt x="10576625" y="837256"/>
                  <a:pt x="10576485" y="837395"/>
                  <a:pt x="10576315" y="837395"/>
                </a:cubicBezTo>
                <a:cubicBezTo>
                  <a:pt x="10576143" y="837395"/>
                  <a:pt x="10576005" y="837256"/>
                  <a:pt x="10576005" y="837084"/>
                </a:cubicBezTo>
                <a:cubicBezTo>
                  <a:pt x="10576005" y="836912"/>
                  <a:pt x="10576144" y="836773"/>
                  <a:pt x="10576315" y="836773"/>
                </a:cubicBezTo>
                <a:close/>
                <a:moveTo>
                  <a:pt x="1877706" y="836773"/>
                </a:moveTo>
                <a:cubicBezTo>
                  <a:pt x="1877879" y="836773"/>
                  <a:pt x="1878018" y="836912"/>
                  <a:pt x="1878018" y="837084"/>
                </a:cubicBezTo>
                <a:cubicBezTo>
                  <a:pt x="1878018" y="837256"/>
                  <a:pt x="1877879" y="837395"/>
                  <a:pt x="1877706" y="837395"/>
                </a:cubicBezTo>
                <a:cubicBezTo>
                  <a:pt x="1877536" y="837395"/>
                  <a:pt x="1877397" y="837256"/>
                  <a:pt x="1877397" y="837084"/>
                </a:cubicBezTo>
                <a:cubicBezTo>
                  <a:pt x="1877397" y="836912"/>
                  <a:pt x="1877536" y="836773"/>
                  <a:pt x="1877706" y="836773"/>
                </a:cubicBezTo>
                <a:close/>
                <a:moveTo>
                  <a:pt x="1739634" y="836773"/>
                </a:moveTo>
                <a:cubicBezTo>
                  <a:pt x="1739806" y="836773"/>
                  <a:pt x="1739946" y="836912"/>
                  <a:pt x="1739946" y="837084"/>
                </a:cubicBezTo>
                <a:cubicBezTo>
                  <a:pt x="1739946" y="837256"/>
                  <a:pt x="1739806" y="837395"/>
                  <a:pt x="1739634" y="837395"/>
                </a:cubicBezTo>
                <a:cubicBezTo>
                  <a:pt x="1739462" y="837395"/>
                  <a:pt x="1739324" y="837256"/>
                  <a:pt x="1739324" y="837084"/>
                </a:cubicBezTo>
                <a:cubicBezTo>
                  <a:pt x="1739324" y="836912"/>
                  <a:pt x="1739462" y="836773"/>
                  <a:pt x="1739634" y="836773"/>
                </a:cubicBezTo>
                <a:close/>
                <a:moveTo>
                  <a:pt x="10438169" y="836629"/>
                </a:moveTo>
                <a:cubicBezTo>
                  <a:pt x="10438421" y="836629"/>
                  <a:pt x="10438625" y="836833"/>
                  <a:pt x="10438625" y="837084"/>
                </a:cubicBezTo>
                <a:cubicBezTo>
                  <a:pt x="10438625" y="837336"/>
                  <a:pt x="10438421" y="837540"/>
                  <a:pt x="10438169" y="837540"/>
                </a:cubicBezTo>
                <a:cubicBezTo>
                  <a:pt x="10437917" y="837540"/>
                  <a:pt x="10437714" y="837336"/>
                  <a:pt x="10437714" y="837084"/>
                </a:cubicBezTo>
                <a:cubicBezTo>
                  <a:pt x="10437714" y="836833"/>
                  <a:pt x="10437917" y="836629"/>
                  <a:pt x="10438169" y="836629"/>
                </a:cubicBezTo>
                <a:close/>
                <a:moveTo>
                  <a:pt x="10300120" y="836598"/>
                </a:moveTo>
                <a:cubicBezTo>
                  <a:pt x="10300388" y="836598"/>
                  <a:pt x="10300605" y="836815"/>
                  <a:pt x="10300605" y="837083"/>
                </a:cubicBezTo>
                <a:cubicBezTo>
                  <a:pt x="10300605" y="837352"/>
                  <a:pt x="10300388" y="837569"/>
                  <a:pt x="10300120" y="837569"/>
                </a:cubicBezTo>
                <a:cubicBezTo>
                  <a:pt x="10299852" y="837569"/>
                  <a:pt x="10299635" y="837352"/>
                  <a:pt x="10299635" y="837083"/>
                </a:cubicBezTo>
                <a:cubicBezTo>
                  <a:pt x="10299635" y="836815"/>
                  <a:pt x="10299852" y="836598"/>
                  <a:pt x="10300120" y="836598"/>
                </a:cubicBezTo>
                <a:close/>
                <a:moveTo>
                  <a:pt x="2153865" y="836598"/>
                </a:moveTo>
                <a:cubicBezTo>
                  <a:pt x="2154132" y="836598"/>
                  <a:pt x="2154350" y="836815"/>
                  <a:pt x="2154350" y="837083"/>
                </a:cubicBezTo>
                <a:cubicBezTo>
                  <a:pt x="2154350" y="837352"/>
                  <a:pt x="2154132" y="837569"/>
                  <a:pt x="2153865" y="837569"/>
                </a:cubicBezTo>
                <a:cubicBezTo>
                  <a:pt x="2153596" y="837569"/>
                  <a:pt x="2153380" y="837352"/>
                  <a:pt x="2153380" y="837083"/>
                </a:cubicBezTo>
                <a:cubicBezTo>
                  <a:pt x="2153380" y="836815"/>
                  <a:pt x="2153596" y="836598"/>
                  <a:pt x="2153865" y="836598"/>
                </a:cubicBezTo>
                <a:close/>
                <a:moveTo>
                  <a:pt x="2015790" y="836598"/>
                </a:moveTo>
                <a:cubicBezTo>
                  <a:pt x="2016059" y="836598"/>
                  <a:pt x="2016276" y="836815"/>
                  <a:pt x="2016276" y="837083"/>
                </a:cubicBezTo>
                <a:cubicBezTo>
                  <a:pt x="2016276" y="837352"/>
                  <a:pt x="2016059" y="837569"/>
                  <a:pt x="2015790" y="837569"/>
                </a:cubicBezTo>
                <a:cubicBezTo>
                  <a:pt x="2015522" y="837569"/>
                  <a:pt x="2015306" y="837352"/>
                  <a:pt x="2015306" y="837083"/>
                </a:cubicBezTo>
                <a:cubicBezTo>
                  <a:pt x="2015306" y="836815"/>
                  <a:pt x="2015522" y="836598"/>
                  <a:pt x="2015790" y="836598"/>
                </a:cubicBezTo>
                <a:close/>
                <a:moveTo>
                  <a:pt x="10162069" y="836398"/>
                </a:moveTo>
                <a:cubicBezTo>
                  <a:pt x="10162448" y="836398"/>
                  <a:pt x="10162755" y="836705"/>
                  <a:pt x="10162755" y="837084"/>
                </a:cubicBezTo>
                <a:cubicBezTo>
                  <a:pt x="10162755" y="837463"/>
                  <a:pt x="10162448" y="837770"/>
                  <a:pt x="10162069" y="837770"/>
                </a:cubicBezTo>
                <a:cubicBezTo>
                  <a:pt x="10161690" y="837770"/>
                  <a:pt x="10161383" y="837463"/>
                  <a:pt x="10161383" y="837084"/>
                </a:cubicBezTo>
                <a:cubicBezTo>
                  <a:pt x="10161383" y="836705"/>
                  <a:pt x="10161690" y="836398"/>
                  <a:pt x="10162069" y="836398"/>
                </a:cubicBezTo>
                <a:close/>
                <a:moveTo>
                  <a:pt x="2291958" y="836398"/>
                </a:moveTo>
                <a:cubicBezTo>
                  <a:pt x="2292336" y="836398"/>
                  <a:pt x="2292643" y="836705"/>
                  <a:pt x="2292643" y="837084"/>
                </a:cubicBezTo>
                <a:cubicBezTo>
                  <a:pt x="2292643" y="837463"/>
                  <a:pt x="2292336" y="837770"/>
                  <a:pt x="2291958" y="837770"/>
                </a:cubicBezTo>
                <a:cubicBezTo>
                  <a:pt x="2291582" y="837770"/>
                  <a:pt x="2291272" y="837463"/>
                  <a:pt x="2291272" y="837084"/>
                </a:cubicBezTo>
                <a:cubicBezTo>
                  <a:pt x="2291272" y="836705"/>
                  <a:pt x="2291582" y="836398"/>
                  <a:pt x="2291958" y="836398"/>
                </a:cubicBezTo>
                <a:close/>
                <a:moveTo>
                  <a:pt x="10024017" y="836212"/>
                </a:moveTo>
                <a:cubicBezTo>
                  <a:pt x="10024499" y="836212"/>
                  <a:pt x="10024889" y="836602"/>
                  <a:pt x="10024889" y="837084"/>
                </a:cubicBezTo>
                <a:cubicBezTo>
                  <a:pt x="10024889" y="837566"/>
                  <a:pt x="10024499" y="837956"/>
                  <a:pt x="10024017" y="837956"/>
                </a:cubicBezTo>
                <a:cubicBezTo>
                  <a:pt x="10023535" y="837956"/>
                  <a:pt x="10023145" y="837566"/>
                  <a:pt x="10023145" y="837084"/>
                </a:cubicBezTo>
                <a:cubicBezTo>
                  <a:pt x="10023145" y="836602"/>
                  <a:pt x="10023535" y="836212"/>
                  <a:pt x="10024017" y="836212"/>
                </a:cubicBezTo>
                <a:close/>
                <a:moveTo>
                  <a:pt x="2430040" y="836212"/>
                </a:moveTo>
                <a:cubicBezTo>
                  <a:pt x="2430520" y="836212"/>
                  <a:pt x="2430908" y="836602"/>
                  <a:pt x="2430908" y="837084"/>
                </a:cubicBezTo>
                <a:cubicBezTo>
                  <a:pt x="2430908" y="837566"/>
                  <a:pt x="2430520" y="837956"/>
                  <a:pt x="2430040" y="837956"/>
                </a:cubicBezTo>
                <a:cubicBezTo>
                  <a:pt x="2429553" y="837956"/>
                  <a:pt x="2429164" y="837566"/>
                  <a:pt x="2429164" y="837084"/>
                </a:cubicBezTo>
                <a:cubicBezTo>
                  <a:pt x="2429164" y="836602"/>
                  <a:pt x="2429553" y="836212"/>
                  <a:pt x="2430040" y="836212"/>
                </a:cubicBezTo>
                <a:close/>
                <a:moveTo>
                  <a:pt x="9885872" y="836174"/>
                </a:moveTo>
                <a:cubicBezTo>
                  <a:pt x="9886375" y="836174"/>
                  <a:pt x="9886782" y="836582"/>
                  <a:pt x="9886782" y="837084"/>
                </a:cubicBezTo>
                <a:cubicBezTo>
                  <a:pt x="9886782" y="837587"/>
                  <a:pt x="9886375" y="837994"/>
                  <a:pt x="9885872" y="837994"/>
                </a:cubicBezTo>
                <a:cubicBezTo>
                  <a:pt x="9885370" y="837994"/>
                  <a:pt x="9884962" y="837587"/>
                  <a:pt x="9884962" y="837084"/>
                </a:cubicBezTo>
                <a:cubicBezTo>
                  <a:pt x="9884962" y="836582"/>
                  <a:pt x="9885370" y="836174"/>
                  <a:pt x="9885872" y="836174"/>
                </a:cubicBezTo>
                <a:close/>
                <a:moveTo>
                  <a:pt x="2568123" y="836174"/>
                </a:moveTo>
                <a:cubicBezTo>
                  <a:pt x="2568624" y="836174"/>
                  <a:pt x="2569030" y="836582"/>
                  <a:pt x="2569030" y="837084"/>
                </a:cubicBezTo>
                <a:cubicBezTo>
                  <a:pt x="2569030" y="837587"/>
                  <a:pt x="2568624" y="837994"/>
                  <a:pt x="2568123" y="837994"/>
                </a:cubicBezTo>
                <a:cubicBezTo>
                  <a:pt x="2567620" y="837994"/>
                  <a:pt x="2567214" y="837587"/>
                  <a:pt x="2567214" y="837084"/>
                </a:cubicBezTo>
                <a:cubicBezTo>
                  <a:pt x="2567214" y="836582"/>
                  <a:pt x="2567620" y="836174"/>
                  <a:pt x="2568123" y="836174"/>
                </a:cubicBezTo>
                <a:close/>
                <a:moveTo>
                  <a:pt x="9747822" y="835817"/>
                </a:moveTo>
                <a:cubicBezTo>
                  <a:pt x="9748522" y="835817"/>
                  <a:pt x="9749088" y="836384"/>
                  <a:pt x="9749088" y="837084"/>
                </a:cubicBezTo>
                <a:cubicBezTo>
                  <a:pt x="9749088" y="837783"/>
                  <a:pt x="9748522" y="838350"/>
                  <a:pt x="9747822" y="838350"/>
                </a:cubicBezTo>
                <a:cubicBezTo>
                  <a:pt x="9747123" y="838350"/>
                  <a:pt x="9746556" y="837783"/>
                  <a:pt x="9746556" y="837084"/>
                </a:cubicBezTo>
                <a:cubicBezTo>
                  <a:pt x="9746556" y="836384"/>
                  <a:pt x="9747123" y="835817"/>
                  <a:pt x="9747822" y="835817"/>
                </a:cubicBezTo>
                <a:close/>
                <a:moveTo>
                  <a:pt x="2706201" y="835817"/>
                </a:moveTo>
                <a:cubicBezTo>
                  <a:pt x="2706902" y="835817"/>
                  <a:pt x="2707471" y="836384"/>
                  <a:pt x="2707471" y="837084"/>
                </a:cubicBezTo>
                <a:cubicBezTo>
                  <a:pt x="2707471" y="837783"/>
                  <a:pt x="2706902" y="838350"/>
                  <a:pt x="2706201" y="838350"/>
                </a:cubicBezTo>
                <a:cubicBezTo>
                  <a:pt x="2705502" y="838350"/>
                  <a:pt x="2704934" y="837783"/>
                  <a:pt x="2704934" y="837084"/>
                </a:cubicBezTo>
                <a:cubicBezTo>
                  <a:pt x="2704934" y="836384"/>
                  <a:pt x="2705502" y="835817"/>
                  <a:pt x="2706201" y="835817"/>
                </a:cubicBezTo>
                <a:close/>
                <a:moveTo>
                  <a:pt x="9609770" y="835589"/>
                </a:moveTo>
                <a:cubicBezTo>
                  <a:pt x="9610596" y="835589"/>
                  <a:pt x="9611266" y="836258"/>
                  <a:pt x="9611266" y="837084"/>
                </a:cubicBezTo>
                <a:cubicBezTo>
                  <a:pt x="9611266" y="837910"/>
                  <a:pt x="9610596" y="838579"/>
                  <a:pt x="9609770" y="838579"/>
                </a:cubicBezTo>
                <a:cubicBezTo>
                  <a:pt x="9608945" y="838579"/>
                  <a:pt x="9608275" y="837910"/>
                  <a:pt x="9608275" y="837084"/>
                </a:cubicBezTo>
                <a:cubicBezTo>
                  <a:pt x="9608275" y="836258"/>
                  <a:pt x="9608944" y="835589"/>
                  <a:pt x="9609770" y="835589"/>
                </a:cubicBezTo>
                <a:close/>
                <a:moveTo>
                  <a:pt x="2844279" y="835543"/>
                </a:moveTo>
                <a:cubicBezTo>
                  <a:pt x="2845132" y="835543"/>
                  <a:pt x="2845819" y="836233"/>
                  <a:pt x="2845819" y="837084"/>
                </a:cubicBezTo>
                <a:cubicBezTo>
                  <a:pt x="2845819" y="837935"/>
                  <a:pt x="2845132" y="838624"/>
                  <a:pt x="2844279" y="838624"/>
                </a:cubicBezTo>
                <a:cubicBezTo>
                  <a:pt x="2843430" y="838624"/>
                  <a:pt x="2842738" y="837935"/>
                  <a:pt x="2842738" y="837084"/>
                </a:cubicBezTo>
                <a:cubicBezTo>
                  <a:pt x="2842738" y="836233"/>
                  <a:pt x="2843430" y="835543"/>
                  <a:pt x="2844279" y="835543"/>
                </a:cubicBezTo>
                <a:close/>
                <a:moveTo>
                  <a:pt x="9471692" y="835299"/>
                </a:moveTo>
                <a:cubicBezTo>
                  <a:pt x="9472678" y="835299"/>
                  <a:pt x="9473476" y="836098"/>
                  <a:pt x="9473476" y="837083"/>
                </a:cubicBezTo>
                <a:cubicBezTo>
                  <a:pt x="9473476" y="838069"/>
                  <a:pt x="9472677" y="838868"/>
                  <a:pt x="9471692" y="838868"/>
                </a:cubicBezTo>
                <a:cubicBezTo>
                  <a:pt x="9470706" y="838868"/>
                  <a:pt x="9469908" y="838069"/>
                  <a:pt x="9469908" y="837083"/>
                </a:cubicBezTo>
                <a:cubicBezTo>
                  <a:pt x="9469908" y="836098"/>
                  <a:pt x="9470707" y="835299"/>
                  <a:pt x="9471692" y="835299"/>
                </a:cubicBezTo>
                <a:close/>
                <a:moveTo>
                  <a:pt x="2982365" y="835251"/>
                </a:moveTo>
                <a:cubicBezTo>
                  <a:pt x="2983380" y="835251"/>
                  <a:pt x="2984199" y="836072"/>
                  <a:pt x="2984199" y="837084"/>
                </a:cubicBezTo>
                <a:cubicBezTo>
                  <a:pt x="2984199" y="838097"/>
                  <a:pt x="2983380" y="838917"/>
                  <a:pt x="2982365" y="838917"/>
                </a:cubicBezTo>
                <a:cubicBezTo>
                  <a:pt x="2981353" y="838917"/>
                  <a:pt x="2980532" y="838097"/>
                  <a:pt x="2980532" y="837084"/>
                </a:cubicBezTo>
                <a:cubicBezTo>
                  <a:pt x="2980532" y="836072"/>
                  <a:pt x="2981353" y="835251"/>
                  <a:pt x="2982365" y="835251"/>
                </a:cubicBezTo>
                <a:close/>
                <a:moveTo>
                  <a:pt x="9333622" y="834992"/>
                </a:moveTo>
                <a:cubicBezTo>
                  <a:pt x="9334777" y="834992"/>
                  <a:pt x="9335713" y="835929"/>
                  <a:pt x="9335713" y="837084"/>
                </a:cubicBezTo>
                <a:cubicBezTo>
                  <a:pt x="9335713" y="838239"/>
                  <a:pt x="9334777" y="839175"/>
                  <a:pt x="9333622" y="839175"/>
                </a:cubicBezTo>
                <a:cubicBezTo>
                  <a:pt x="9332467" y="839175"/>
                  <a:pt x="9331530" y="838239"/>
                  <a:pt x="9331530" y="837084"/>
                </a:cubicBezTo>
                <a:cubicBezTo>
                  <a:pt x="9331530" y="835929"/>
                  <a:pt x="9332467" y="834992"/>
                  <a:pt x="9333622" y="834992"/>
                </a:cubicBezTo>
                <a:close/>
                <a:moveTo>
                  <a:pt x="3120444" y="834992"/>
                </a:moveTo>
                <a:cubicBezTo>
                  <a:pt x="3121600" y="834992"/>
                  <a:pt x="3122536" y="835929"/>
                  <a:pt x="3122536" y="837084"/>
                </a:cubicBezTo>
                <a:cubicBezTo>
                  <a:pt x="3122536" y="838239"/>
                  <a:pt x="3121600" y="839175"/>
                  <a:pt x="3120444" y="839175"/>
                </a:cubicBezTo>
                <a:cubicBezTo>
                  <a:pt x="3119289" y="839175"/>
                  <a:pt x="3118351" y="838239"/>
                  <a:pt x="3118351" y="837084"/>
                </a:cubicBezTo>
                <a:cubicBezTo>
                  <a:pt x="3118351" y="835929"/>
                  <a:pt x="3119289" y="834992"/>
                  <a:pt x="3120444" y="834992"/>
                </a:cubicBezTo>
                <a:close/>
                <a:moveTo>
                  <a:pt x="9195543" y="834668"/>
                </a:moveTo>
                <a:cubicBezTo>
                  <a:pt x="9196877" y="834668"/>
                  <a:pt x="9197959" y="835750"/>
                  <a:pt x="9197959" y="837084"/>
                </a:cubicBezTo>
                <a:cubicBezTo>
                  <a:pt x="9197959" y="838418"/>
                  <a:pt x="9196877" y="839500"/>
                  <a:pt x="9195543" y="839500"/>
                </a:cubicBezTo>
                <a:cubicBezTo>
                  <a:pt x="9194208" y="839500"/>
                  <a:pt x="9193127" y="838418"/>
                  <a:pt x="9193127" y="837084"/>
                </a:cubicBezTo>
                <a:cubicBezTo>
                  <a:pt x="9193127" y="835750"/>
                  <a:pt x="9194208" y="834668"/>
                  <a:pt x="9195543" y="834668"/>
                </a:cubicBezTo>
                <a:close/>
                <a:moveTo>
                  <a:pt x="3258529" y="834668"/>
                </a:moveTo>
                <a:cubicBezTo>
                  <a:pt x="3259860" y="834668"/>
                  <a:pt x="3260943" y="835750"/>
                  <a:pt x="3260943" y="837084"/>
                </a:cubicBezTo>
                <a:cubicBezTo>
                  <a:pt x="3260943" y="838418"/>
                  <a:pt x="3259860" y="839500"/>
                  <a:pt x="3258529" y="839500"/>
                </a:cubicBezTo>
                <a:cubicBezTo>
                  <a:pt x="3257194" y="839500"/>
                  <a:pt x="3256112" y="838418"/>
                  <a:pt x="3256112" y="837084"/>
                </a:cubicBezTo>
                <a:cubicBezTo>
                  <a:pt x="3256112" y="835750"/>
                  <a:pt x="3257194" y="834668"/>
                  <a:pt x="3258529" y="834668"/>
                </a:cubicBezTo>
                <a:close/>
                <a:moveTo>
                  <a:pt x="9057473" y="834614"/>
                </a:moveTo>
                <a:cubicBezTo>
                  <a:pt x="9058837" y="834614"/>
                  <a:pt x="9059943" y="835720"/>
                  <a:pt x="9059943" y="837084"/>
                </a:cubicBezTo>
                <a:cubicBezTo>
                  <a:pt x="9059943" y="838449"/>
                  <a:pt x="9058837" y="839554"/>
                  <a:pt x="9057473" y="839554"/>
                </a:cubicBezTo>
                <a:cubicBezTo>
                  <a:pt x="9056109" y="839554"/>
                  <a:pt x="9055003" y="838449"/>
                  <a:pt x="9055003" y="837084"/>
                </a:cubicBezTo>
                <a:cubicBezTo>
                  <a:pt x="9055003" y="835720"/>
                  <a:pt x="9056109" y="834614"/>
                  <a:pt x="9057473" y="834614"/>
                </a:cubicBezTo>
                <a:close/>
                <a:moveTo>
                  <a:pt x="3396608" y="834327"/>
                </a:moveTo>
                <a:cubicBezTo>
                  <a:pt x="3398127" y="834327"/>
                  <a:pt x="3399364" y="835561"/>
                  <a:pt x="3399364" y="837083"/>
                </a:cubicBezTo>
                <a:cubicBezTo>
                  <a:pt x="3399364" y="838606"/>
                  <a:pt x="3398127" y="839840"/>
                  <a:pt x="3396608" y="839840"/>
                </a:cubicBezTo>
                <a:cubicBezTo>
                  <a:pt x="3395085" y="839840"/>
                  <a:pt x="3393850" y="838606"/>
                  <a:pt x="3393850" y="837083"/>
                </a:cubicBezTo>
                <a:cubicBezTo>
                  <a:pt x="3393850" y="835561"/>
                  <a:pt x="3395085" y="834327"/>
                  <a:pt x="3396608" y="834327"/>
                </a:cubicBezTo>
                <a:close/>
                <a:moveTo>
                  <a:pt x="8919394" y="834271"/>
                </a:moveTo>
                <a:cubicBezTo>
                  <a:pt x="8920948" y="834271"/>
                  <a:pt x="8922207" y="835531"/>
                  <a:pt x="8922207" y="837084"/>
                </a:cubicBezTo>
                <a:cubicBezTo>
                  <a:pt x="8922207" y="838638"/>
                  <a:pt x="8920948" y="839897"/>
                  <a:pt x="8919394" y="839897"/>
                </a:cubicBezTo>
                <a:cubicBezTo>
                  <a:pt x="8917840" y="839897"/>
                  <a:pt x="8916581" y="838638"/>
                  <a:pt x="8916581" y="837084"/>
                </a:cubicBezTo>
                <a:cubicBezTo>
                  <a:pt x="8916581" y="835530"/>
                  <a:pt x="8917840" y="834271"/>
                  <a:pt x="8919394" y="834271"/>
                </a:cubicBezTo>
                <a:close/>
                <a:moveTo>
                  <a:pt x="3534697" y="833971"/>
                </a:moveTo>
                <a:cubicBezTo>
                  <a:pt x="3536414" y="833971"/>
                  <a:pt x="3537805" y="835365"/>
                  <a:pt x="3537805" y="837084"/>
                </a:cubicBezTo>
                <a:cubicBezTo>
                  <a:pt x="3537805" y="838802"/>
                  <a:pt x="3536414" y="840196"/>
                  <a:pt x="3534697" y="840196"/>
                </a:cubicBezTo>
                <a:cubicBezTo>
                  <a:pt x="3532973" y="840196"/>
                  <a:pt x="3531581" y="838802"/>
                  <a:pt x="3531581" y="837084"/>
                </a:cubicBezTo>
                <a:cubicBezTo>
                  <a:pt x="3531581" y="835365"/>
                  <a:pt x="3532973" y="833971"/>
                  <a:pt x="3534697" y="833971"/>
                </a:cubicBezTo>
                <a:close/>
                <a:moveTo>
                  <a:pt x="8781324" y="833912"/>
                </a:moveTo>
                <a:cubicBezTo>
                  <a:pt x="8783075" y="833912"/>
                  <a:pt x="8784496" y="835332"/>
                  <a:pt x="8784496" y="837084"/>
                </a:cubicBezTo>
                <a:cubicBezTo>
                  <a:pt x="8784496" y="838836"/>
                  <a:pt x="8783075" y="840256"/>
                  <a:pt x="8781324" y="840256"/>
                </a:cubicBezTo>
                <a:cubicBezTo>
                  <a:pt x="8779572" y="840256"/>
                  <a:pt x="8778152" y="838835"/>
                  <a:pt x="8778152" y="837084"/>
                </a:cubicBezTo>
                <a:cubicBezTo>
                  <a:pt x="8778152" y="835332"/>
                  <a:pt x="8779572" y="833912"/>
                  <a:pt x="8781324" y="833912"/>
                </a:cubicBezTo>
                <a:close/>
                <a:moveTo>
                  <a:pt x="3672770" y="833912"/>
                </a:moveTo>
                <a:cubicBezTo>
                  <a:pt x="3674520" y="833912"/>
                  <a:pt x="3675944" y="835332"/>
                  <a:pt x="3675944" y="837084"/>
                </a:cubicBezTo>
                <a:cubicBezTo>
                  <a:pt x="3675944" y="838836"/>
                  <a:pt x="3674520" y="840256"/>
                  <a:pt x="3672770" y="840256"/>
                </a:cubicBezTo>
                <a:cubicBezTo>
                  <a:pt x="3671019" y="840256"/>
                  <a:pt x="3669597" y="838835"/>
                  <a:pt x="3669597" y="837084"/>
                </a:cubicBezTo>
                <a:cubicBezTo>
                  <a:pt x="3669597" y="835332"/>
                  <a:pt x="3671019" y="833912"/>
                  <a:pt x="3672770" y="833912"/>
                </a:cubicBezTo>
                <a:close/>
                <a:moveTo>
                  <a:pt x="8643255" y="833600"/>
                </a:moveTo>
                <a:cubicBezTo>
                  <a:pt x="8645179" y="833600"/>
                  <a:pt x="8646738" y="835160"/>
                  <a:pt x="8646738" y="837084"/>
                </a:cubicBezTo>
                <a:cubicBezTo>
                  <a:pt x="8646738" y="839008"/>
                  <a:pt x="8645179" y="840567"/>
                  <a:pt x="8643255" y="840567"/>
                </a:cubicBezTo>
                <a:cubicBezTo>
                  <a:pt x="8641331" y="840567"/>
                  <a:pt x="8639771" y="839008"/>
                  <a:pt x="8639771" y="837084"/>
                </a:cubicBezTo>
                <a:cubicBezTo>
                  <a:pt x="8639771" y="835160"/>
                  <a:pt x="8641331" y="833600"/>
                  <a:pt x="8643255" y="833600"/>
                </a:cubicBezTo>
                <a:close/>
                <a:moveTo>
                  <a:pt x="3810846" y="833538"/>
                </a:moveTo>
                <a:cubicBezTo>
                  <a:pt x="3812809" y="833538"/>
                  <a:pt x="3814392" y="835125"/>
                  <a:pt x="3814392" y="837083"/>
                </a:cubicBezTo>
                <a:cubicBezTo>
                  <a:pt x="3814392" y="839042"/>
                  <a:pt x="3812809" y="840629"/>
                  <a:pt x="3810846" y="840629"/>
                </a:cubicBezTo>
                <a:cubicBezTo>
                  <a:pt x="3808889" y="840629"/>
                  <a:pt x="3807302" y="839042"/>
                  <a:pt x="3807302" y="837083"/>
                </a:cubicBezTo>
                <a:cubicBezTo>
                  <a:pt x="3807302" y="835125"/>
                  <a:pt x="3808889" y="833538"/>
                  <a:pt x="3810846" y="833538"/>
                </a:cubicBezTo>
                <a:close/>
                <a:moveTo>
                  <a:pt x="8505175" y="833214"/>
                </a:moveTo>
                <a:cubicBezTo>
                  <a:pt x="8507312" y="833214"/>
                  <a:pt x="8509045" y="834946"/>
                  <a:pt x="8509045" y="837083"/>
                </a:cubicBezTo>
                <a:cubicBezTo>
                  <a:pt x="8509045" y="839221"/>
                  <a:pt x="8507312" y="840953"/>
                  <a:pt x="8505175" y="840953"/>
                </a:cubicBezTo>
                <a:cubicBezTo>
                  <a:pt x="8503038" y="840953"/>
                  <a:pt x="8501306" y="839221"/>
                  <a:pt x="8501306" y="837083"/>
                </a:cubicBezTo>
                <a:cubicBezTo>
                  <a:pt x="8501306" y="834946"/>
                  <a:pt x="8503038" y="833214"/>
                  <a:pt x="8505175" y="833214"/>
                </a:cubicBezTo>
                <a:close/>
                <a:moveTo>
                  <a:pt x="3948932" y="833150"/>
                </a:moveTo>
                <a:cubicBezTo>
                  <a:pt x="3951105" y="833150"/>
                  <a:pt x="3952866" y="834911"/>
                  <a:pt x="3952866" y="837084"/>
                </a:cubicBezTo>
                <a:cubicBezTo>
                  <a:pt x="3952866" y="839256"/>
                  <a:pt x="3951105" y="841017"/>
                  <a:pt x="3948932" y="841017"/>
                </a:cubicBezTo>
                <a:cubicBezTo>
                  <a:pt x="3946758" y="841017"/>
                  <a:pt x="3944998" y="839256"/>
                  <a:pt x="3944998" y="837084"/>
                </a:cubicBezTo>
                <a:cubicBezTo>
                  <a:pt x="3944998" y="834911"/>
                  <a:pt x="3946758" y="833150"/>
                  <a:pt x="3948932" y="833150"/>
                </a:cubicBezTo>
                <a:close/>
                <a:moveTo>
                  <a:pt x="8367105" y="832814"/>
                </a:moveTo>
                <a:cubicBezTo>
                  <a:pt x="8369463" y="832814"/>
                  <a:pt x="8371375" y="834726"/>
                  <a:pt x="8371375" y="837083"/>
                </a:cubicBezTo>
                <a:cubicBezTo>
                  <a:pt x="8371375" y="839441"/>
                  <a:pt x="8369464" y="841353"/>
                  <a:pt x="8367105" y="841353"/>
                </a:cubicBezTo>
                <a:cubicBezTo>
                  <a:pt x="8364748" y="841353"/>
                  <a:pt x="8362836" y="839441"/>
                  <a:pt x="8362836" y="837083"/>
                </a:cubicBezTo>
                <a:cubicBezTo>
                  <a:pt x="8362836" y="834725"/>
                  <a:pt x="8364747" y="832814"/>
                  <a:pt x="8367105" y="832814"/>
                </a:cubicBezTo>
                <a:close/>
                <a:moveTo>
                  <a:pt x="4087005" y="832814"/>
                </a:moveTo>
                <a:cubicBezTo>
                  <a:pt x="4089365" y="832814"/>
                  <a:pt x="4091276" y="834726"/>
                  <a:pt x="4091276" y="837083"/>
                </a:cubicBezTo>
                <a:cubicBezTo>
                  <a:pt x="4091276" y="839441"/>
                  <a:pt x="4089365" y="841353"/>
                  <a:pt x="4087005" y="841353"/>
                </a:cubicBezTo>
                <a:cubicBezTo>
                  <a:pt x="4084649" y="841353"/>
                  <a:pt x="4082737" y="839441"/>
                  <a:pt x="4082737" y="837083"/>
                </a:cubicBezTo>
                <a:cubicBezTo>
                  <a:pt x="4082737" y="834725"/>
                  <a:pt x="4084649" y="832814"/>
                  <a:pt x="4087005" y="832814"/>
                </a:cubicBezTo>
                <a:close/>
                <a:moveTo>
                  <a:pt x="8229027" y="832748"/>
                </a:moveTo>
                <a:cubicBezTo>
                  <a:pt x="8231422" y="832748"/>
                  <a:pt x="8233363" y="834689"/>
                  <a:pt x="8233363" y="837084"/>
                </a:cubicBezTo>
                <a:cubicBezTo>
                  <a:pt x="8233363" y="839478"/>
                  <a:pt x="8231422" y="841420"/>
                  <a:pt x="8229027" y="841420"/>
                </a:cubicBezTo>
                <a:cubicBezTo>
                  <a:pt x="8226633" y="841420"/>
                  <a:pt x="8224692" y="839478"/>
                  <a:pt x="8224692" y="837084"/>
                </a:cubicBezTo>
                <a:cubicBezTo>
                  <a:pt x="8224692" y="834689"/>
                  <a:pt x="8226633" y="832748"/>
                  <a:pt x="8229027" y="832748"/>
                </a:cubicBezTo>
                <a:close/>
                <a:moveTo>
                  <a:pt x="8090957" y="832401"/>
                </a:moveTo>
                <a:cubicBezTo>
                  <a:pt x="8093543" y="832401"/>
                  <a:pt x="8095640" y="834498"/>
                  <a:pt x="8095640" y="837084"/>
                </a:cubicBezTo>
                <a:cubicBezTo>
                  <a:pt x="8095640" y="839671"/>
                  <a:pt x="8093543" y="841767"/>
                  <a:pt x="8090957" y="841767"/>
                </a:cubicBezTo>
                <a:cubicBezTo>
                  <a:pt x="8088371" y="841767"/>
                  <a:pt x="8086274" y="839671"/>
                  <a:pt x="8086274" y="837084"/>
                </a:cubicBezTo>
                <a:cubicBezTo>
                  <a:pt x="8086274" y="834498"/>
                  <a:pt x="8088371" y="832401"/>
                  <a:pt x="8090957" y="832401"/>
                </a:cubicBezTo>
                <a:close/>
                <a:moveTo>
                  <a:pt x="4225087" y="832401"/>
                </a:moveTo>
                <a:cubicBezTo>
                  <a:pt x="4227676" y="832401"/>
                  <a:pt x="4229773" y="834498"/>
                  <a:pt x="4229773" y="837084"/>
                </a:cubicBezTo>
                <a:cubicBezTo>
                  <a:pt x="4229773" y="839671"/>
                  <a:pt x="4227676" y="841767"/>
                  <a:pt x="4225087" y="841767"/>
                </a:cubicBezTo>
                <a:cubicBezTo>
                  <a:pt x="4222502" y="841767"/>
                  <a:pt x="4220408" y="839671"/>
                  <a:pt x="4220408" y="837084"/>
                </a:cubicBezTo>
                <a:cubicBezTo>
                  <a:pt x="4220408" y="834498"/>
                  <a:pt x="4222502" y="832401"/>
                  <a:pt x="4225087" y="832401"/>
                </a:cubicBezTo>
                <a:close/>
                <a:moveTo>
                  <a:pt x="4362981" y="832151"/>
                </a:moveTo>
                <a:cubicBezTo>
                  <a:pt x="4365709" y="832151"/>
                  <a:pt x="4367910" y="834360"/>
                  <a:pt x="4367910" y="837084"/>
                </a:cubicBezTo>
                <a:cubicBezTo>
                  <a:pt x="4367910" y="839809"/>
                  <a:pt x="4365709" y="842017"/>
                  <a:pt x="4362981" y="842017"/>
                </a:cubicBezTo>
                <a:cubicBezTo>
                  <a:pt x="4360255" y="842017"/>
                  <a:pt x="4358046" y="839809"/>
                  <a:pt x="4358046" y="837084"/>
                </a:cubicBezTo>
                <a:cubicBezTo>
                  <a:pt x="4358046" y="834360"/>
                  <a:pt x="4360255" y="832151"/>
                  <a:pt x="4362981" y="832151"/>
                </a:cubicBezTo>
                <a:close/>
                <a:moveTo>
                  <a:pt x="7952877" y="831788"/>
                </a:moveTo>
                <a:cubicBezTo>
                  <a:pt x="7955802" y="831788"/>
                  <a:pt x="7958174" y="834159"/>
                  <a:pt x="7958174" y="837084"/>
                </a:cubicBezTo>
                <a:cubicBezTo>
                  <a:pt x="7958174" y="840009"/>
                  <a:pt x="7955802" y="842381"/>
                  <a:pt x="7952877" y="842381"/>
                </a:cubicBezTo>
                <a:cubicBezTo>
                  <a:pt x="7949952" y="842381"/>
                  <a:pt x="7947581" y="840009"/>
                  <a:pt x="7947581" y="837084"/>
                </a:cubicBezTo>
                <a:cubicBezTo>
                  <a:pt x="7947581" y="834159"/>
                  <a:pt x="7949952" y="831788"/>
                  <a:pt x="7952877" y="831788"/>
                </a:cubicBezTo>
                <a:close/>
                <a:moveTo>
                  <a:pt x="4501064" y="831788"/>
                </a:moveTo>
                <a:cubicBezTo>
                  <a:pt x="4503992" y="831788"/>
                  <a:pt x="4506361" y="834159"/>
                  <a:pt x="4506361" y="837084"/>
                </a:cubicBezTo>
                <a:cubicBezTo>
                  <a:pt x="4506361" y="840009"/>
                  <a:pt x="4503992" y="842381"/>
                  <a:pt x="4501064" y="842381"/>
                </a:cubicBezTo>
                <a:cubicBezTo>
                  <a:pt x="4498139" y="842381"/>
                  <a:pt x="4495769" y="840009"/>
                  <a:pt x="4495769" y="837084"/>
                </a:cubicBezTo>
                <a:cubicBezTo>
                  <a:pt x="4495769" y="834159"/>
                  <a:pt x="4498139" y="831788"/>
                  <a:pt x="4501064" y="831788"/>
                </a:cubicBezTo>
                <a:close/>
                <a:moveTo>
                  <a:pt x="7814808" y="831716"/>
                </a:moveTo>
                <a:cubicBezTo>
                  <a:pt x="7817772" y="831716"/>
                  <a:pt x="7820176" y="834119"/>
                  <a:pt x="7820176" y="837084"/>
                </a:cubicBezTo>
                <a:cubicBezTo>
                  <a:pt x="7820176" y="840049"/>
                  <a:pt x="7817772" y="842452"/>
                  <a:pt x="7814808" y="842452"/>
                </a:cubicBezTo>
                <a:cubicBezTo>
                  <a:pt x="7811843" y="842452"/>
                  <a:pt x="7809440" y="840049"/>
                  <a:pt x="7809440" y="837084"/>
                </a:cubicBezTo>
                <a:cubicBezTo>
                  <a:pt x="7809440" y="834119"/>
                  <a:pt x="7811843" y="831716"/>
                  <a:pt x="7814808" y="831716"/>
                </a:cubicBezTo>
                <a:close/>
                <a:moveTo>
                  <a:pt x="7676738" y="831342"/>
                </a:moveTo>
                <a:cubicBezTo>
                  <a:pt x="7679909" y="831342"/>
                  <a:pt x="7682480" y="833913"/>
                  <a:pt x="7682480" y="837084"/>
                </a:cubicBezTo>
                <a:cubicBezTo>
                  <a:pt x="7682480" y="840255"/>
                  <a:pt x="7679909" y="842826"/>
                  <a:pt x="7676738" y="842826"/>
                </a:cubicBezTo>
                <a:cubicBezTo>
                  <a:pt x="7673567" y="842826"/>
                  <a:pt x="7670996" y="840255"/>
                  <a:pt x="7670996" y="837084"/>
                </a:cubicBezTo>
                <a:cubicBezTo>
                  <a:pt x="7670996" y="833913"/>
                  <a:pt x="7673567" y="831342"/>
                  <a:pt x="7676738" y="831342"/>
                </a:cubicBezTo>
                <a:close/>
                <a:moveTo>
                  <a:pt x="4777204" y="831342"/>
                </a:moveTo>
                <a:cubicBezTo>
                  <a:pt x="4780373" y="831342"/>
                  <a:pt x="4782946" y="833913"/>
                  <a:pt x="4782946" y="837084"/>
                </a:cubicBezTo>
                <a:cubicBezTo>
                  <a:pt x="4782946" y="840255"/>
                  <a:pt x="4780373" y="842826"/>
                  <a:pt x="4777204" y="842826"/>
                </a:cubicBezTo>
                <a:cubicBezTo>
                  <a:pt x="4774031" y="842826"/>
                  <a:pt x="4771462" y="840255"/>
                  <a:pt x="4771462" y="837084"/>
                </a:cubicBezTo>
                <a:cubicBezTo>
                  <a:pt x="4771462" y="833913"/>
                  <a:pt x="4774031" y="831342"/>
                  <a:pt x="4777204" y="831342"/>
                </a:cubicBezTo>
                <a:close/>
                <a:moveTo>
                  <a:pt x="4639135" y="831342"/>
                </a:moveTo>
                <a:cubicBezTo>
                  <a:pt x="4642308" y="831342"/>
                  <a:pt x="4644873" y="833913"/>
                  <a:pt x="4644873" y="837084"/>
                </a:cubicBezTo>
                <a:cubicBezTo>
                  <a:pt x="4644873" y="840255"/>
                  <a:pt x="4642308" y="842826"/>
                  <a:pt x="4639135" y="842826"/>
                </a:cubicBezTo>
                <a:cubicBezTo>
                  <a:pt x="4635964" y="842826"/>
                  <a:pt x="4633396" y="840255"/>
                  <a:pt x="4633396" y="837084"/>
                </a:cubicBezTo>
                <a:cubicBezTo>
                  <a:pt x="4633396" y="833913"/>
                  <a:pt x="4635964" y="831342"/>
                  <a:pt x="4639135" y="831342"/>
                </a:cubicBezTo>
                <a:close/>
                <a:moveTo>
                  <a:pt x="7538659" y="831268"/>
                </a:moveTo>
                <a:cubicBezTo>
                  <a:pt x="7541871" y="831268"/>
                  <a:pt x="7544475" y="833872"/>
                  <a:pt x="7544475" y="837084"/>
                </a:cubicBezTo>
                <a:cubicBezTo>
                  <a:pt x="7544475" y="840296"/>
                  <a:pt x="7541871" y="842899"/>
                  <a:pt x="7538659" y="842899"/>
                </a:cubicBezTo>
                <a:cubicBezTo>
                  <a:pt x="7535448" y="842899"/>
                  <a:pt x="7532844" y="840296"/>
                  <a:pt x="7532844" y="837084"/>
                </a:cubicBezTo>
                <a:cubicBezTo>
                  <a:pt x="7532844" y="833872"/>
                  <a:pt x="7535448" y="831268"/>
                  <a:pt x="7538659" y="831268"/>
                </a:cubicBezTo>
                <a:close/>
                <a:moveTo>
                  <a:pt x="7400589" y="830884"/>
                </a:moveTo>
                <a:cubicBezTo>
                  <a:pt x="7404013" y="830884"/>
                  <a:pt x="7406790" y="833660"/>
                  <a:pt x="7406790" y="837084"/>
                </a:cubicBezTo>
                <a:cubicBezTo>
                  <a:pt x="7406790" y="840508"/>
                  <a:pt x="7404013" y="843285"/>
                  <a:pt x="7400589" y="843285"/>
                </a:cubicBezTo>
                <a:cubicBezTo>
                  <a:pt x="7397165" y="843285"/>
                  <a:pt x="7394389" y="840509"/>
                  <a:pt x="7394389" y="837084"/>
                </a:cubicBezTo>
                <a:cubicBezTo>
                  <a:pt x="7394389" y="833660"/>
                  <a:pt x="7397165" y="830884"/>
                  <a:pt x="7400589" y="830884"/>
                </a:cubicBezTo>
                <a:close/>
                <a:moveTo>
                  <a:pt x="7262510" y="830884"/>
                </a:moveTo>
                <a:cubicBezTo>
                  <a:pt x="7265934" y="830884"/>
                  <a:pt x="7268710" y="833660"/>
                  <a:pt x="7268710" y="837084"/>
                </a:cubicBezTo>
                <a:cubicBezTo>
                  <a:pt x="7268710" y="840508"/>
                  <a:pt x="7265934" y="843285"/>
                  <a:pt x="7262510" y="843285"/>
                </a:cubicBezTo>
                <a:cubicBezTo>
                  <a:pt x="7259086" y="843285"/>
                  <a:pt x="7256310" y="840509"/>
                  <a:pt x="7256310" y="837084"/>
                </a:cubicBezTo>
                <a:cubicBezTo>
                  <a:pt x="7256310" y="833660"/>
                  <a:pt x="7259086" y="830884"/>
                  <a:pt x="7262510" y="830884"/>
                </a:cubicBezTo>
                <a:close/>
                <a:moveTo>
                  <a:pt x="5053351" y="830884"/>
                </a:moveTo>
                <a:cubicBezTo>
                  <a:pt x="5056776" y="830884"/>
                  <a:pt x="5059560" y="833660"/>
                  <a:pt x="5059560" y="837084"/>
                </a:cubicBezTo>
                <a:cubicBezTo>
                  <a:pt x="5059560" y="840508"/>
                  <a:pt x="5056776" y="843285"/>
                  <a:pt x="5053351" y="843285"/>
                </a:cubicBezTo>
                <a:cubicBezTo>
                  <a:pt x="5049920" y="843285"/>
                  <a:pt x="5047151" y="840509"/>
                  <a:pt x="5047151" y="837084"/>
                </a:cubicBezTo>
                <a:cubicBezTo>
                  <a:pt x="5047151" y="833660"/>
                  <a:pt x="5049920" y="830884"/>
                  <a:pt x="5053351" y="830884"/>
                </a:cubicBezTo>
                <a:close/>
                <a:moveTo>
                  <a:pt x="4915277" y="830884"/>
                </a:moveTo>
                <a:cubicBezTo>
                  <a:pt x="4918705" y="830884"/>
                  <a:pt x="4921480" y="833660"/>
                  <a:pt x="4921480" y="837084"/>
                </a:cubicBezTo>
                <a:cubicBezTo>
                  <a:pt x="4921480" y="840508"/>
                  <a:pt x="4918705" y="843285"/>
                  <a:pt x="4915277" y="843285"/>
                </a:cubicBezTo>
                <a:cubicBezTo>
                  <a:pt x="4911860" y="843285"/>
                  <a:pt x="4909079" y="840509"/>
                  <a:pt x="4909079" y="837084"/>
                </a:cubicBezTo>
                <a:cubicBezTo>
                  <a:pt x="4909079" y="833660"/>
                  <a:pt x="4911860" y="830884"/>
                  <a:pt x="4915277" y="830884"/>
                </a:cubicBezTo>
                <a:close/>
                <a:moveTo>
                  <a:pt x="5191433" y="830808"/>
                </a:moveTo>
                <a:cubicBezTo>
                  <a:pt x="5194894" y="830808"/>
                  <a:pt x="5197710" y="833618"/>
                  <a:pt x="5197710" y="837084"/>
                </a:cubicBezTo>
                <a:cubicBezTo>
                  <a:pt x="5197710" y="840550"/>
                  <a:pt x="5194894" y="843360"/>
                  <a:pt x="5191433" y="843360"/>
                </a:cubicBezTo>
                <a:cubicBezTo>
                  <a:pt x="5187969" y="843360"/>
                  <a:pt x="5185157" y="840550"/>
                  <a:pt x="5185157" y="837084"/>
                </a:cubicBezTo>
                <a:cubicBezTo>
                  <a:pt x="5185157" y="833618"/>
                  <a:pt x="5187969" y="830808"/>
                  <a:pt x="5191433" y="830808"/>
                </a:cubicBezTo>
                <a:close/>
                <a:moveTo>
                  <a:pt x="7124441" y="830413"/>
                </a:moveTo>
                <a:cubicBezTo>
                  <a:pt x="7128125" y="830413"/>
                  <a:pt x="7131112" y="833400"/>
                  <a:pt x="7131112" y="837084"/>
                </a:cubicBezTo>
                <a:cubicBezTo>
                  <a:pt x="7131112" y="840768"/>
                  <a:pt x="7128125" y="843755"/>
                  <a:pt x="7124441" y="843755"/>
                </a:cubicBezTo>
                <a:cubicBezTo>
                  <a:pt x="7120757" y="843755"/>
                  <a:pt x="7117770" y="840768"/>
                  <a:pt x="7117770" y="837084"/>
                </a:cubicBezTo>
                <a:cubicBezTo>
                  <a:pt x="7117770" y="833400"/>
                  <a:pt x="7120757" y="830413"/>
                  <a:pt x="7124441" y="830413"/>
                </a:cubicBezTo>
                <a:close/>
                <a:moveTo>
                  <a:pt x="6986362" y="830413"/>
                </a:moveTo>
                <a:cubicBezTo>
                  <a:pt x="6990046" y="830413"/>
                  <a:pt x="6993033" y="833400"/>
                  <a:pt x="6993033" y="837084"/>
                </a:cubicBezTo>
                <a:cubicBezTo>
                  <a:pt x="6993033" y="840768"/>
                  <a:pt x="6990046" y="843755"/>
                  <a:pt x="6986362" y="843755"/>
                </a:cubicBezTo>
                <a:cubicBezTo>
                  <a:pt x="6982678" y="843755"/>
                  <a:pt x="6979691" y="840768"/>
                  <a:pt x="6979691" y="837084"/>
                </a:cubicBezTo>
                <a:cubicBezTo>
                  <a:pt x="6979691" y="833400"/>
                  <a:pt x="6982678" y="830413"/>
                  <a:pt x="6986362" y="830413"/>
                </a:cubicBezTo>
                <a:close/>
                <a:moveTo>
                  <a:pt x="6848292" y="830413"/>
                </a:moveTo>
                <a:cubicBezTo>
                  <a:pt x="6851976" y="830413"/>
                  <a:pt x="6854963" y="833400"/>
                  <a:pt x="6854963" y="837084"/>
                </a:cubicBezTo>
                <a:cubicBezTo>
                  <a:pt x="6854963" y="840768"/>
                  <a:pt x="6851976" y="843755"/>
                  <a:pt x="6848292" y="843755"/>
                </a:cubicBezTo>
                <a:cubicBezTo>
                  <a:pt x="6844608" y="843755"/>
                  <a:pt x="6841621" y="840768"/>
                  <a:pt x="6841621" y="837084"/>
                </a:cubicBezTo>
                <a:cubicBezTo>
                  <a:pt x="6841621" y="833400"/>
                  <a:pt x="6844608" y="830413"/>
                  <a:pt x="6848292" y="830413"/>
                </a:cubicBezTo>
                <a:close/>
                <a:moveTo>
                  <a:pt x="6710222" y="830413"/>
                </a:moveTo>
                <a:cubicBezTo>
                  <a:pt x="6713906" y="830413"/>
                  <a:pt x="6716893" y="833400"/>
                  <a:pt x="6716893" y="837084"/>
                </a:cubicBezTo>
                <a:cubicBezTo>
                  <a:pt x="6716893" y="840768"/>
                  <a:pt x="6713906" y="843755"/>
                  <a:pt x="6710222" y="843755"/>
                </a:cubicBezTo>
                <a:cubicBezTo>
                  <a:pt x="6706538" y="843755"/>
                  <a:pt x="6703551" y="840768"/>
                  <a:pt x="6703551" y="837084"/>
                </a:cubicBezTo>
                <a:cubicBezTo>
                  <a:pt x="6703551" y="833400"/>
                  <a:pt x="6706538" y="830413"/>
                  <a:pt x="6710222" y="830413"/>
                </a:cubicBezTo>
                <a:close/>
                <a:moveTo>
                  <a:pt x="5605649" y="830413"/>
                </a:moveTo>
                <a:cubicBezTo>
                  <a:pt x="5609335" y="830413"/>
                  <a:pt x="5612323" y="833400"/>
                  <a:pt x="5612323" y="837084"/>
                </a:cubicBezTo>
                <a:cubicBezTo>
                  <a:pt x="5612323" y="840768"/>
                  <a:pt x="5609335" y="843755"/>
                  <a:pt x="5605649" y="843755"/>
                </a:cubicBezTo>
                <a:cubicBezTo>
                  <a:pt x="5601966" y="843755"/>
                  <a:pt x="5598977" y="840768"/>
                  <a:pt x="5598977" y="837084"/>
                </a:cubicBezTo>
                <a:cubicBezTo>
                  <a:pt x="5598977" y="833400"/>
                  <a:pt x="5601966" y="830413"/>
                  <a:pt x="5605649" y="830413"/>
                </a:cubicBezTo>
                <a:close/>
                <a:moveTo>
                  <a:pt x="5467587" y="830413"/>
                </a:moveTo>
                <a:cubicBezTo>
                  <a:pt x="5471268" y="830413"/>
                  <a:pt x="5474257" y="833400"/>
                  <a:pt x="5474257" y="837084"/>
                </a:cubicBezTo>
                <a:cubicBezTo>
                  <a:pt x="5474257" y="840768"/>
                  <a:pt x="5471268" y="843755"/>
                  <a:pt x="5467587" y="843755"/>
                </a:cubicBezTo>
                <a:cubicBezTo>
                  <a:pt x="5463900" y="843755"/>
                  <a:pt x="5460914" y="840768"/>
                  <a:pt x="5460914" y="837084"/>
                </a:cubicBezTo>
                <a:cubicBezTo>
                  <a:pt x="5460914" y="833400"/>
                  <a:pt x="5463900" y="830413"/>
                  <a:pt x="5467587" y="830413"/>
                </a:cubicBezTo>
                <a:close/>
                <a:moveTo>
                  <a:pt x="5329506" y="830413"/>
                </a:moveTo>
                <a:cubicBezTo>
                  <a:pt x="5333187" y="830413"/>
                  <a:pt x="5336175" y="833400"/>
                  <a:pt x="5336175" y="837084"/>
                </a:cubicBezTo>
                <a:cubicBezTo>
                  <a:pt x="5336175" y="840768"/>
                  <a:pt x="5333187" y="843755"/>
                  <a:pt x="5329506" y="843755"/>
                </a:cubicBezTo>
                <a:cubicBezTo>
                  <a:pt x="5325819" y="843755"/>
                  <a:pt x="5322836" y="840768"/>
                  <a:pt x="5322836" y="837084"/>
                </a:cubicBezTo>
                <a:cubicBezTo>
                  <a:pt x="5322836" y="833400"/>
                  <a:pt x="5325819" y="830413"/>
                  <a:pt x="5329506" y="830413"/>
                </a:cubicBezTo>
                <a:close/>
                <a:moveTo>
                  <a:pt x="6572143" y="830335"/>
                </a:moveTo>
                <a:cubicBezTo>
                  <a:pt x="6575870" y="830335"/>
                  <a:pt x="6578892" y="833357"/>
                  <a:pt x="6578892" y="837084"/>
                </a:cubicBezTo>
                <a:cubicBezTo>
                  <a:pt x="6578892" y="840811"/>
                  <a:pt x="6575871" y="843832"/>
                  <a:pt x="6572143" y="843832"/>
                </a:cubicBezTo>
                <a:cubicBezTo>
                  <a:pt x="6568416" y="843832"/>
                  <a:pt x="6565395" y="840811"/>
                  <a:pt x="6565395" y="837084"/>
                </a:cubicBezTo>
                <a:cubicBezTo>
                  <a:pt x="6565395" y="833356"/>
                  <a:pt x="6568416" y="830335"/>
                  <a:pt x="6572143" y="830335"/>
                </a:cubicBezTo>
                <a:close/>
                <a:moveTo>
                  <a:pt x="5743711" y="830335"/>
                </a:moveTo>
                <a:cubicBezTo>
                  <a:pt x="5747439" y="830335"/>
                  <a:pt x="5750458" y="833357"/>
                  <a:pt x="5750458" y="837084"/>
                </a:cubicBezTo>
                <a:cubicBezTo>
                  <a:pt x="5750458" y="840811"/>
                  <a:pt x="5747439" y="843832"/>
                  <a:pt x="5743711" y="843832"/>
                </a:cubicBezTo>
                <a:cubicBezTo>
                  <a:pt x="5739987" y="843832"/>
                  <a:pt x="5736965" y="840811"/>
                  <a:pt x="5736965" y="837084"/>
                </a:cubicBezTo>
                <a:cubicBezTo>
                  <a:pt x="5736965" y="833356"/>
                  <a:pt x="5739985" y="830335"/>
                  <a:pt x="5743711" y="830335"/>
                </a:cubicBezTo>
                <a:close/>
                <a:moveTo>
                  <a:pt x="6434073" y="829930"/>
                </a:moveTo>
                <a:cubicBezTo>
                  <a:pt x="6438024" y="829930"/>
                  <a:pt x="6441227" y="833133"/>
                  <a:pt x="6441227" y="837084"/>
                </a:cubicBezTo>
                <a:cubicBezTo>
                  <a:pt x="6441227" y="841034"/>
                  <a:pt x="6438024" y="844237"/>
                  <a:pt x="6434073" y="844237"/>
                </a:cubicBezTo>
                <a:cubicBezTo>
                  <a:pt x="6430123" y="844237"/>
                  <a:pt x="6426920" y="841034"/>
                  <a:pt x="6426920" y="837084"/>
                </a:cubicBezTo>
                <a:cubicBezTo>
                  <a:pt x="6426920" y="833133"/>
                  <a:pt x="6430123" y="829930"/>
                  <a:pt x="6434073" y="829930"/>
                </a:cubicBezTo>
                <a:close/>
                <a:moveTo>
                  <a:pt x="6295995" y="829930"/>
                </a:moveTo>
                <a:cubicBezTo>
                  <a:pt x="6299946" y="829930"/>
                  <a:pt x="6303148" y="833133"/>
                  <a:pt x="6303148" y="837084"/>
                </a:cubicBezTo>
                <a:cubicBezTo>
                  <a:pt x="6303148" y="841034"/>
                  <a:pt x="6299946" y="844237"/>
                  <a:pt x="6295995" y="844237"/>
                </a:cubicBezTo>
                <a:cubicBezTo>
                  <a:pt x="6292044" y="844237"/>
                  <a:pt x="6288841" y="841034"/>
                  <a:pt x="6288841" y="837084"/>
                </a:cubicBezTo>
                <a:cubicBezTo>
                  <a:pt x="6288841" y="833133"/>
                  <a:pt x="6292044" y="829930"/>
                  <a:pt x="6295995" y="829930"/>
                </a:cubicBezTo>
                <a:close/>
                <a:moveTo>
                  <a:pt x="6157927" y="829930"/>
                </a:moveTo>
                <a:cubicBezTo>
                  <a:pt x="6161881" y="829930"/>
                  <a:pt x="6165082" y="833133"/>
                  <a:pt x="6165082" y="837084"/>
                </a:cubicBezTo>
                <a:cubicBezTo>
                  <a:pt x="6165082" y="841034"/>
                  <a:pt x="6161881" y="844237"/>
                  <a:pt x="6157927" y="844237"/>
                </a:cubicBezTo>
                <a:cubicBezTo>
                  <a:pt x="6153976" y="844237"/>
                  <a:pt x="6150775" y="841034"/>
                  <a:pt x="6150775" y="837084"/>
                </a:cubicBezTo>
                <a:cubicBezTo>
                  <a:pt x="6150775" y="833133"/>
                  <a:pt x="6153976" y="829930"/>
                  <a:pt x="6157927" y="829930"/>
                </a:cubicBezTo>
                <a:close/>
                <a:moveTo>
                  <a:pt x="6019853" y="829930"/>
                </a:moveTo>
                <a:cubicBezTo>
                  <a:pt x="6023804" y="829930"/>
                  <a:pt x="6027006" y="833133"/>
                  <a:pt x="6027006" y="837084"/>
                </a:cubicBezTo>
                <a:cubicBezTo>
                  <a:pt x="6027006" y="841034"/>
                  <a:pt x="6023804" y="844237"/>
                  <a:pt x="6019853" y="844237"/>
                </a:cubicBezTo>
                <a:cubicBezTo>
                  <a:pt x="6015904" y="844237"/>
                  <a:pt x="6012700" y="841034"/>
                  <a:pt x="6012700" y="837084"/>
                </a:cubicBezTo>
                <a:cubicBezTo>
                  <a:pt x="6012700" y="833133"/>
                  <a:pt x="6015904" y="829930"/>
                  <a:pt x="6019853" y="829930"/>
                </a:cubicBezTo>
                <a:close/>
                <a:moveTo>
                  <a:pt x="5881786" y="829930"/>
                </a:moveTo>
                <a:cubicBezTo>
                  <a:pt x="5885738" y="829930"/>
                  <a:pt x="5888941" y="833133"/>
                  <a:pt x="5888941" y="837084"/>
                </a:cubicBezTo>
                <a:cubicBezTo>
                  <a:pt x="5888941" y="841034"/>
                  <a:pt x="5885738" y="844237"/>
                  <a:pt x="5881786" y="844237"/>
                </a:cubicBezTo>
                <a:cubicBezTo>
                  <a:pt x="5877838" y="844237"/>
                  <a:pt x="5874631" y="841034"/>
                  <a:pt x="5874631" y="837084"/>
                </a:cubicBezTo>
                <a:cubicBezTo>
                  <a:pt x="5874631" y="833133"/>
                  <a:pt x="5877838" y="829930"/>
                  <a:pt x="5881786" y="829930"/>
                </a:cubicBezTo>
                <a:close/>
                <a:moveTo>
                  <a:pt x="11335689" y="717466"/>
                </a:moveTo>
                <a:cubicBezTo>
                  <a:pt x="11335713" y="717466"/>
                  <a:pt x="11335732" y="717485"/>
                  <a:pt x="11335732" y="717509"/>
                </a:cubicBezTo>
                <a:cubicBezTo>
                  <a:pt x="11335732" y="717533"/>
                  <a:pt x="11335713" y="717552"/>
                  <a:pt x="11335689" y="717552"/>
                </a:cubicBezTo>
                <a:cubicBezTo>
                  <a:pt x="11335665" y="717552"/>
                  <a:pt x="11335645" y="717533"/>
                  <a:pt x="11335645" y="717509"/>
                </a:cubicBezTo>
                <a:cubicBezTo>
                  <a:pt x="11335645" y="717485"/>
                  <a:pt x="11335665" y="717466"/>
                  <a:pt x="11335689" y="717466"/>
                </a:cubicBezTo>
                <a:close/>
                <a:moveTo>
                  <a:pt x="1118287" y="717466"/>
                </a:moveTo>
                <a:cubicBezTo>
                  <a:pt x="1118311" y="717466"/>
                  <a:pt x="1118331" y="717485"/>
                  <a:pt x="1118331" y="717509"/>
                </a:cubicBezTo>
                <a:cubicBezTo>
                  <a:pt x="1118331" y="717533"/>
                  <a:pt x="1118311" y="717552"/>
                  <a:pt x="1118287" y="717552"/>
                </a:cubicBezTo>
                <a:cubicBezTo>
                  <a:pt x="1118263" y="717552"/>
                  <a:pt x="1118245" y="717533"/>
                  <a:pt x="1118245" y="717509"/>
                </a:cubicBezTo>
                <a:cubicBezTo>
                  <a:pt x="1118245" y="717485"/>
                  <a:pt x="1118263" y="717466"/>
                  <a:pt x="1118287" y="717466"/>
                </a:cubicBezTo>
                <a:close/>
                <a:moveTo>
                  <a:pt x="11197638" y="717452"/>
                </a:moveTo>
                <a:cubicBezTo>
                  <a:pt x="11197669" y="717452"/>
                  <a:pt x="11197694" y="717477"/>
                  <a:pt x="11197694" y="717509"/>
                </a:cubicBezTo>
                <a:cubicBezTo>
                  <a:pt x="11197694" y="717540"/>
                  <a:pt x="11197669" y="717565"/>
                  <a:pt x="11197638" y="717565"/>
                </a:cubicBezTo>
                <a:cubicBezTo>
                  <a:pt x="11197607" y="717565"/>
                  <a:pt x="11197582" y="717540"/>
                  <a:pt x="11197582" y="717509"/>
                </a:cubicBezTo>
                <a:cubicBezTo>
                  <a:pt x="11197582" y="717477"/>
                  <a:pt x="11197607" y="717452"/>
                  <a:pt x="11197638" y="717452"/>
                </a:cubicBezTo>
                <a:close/>
                <a:moveTo>
                  <a:pt x="11059587" y="717452"/>
                </a:moveTo>
                <a:cubicBezTo>
                  <a:pt x="11059618" y="717452"/>
                  <a:pt x="11059643" y="717477"/>
                  <a:pt x="11059643" y="717509"/>
                </a:cubicBezTo>
                <a:cubicBezTo>
                  <a:pt x="11059643" y="717540"/>
                  <a:pt x="11059618" y="717565"/>
                  <a:pt x="11059587" y="717565"/>
                </a:cubicBezTo>
                <a:cubicBezTo>
                  <a:pt x="11059556" y="717565"/>
                  <a:pt x="11059531" y="717540"/>
                  <a:pt x="11059531" y="717509"/>
                </a:cubicBezTo>
                <a:cubicBezTo>
                  <a:pt x="11059531" y="717477"/>
                  <a:pt x="11059556" y="717452"/>
                  <a:pt x="11059587" y="717452"/>
                </a:cubicBezTo>
                <a:close/>
                <a:moveTo>
                  <a:pt x="10921443" y="717452"/>
                </a:moveTo>
                <a:cubicBezTo>
                  <a:pt x="10921474" y="717452"/>
                  <a:pt x="10921499" y="717477"/>
                  <a:pt x="10921499" y="717509"/>
                </a:cubicBezTo>
                <a:cubicBezTo>
                  <a:pt x="10921499" y="717540"/>
                  <a:pt x="10921474" y="717565"/>
                  <a:pt x="10921443" y="717565"/>
                </a:cubicBezTo>
                <a:cubicBezTo>
                  <a:pt x="10921412" y="717565"/>
                  <a:pt x="10921387" y="717540"/>
                  <a:pt x="10921387" y="717509"/>
                </a:cubicBezTo>
                <a:cubicBezTo>
                  <a:pt x="10921387" y="717477"/>
                  <a:pt x="10921412" y="717452"/>
                  <a:pt x="10921443" y="717452"/>
                </a:cubicBezTo>
                <a:close/>
                <a:moveTo>
                  <a:pt x="10783392" y="717452"/>
                </a:moveTo>
                <a:cubicBezTo>
                  <a:pt x="10783423" y="717452"/>
                  <a:pt x="10783449" y="717477"/>
                  <a:pt x="10783449" y="717509"/>
                </a:cubicBezTo>
                <a:cubicBezTo>
                  <a:pt x="10783449" y="717540"/>
                  <a:pt x="10783423" y="717565"/>
                  <a:pt x="10783392" y="717565"/>
                </a:cubicBezTo>
                <a:cubicBezTo>
                  <a:pt x="10783362" y="717565"/>
                  <a:pt x="10783336" y="717540"/>
                  <a:pt x="10783336" y="717509"/>
                </a:cubicBezTo>
                <a:cubicBezTo>
                  <a:pt x="10783336" y="717477"/>
                  <a:pt x="10783362" y="717452"/>
                  <a:pt x="10783392" y="717452"/>
                </a:cubicBezTo>
                <a:close/>
                <a:moveTo>
                  <a:pt x="1670599" y="717452"/>
                </a:moveTo>
                <a:cubicBezTo>
                  <a:pt x="1670630" y="717452"/>
                  <a:pt x="1670655" y="717477"/>
                  <a:pt x="1670655" y="717509"/>
                </a:cubicBezTo>
                <a:cubicBezTo>
                  <a:pt x="1670655" y="717540"/>
                  <a:pt x="1670630" y="717565"/>
                  <a:pt x="1670599" y="717565"/>
                </a:cubicBezTo>
                <a:cubicBezTo>
                  <a:pt x="1670567" y="717565"/>
                  <a:pt x="1670542" y="717540"/>
                  <a:pt x="1670542" y="717509"/>
                </a:cubicBezTo>
                <a:cubicBezTo>
                  <a:pt x="1670542" y="717477"/>
                  <a:pt x="1670567" y="717452"/>
                  <a:pt x="1670599" y="717452"/>
                </a:cubicBezTo>
                <a:close/>
                <a:moveTo>
                  <a:pt x="1532517" y="717452"/>
                </a:moveTo>
                <a:cubicBezTo>
                  <a:pt x="1532548" y="717452"/>
                  <a:pt x="1532573" y="717477"/>
                  <a:pt x="1532573" y="717509"/>
                </a:cubicBezTo>
                <a:cubicBezTo>
                  <a:pt x="1532573" y="717540"/>
                  <a:pt x="1532548" y="717565"/>
                  <a:pt x="1532517" y="717565"/>
                </a:cubicBezTo>
                <a:cubicBezTo>
                  <a:pt x="1532485" y="717565"/>
                  <a:pt x="1532460" y="717540"/>
                  <a:pt x="1532460" y="717509"/>
                </a:cubicBezTo>
                <a:cubicBezTo>
                  <a:pt x="1532460" y="717477"/>
                  <a:pt x="1532485" y="717452"/>
                  <a:pt x="1532517" y="717452"/>
                </a:cubicBezTo>
                <a:close/>
                <a:moveTo>
                  <a:pt x="1394444" y="717452"/>
                </a:moveTo>
                <a:cubicBezTo>
                  <a:pt x="1394474" y="717452"/>
                  <a:pt x="1394499" y="717477"/>
                  <a:pt x="1394499" y="717509"/>
                </a:cubicBezTo>
                <a:cubicBezTo>
                  <a:pt x="1394499" y="717540"/>
                  <a:pt x="1394474" y="717565"/>
                  <a:pt x="1394444" y="717565"/>
                </a:cubicBezTo>
                <a:cubicBezTo>
                  <a:pt x="1394411" y="717565"/>
                  <a:pt x="1394386" y="717540"/>
                  <a:pt x="1394386" y="717509"/>
                </a:cubicBezTo>
                <a:cubicBezTo>
                  <a:pt x="1394386" y="717477"/>
                  <a:pt x="1394411" y="717452"/>
                  <a:pt x="1394444" y="717452"/>
                </a:cubicBezTo>
                <a:close/>
                <a:moveTo>
                  <a:pt x="1256361" y="717452"/>
                </a:moveTo>
                <a:cubicBezTo>
                  <a:pt x="1256392" y="717452"/>
                  <a:pt x="1256417" y="717477"/>
                  <a:pt x="1256417" y="717509"/>
                </a:cubicBezTo>
                <a:cubicBezTo>
                  <a:pt x="1256417" y="717540"/>
                  <a:pt x="1256392" y="717565"/>
                  <a:pt x="1256361" y="717565"/>
                </a:cubicBezTo>
                <a:cubicBezTo>
                  <a:pt x="1256329" y="717565"/>
                  <a:pt x="1256305" y="717540"/>
                  <a:pt x="1256305" y="717509"/>
                </a:cubicBezTo>
                <a:cubicBezTo>
                  <a:pt x="1256305" y="717477"/>
                  <a:pt x="1256329" y="717452"/>
                  <a:pt x="1256361" y="717452"/>
                </a:cubicBezTo>
                <a:close/>
                <a:moveTo>
                  <a:pt x="10645340" y="717363"/>
                </a:moveTo>
                <a:cubicBezTo>
                  <a:pt x="10645420" y="717363"/>
                  <a:pt x="10645486" y="717428"/>
                  <a:pt x="10645486" y="717508"/>
                </a:cubicBezTo>
                <a:cubicBezTo>
                  <a:pt x="10645486" y="717589"/>
                  <a:pt x="10645420" y="717654"/>
                  <a:pt x="10645340" y="717654"/>
                </a:cubicBezTo>
                <a:cubicBezTo>
                  <a:pt x="10645260" y="717654"/>
                  <a:pt x="10645195" y="717589"/>
                  <a:pt x="10645195" y="717508"/>
                </a:cubicBezTo>
                <a:cubicBezTo>
                  <a:pt x="10645195" y="717428"/>
                  <a:pt x="10645260" y="717363"/>
                  <a:pt x="10645340" y="717363"/>
                </a:cubicBezTo>
                <a:close/>
                <a:moveTo>
                  <a:pt x="1808673" y="717363"/>
                </a:moveTo>
                <a:cubicBezTo>
                  <a:pt x="1808753" y="717363"/>
                  <a:pt x="1808818" y="717428"/>
                  <a:pt x="1808818" y="717508"/>
                </a:cubicBezTo>
                <a:cubicBezTo>
                  <a:pt x="1808818" y="717589"/>
                  <a:pt x="1808753" y="717654"/>
                  <a:pt x="1808673" y="717654"/>
                </a:cubicBezTo>
                <a:cubicBezTo>
                  <a:pt x="1808592" y="717654"/>
                  <a:pt x="1808527" y="717589"/>
                  <a:pt x="1808527" y="717508"/>
                </a:cubicBezTo>
                <a:cubicBezTo>
                  <a:pt x="1808527" y="717428"/>
                  <a:pt x="1808592" y="717363"/>
                  <a:pt x="1808673" y="717363"/>
                </a:cubicBezTo>
                <a:close/>
                <a:moveTo>
                  <a:pt x="10507290" y="717343"/>
                </a:moveTo>
                <a:cubicBezTo>
                  <a:pt x="10507382" y="717343"/>
                  <a:pt x="10507456" y="717417"/>
                  <a:pt x="10507456" y="717509"/>
                </a:cubicBezTo>
                <a:cubicBezTo>
                  <a:pt x="10507456" y="717600"/>
                  <a:pt x="10507382" y="717675"/>
                  <a:pt x="10507290" y="717675"/>
                </a:cubicBezTo>
                <a:cubicBezTo>
                  <a:pt x="10507198" y="717675"/>
                  <a:pt x="10507124" y="717600"/>
                  <a:pt x="10507124" y="717509"/>
                </a:cubicBezTo>
                <a:cubicBezTo>
                  <a:pt x="10507124" y="717417"/>
                  <a:pt x="10507198" y="717343"/>
                  <a:pt x="10507290" y="717343"/>
                </a:cubicBezTo>
                <a:close/>
                <a:moveTo>
                  <a:pt x="10369144" y="717343"/>
                </a:moveTo>
                <a:cubicBezTo>
                  <a:pt x="10369236" y="717343"/>
                  <a:pt x="10369310" y="717417"/>
                  <a:pt x="10369310" y="717509"/>
                </a:cubicBezTo>
                <a:cubicBezTo>
                  <a:pt x="10369310" y="717600"/>
                  <a:pt x="10369236" y="717675"/>
                  <a:pt x="10369144" y="717675"/>
                </a:cubicBezTo>
                <a:cubicBezTo>
                  <a:pt x="10369052" y="717675"/>
                  <a:pt x="10368978" y="717600"/>
                  <a:pt x="10368978" y="717509"/>
                </a:cubicBezTo>
                <a:cubicBezTo>
                  <a:pt x="10368978" y="717417"/>
                  <a:pt x="10369052" y="717343"/>
                  <a:pt x="10369144" y="717343"/>
                </a:cubicBezTo>
                <a:close/>
                <a:moveTo>
                  <a:pt x="2084830" y="717343"/>
                </a:moveTo>
                <a:cubicBezTo>
                  <a:pt x="2084920" y="717343"/>
                  <a:pt x="2084995" y="717417"/>
                  <a:pt x="2084995" y="717509"/>
                </a:cubicBezTo>
                <a:cubicBezTo>
                  <a:pt x="2084995" y="717600"/>
                  <a:pt x="2084920" y="717675"/>
                  <a:pt x="2084830" y="717675"/>
                </a:cubicBezTo>
                <a:cubicBezTo>
                  <a:pt x="2084738" y="717675"/>
                  <a:pt x="2084663" y="717600"/>
                  <a:pt x="2084663" y="717509"/>
                </a:cubicBezTo>
                <a:cubicBezTo>
                  <a:pt x="2084663" y="717417"/>
                  <a:pt x="2084738" y="717343"/>
                  <a:pt x="2084830" y="717343"/>
                </a:cubicBezTo>
                <a:close/>
                <a:moveTo>
                  <a:pt x="1946757" y="717343"/>
                </a:moveTo>
                <a:cubicBezTo>
                  <a:pt x="1946848" y="717343"/>
                  <a:pt x="1946922" y="717417"/>
                  <a:pt x="1946922" y="717509"/>
                </a:cubicBezTo>
                <a:cubicBezTo>
                  <a:pt x="1946922" y="717600"/>
                  <a:pt x="1946848" y="717675"/>
                  <a:pt x="1946757" y="717675"/>
                </a:cubicBezTo>
                <a:cubicBezTo>
                  <a:pt x="1946665" y="717675"/>
                  <a:pt x="1946590" y="717600"/>
                  <a:pt x="1946590" y="717509"/>
                </a:cubicBezTo>
                <a:cubicBezTo>
                  <a:pt x="1946590" y="717417"/>
                  <a:pt x="1946665" y="717343"/>
                  <a:pt x="1946757" y="717343"/>
                </a:cubicBezTo>
                <a:close/>
                <a:moveTo>
                  <a:pt x="10231094" y="717223"/>
                </a:moveTo>
                <a:cubicBezTo>
                  <a:pt x="10231252" y="717223"/>
                  <a:pt x="10231379" y="717351"/>
                  <a:pt x="10231379" y="717508"/>
                </a:cubicBezTo>
                <a:cubicBezTo>
                  <a:pt x="10231379" y="717666"/>
                  <a:pt x="10231252" y="717793"/>
                  <a:pt x="10231094" y="717793"/>
                </a:cubicBezTo>
                <a:cubicBezTo>
                  <a:pt x="10230936" y="717793"/>
                  <a:pt x="10230809" y="717666"/>
                  <a:pt x="10230809" y="717508"/>
                </a:cubicBezTo>
                <a:cubicBezTo>
                  <a:pt x="10230809" y="717351"/>
                  <a:pt x="10230936" y="717223"/>
                  <a:pt x="10231094" y="717223"/>
                </a:cubicBezTo>
                <a:close/>
                <a:moveTo>
                  <a:pt x="10093044" y="717198"/>
                </a:moveTo>
                <a:cubicBezTo>
                  <a:pt x="10093216" y="717198"/>
                  <a:pt x="10093354" y="717337"/>
                  <a:pt x="10093354" y="717509"/>
                </a:cubicBezTo>
                <a:cubicBezTo>
                  <a:pt x="10093354" y="717681"/>
                  <a:pt x="10093214" y="717820"/>
                  <a:pt x="10093044" y="717820"/>
                </a:cubicBezTo>
                <a:cubicBezTo>
                  <a:pt x="10092872" y="717820"/>
                  <a:pt x="10092734" y="717681"/>
                  <a:pt x="10092734" y="717509"/>
                </a:cubicBezTo>
                <a:cubicBezTo>
                  <a:pt x="10092734" y="717337"/>
                  <a:pt x="10092873" y="717198"/>
                  <a:pt x="10093044" y="717198"/>
                </a:cubicBezTo>
                <a:close/>
                <a:moveTo>
                  <a:pt x="9954992" y="717198"/>
                </a:moveTo>
                <a:cubicBezTo>
                  <a:pt x="9955164" y="717198"/>
                  <a:pt x="9955302" y="717337"/>
                  <a:pt x="9955302" y="717509"/>
                </a:cubicBezTo>
                <a:cubicBezTo>
                  <a:pt x="9955302" y="717681"/>
                  <a:pt x="9955162" y="717820"/>
                  <a:pt x="9954992" y="717820"/>
                </a:cubicBezTo>
                <a:cubicBezTo>
                  <a:pt x="9954820" y="717820"/>
                  <a:pt x="9954682" y="717681"/>
                  <a:pt x="9954682" y="717509"/>
                </a:cubicBezTo>
                <a:cubicBezTo>
                  <a:pt x="9954682" y="717337"/>
                  <a:pt x="9954821" y="717198"/>
                  <a:pt x="9954992" y="717198"/>
                </a:cubicBezTo>
                <a:close/>
                <a:moveTo>
                  <a:pt x="2361000" y="717198"/>
                </a:moveTo>
                <a:cubicBezTo>
                  <a:pt x="2361174" y="717198"/>
                  <a:pt x="2361312" y="717337"/>
                  <a:pt x="2361312" y="717509"/>
                </a:cubicBezTo>
                <a:cubicBezTo>
                  <a:pt x="2361312" y="717681"/>
                  <a:pt x="2361174" y="717820"/>
                  <a:pt x="2361000" y="717820"/>
                </a:cubicBezTo>
                <a:cubicBezTo>
                  <a:pt x="2360831" y="717820"/>
                  <a:pt x="2360689" y="717681"/>
                  <a:pt x="2360689" y="717509"/>
                </a:cubicBezTo>
                <a:cubicBezTo>
                  <a:pt x="2360689" y="717337"/>
                  <a:pt x="2360831" y="717198"/>
                  <a:pt x="2361000" y="717198"/>
                </a:cubicBezTo>
                <a:close/>
                <a:moveTo>
                  <a:pt x="2222903" y="717198"/>
                </a:moveTo>
                <a:cubicBezTo>
                  <a:pt x="2223075" y="717198"/>
                  <a:pt x="2223214" y="717337"/>
                  <a:pt x="2223214" y="717509"/>
                </a:cubicBezTo>
                <a:cubicBezTo>
                  <a:pt x="2223214" y="717681"/>
                  <a:pt x="2223075" y="717820"/>
                  <a:pt x="2222903" y="717820"/>
                </a:cubicBezTo>
                <a:cubicBezTo>
                  <a:pt x="2222730" y="717820"/>
                  <a:pt x="2222593" y="717681"/>
                  <a:pt x="2222593" y="717509"/>
                </a:cubicBezTo>
                <a:cubicBezTo>
                  <a:pt x="2222593" y="717337"/>
                  <a:pt x="2222730" y="717198"/>
                  <a:pt x="2222903" y="717198"/>
                </a:cubicBezTo>
                <a:close/>
                <a:moveTo>
                  <a:pt x="2499078" y="717053"/>
                </a:moveTo>
                <a:cubicBezTo>
                  <a:pt x="2499328" y="717053"/>
                  <a:pt x="2499535" y="717257"/>
                  <a:pt x="2499535" y="717508"/>
                </a:cubicBezTo>
                <a:cubicBezTo>
                  <a:pt x="2499535" y="717760"/>
                  <a:pt x="2499328" y="717964"/>
                  <a:pt x="2499078" y="717964"/>
                </a:cubicBezTo>
                <a:cubicBezTo>
                  <a:pt x="2498827" y="717964"/>
                  <a:pt x="2498622" y="717760"/>
                  <a:pt x="2498622" y="717508"/>
                </a:cubicBezTo>
                <a:cubicBezTo>
                  <a:pt x="2498622" y="717257"/>
                  <a:pt x="2498827" y="717053"/>
                  <a:pt x="2499078" y="717053"/>
                </a:cubicBezTo>
                <a:close/>
                <a:moveTo>
                  <a:pt x="9816848" y="717023"/>
                </a:moveTo>
                <a:cubicBezTo>
                  <a:pt x="9817116" y="717023"/>
                  <a:pt x="9817333" y="717240"/>
                  <a:pt x="9817333" y="717508"/>
                </a:cubicBezTo>
                <a:cubicBezTo>
                  <a:pt x="9817333" y="717777"/>
                  <a:pt x="9817116" y="717994"/>
                  <a:pt x="9816848" y="717994"/>
                </a:cubicBezTo>
                <a:cubicBezTo>
                  <a:pt x="9816580" y="717994"/>
                  <a:pt x="9816362" y="717777"/>
                  <a:pt x="9816362" y="717508"/>
                </a:cubicBezTo>
                <a:cubicBezTo>
                  <a:pt x="9816362" y="717240"/>
                  <a:pt x="9816580" y="717023"/>
                  <a:pt x="9816848" y="717023"/>
                </a:cubicBezTo>
                <a:close/>
                <a:moveTo>
                  <a:pt x="9678796" y="717023"/>
                </a:moveTo>
                <a:cubicBezTo>
                  <a:pt x="9679064" y="717023"/>
                  <a:pt x="9679282" y="717240"/>
                  <a:pt x="9679282" y="717508"/>
                </a:cubicBezTo>
                <a:cubicBezTo>
                  <a:pt x="9679282" y="717777"/>
                  <a:pt x="9679064" y="717994"/>
                  <a:pt x="9678796" y="717994"/>
                </a:cubicBezTo>
                <a:cubicBezTo>
                  <a:pt x="9678529" y="717994"/>
                  <a:pt x="9678311" y="717777"/>
                  <a:pt x="9678311" y="717508"/>
                </a:cubicBezTo>
                <a:cubicBezTo>
                  <a:pt x="9678311" y="717240"/>
                  <a:pt x="9678529" y="717023"/>
                  <a:pt x="9678796" y="717023"/>
                </a:cubicBezTo>
                <a:close/>
                <a:moveTo>
                  <a:pt x="2637167" y="717023"/>
                </a:moveTo>
                <a:cubicBezTo>
                  <a:pt x="2637433" y="717023"/>
                  <a:pt x="2637650" y="717240"/>
                  <a:pt x="2637650" y="717508"/>
                </a:cubicBezTo>
                <a:cubicBezTo>
                  <a:pt x="2637650" y="717777"/>
                  <a:pt x="2637433" y="717994"/>
                  <a:pt x="2637167" y="717994"/>
                </a:cubicBezTo>
                <a:cubicBezTo>
                  <a:pt x="2636897" y="717994"/>
                  <a:pt x="2636680" y="717777"/>
                  <a:pt x="2636680" y="717508"/>
                </a:cubicBezTo>
                <a:cubicBezTo>
                  <a:pt x="2636680" y="717240"/>
                  <a:pt x="2636897" y="717023"/>
                  <a:pt x="2637167" y="717023"/>
                </a:cubicBezTo>
                <a:close/>
                <a:moveTo>
                  <a:pt x="2775244" y="716857"/>
                </a:moveTo>
                <a:cubicBezTo>
                  <a:pt x="2775604" y="716857"/>
                  <a:pt x="2775898" y="717149"/>
                  <a:pt x="2775898" y="717509"/>
                </a:cubicBezTo>
                <a:cubicBezTo>
                  <a:pt x="2775898" y="717869"/>
                  <a:pt x="2775604" y="718160"/>
                  <a:pt x="2775244" y="718160"/>
                </a:cubicBezTo>
                <a:cubicBezTo>
                  <a:pt x="2774884" y="718160"/>
                  <a:pt x="2774592" y="717869"/>
                  <a:pt x="2774592" y="717509"/>
                </a:cubicBezTo>
                <a:cubicBezTo>
                  <a:pt x="2774592" y="717149"/>
                  <a:pt x="2774884" y="716857"/>
                  <a:pt x="2775244" y="716857"/>
                </a:cubicBezTo>
                <a:close/>
                <a:moveTo>
                  <a:pt x="9540745" y="716822"/>
                </a:moveTo>
                <a:cubicBezTo>
                  <a:pt x="9541124" y="716822"/>
                  <a:pt x="9541431" y="717129"/>
                  <a:pt x="9541431" y="717508"/>
                </a:cubicBezTo>
                <a:cubicBezTo>
                  <a:pt x="9541431" y="717887"/>
                  <a:pt x="9541124" y="718194"/>
                  <a:pt x="9540745" y="718194"/>
                </a:cubicBezTo>
                <a:cubicBezTo>
                  <a:pt x="9540366" y="718194"/>
                  <a:pt x="9540058" y="717887"/>
                  <a:pt x="9540058" y="717508"/>
                </a:cubicBezTo>
                <a:cubicBezTo>
                  <a:pt x="9540058" y="717129"/>
                  <a:pt x="9540366" y="716822"/>
                  <a:pt x="9540745" y="716822"/>
                </a:cubicBezTo>
                <a:close/>
                <a:moveTo>
                  <a:pt x="2913332" y="716822"/>
                </a:moveTo>
                <a:cubicBezTo>
                  <a:pt x="2913712" y="716822"/>
                  <a:pt x="2914018" y="717129"/>
                  <a:pt x="2914018" y="717508"/>
                </a:cubicBezTo>
                <a:cubicBezTo>
                  <a:pt x="2914018" y="717887"/>
                  <a:pt x="2913712" y="718194"/>
                  <a:pt x="2913332" y="718194"/>
                </a:cubicBezTo>
                <a:cubicBezTo>
                  <a:pt x="2912953" y="718194"/>
                  <a:pt x="2912647" y="717887"/>
                  <a:pt x="2912647" y="717508"/>
                </a:cubicBezTo>
                <a:cubicBezTo>
                  <a:pt x="2912647" y="717129"/>
                  <a:pt x="2912953" y="716822"/>
                  <a:pt x="2913332" y="716822"/>
                </a:cubicBezTo>
                <a:close/>
                <a:moveTo>
                  <a:pt x="9402656" y="716636"/>
                </a:moveTo>
                <a:cubicBezTo>
                  <a:pt x="9403138" y="716636"/>
                  <a:pt x="9403528" y="717026"/>
                  <a:pt x="9403528" y="717508"/>
                </a:cubicBezTo>
                <a:cubicBezTo>
                  <a:pt x="9403528" y="717990"/>
                  <a:pt x="9403138" y="718380"/>
                  <a:pt x="9402656" y="718380"/>
                </a:cubicBezTo>
                <a:cubicBezTo>
                  <a:pt x="9402174" y="718380"/>
                  <a:pt x="9401784" y="717990"/>
                  <a:pt x="9401784" y="717508"/>
                </a:cubicBezTo>
                <a:cubicBezTo>
                  <a:pt x="9401784" y="717026"/>
                  <a:pt x="9402174" y="716636"/>
                  <a:pt x="9402656" y="716636"/>
                </a:cubicBezTo>
                <a:close/>
                <a:moveTo>
                  <a:pt x="3051410" y="716636"/>
                </a:moveTo>
                <a:cubicBezTo>
                  <a:pt x="3051891" y="716636"/>
                  <a:pt x="3052282" y="717026"/>
                  <a:pt x="3052282" y="717508"/>
                </a:cubicBezTo>
                <a:cubicBezTo>
                  <a:pt x="3052282" y="717990"/>
                  <a:pt x="3051891" y="718380"/>
                  <a:pt x="3051410" y="718380"/>
                </a:cubicBezTo>
                <a:cubicBezTo>
                  <a:pt x="3050925" y="718380"/>
                  <a:pt x="3050534" y="717990"/>
                  <a:pt x="3050534" y="717508"/>
                </a:cubicBezTo>
                <a:cubicBezTo>
                  <a:pt x="3050534" y="717026"/>
                  <a:pt x="3050925" y="716636"/>
                  <a:pt x="3051410" y="716636"/>
                </a:cubicBezTo>
                <a:close/>
                <a:moveTo>
                  <a:pt x="9264587" y="716598"/>
                </a:moveTo>
                <a:cubicBezTo>
                  <a:pt x="9265090" y="716598"/>
                  <a:pt x="9265497" y="717006"/>
                  <a:pt x="9265497" y="717508"/>
                </a:cubicBezTo>
                <a:cubicBezTo>
                  <a:pt x="9265497" y="718011"/>
                  <a:pt x="9265090" y="718418"/>
                  <a:pt x="9264587" y="718418"/>
                </a:cubicBezTo>
                <a:cubicBezTo>
                  <a:pt x="9264084" y="718418"/>
                  <a:pt x="9263677" y="718011"/>
                  <a:pt x="9263677" y="717508"/>
                </a:cubicBezTo>
                <a:cubicBezTo>
                  <a:pt x="9263677" y="717006"/>
                  <a:pt x="9264084" y="716598"/>
                  <a:pt x="9264587" y="716598"/>
                </a:cubicBezTo>
                <a:close/>
                <a:moveTo>
                  <a:pt x="3189484" y="716598"/>
                </a:moveTo>
                <a:cubicBezTo>
                  <a:pt x="3189989" y="716598"/>
                  <a:pt x="3190393" y="717006"/>
                  <a:pt x="3190393" y="717508"/>
                </a:cubicBezTo>
                <a:cubicBezTo>
                  <a:pt x="3190393" y="718011"/>
                  <a:pt x="3189989" y="718418"/>
                  <a:pt x="3189484" y="718418"/>
                </a:cubicBezTo>
                <a:cubicBezTo>
                  <a:pt x="3188981" y="718418"/>
                  <a:pt x="3188573" y="718011"/>
                  <a:pt x="3188573" y="717508"/>
                </a:cubicBezTo>
                <a:cubicBezTo>
                  <a:pt x="3188573" y="717006"/>
                  <a:pt x="3188981" y="716598"/>
                  <a:pt x="3189484" y="716598"/>
                </a:cubicBezTo>
                <a:close/>
                <a:moveTo>
                  <a:pt x="9126508" y="716394"/>
                </a:moveTo>
                <a:cubicBezTo>
                  <a:pt x="9127123" y="716394"/>
                  <a:pt x="9127622" y="716893"/>
                  <a:pt x="9127622" y="717508"/>
                </a:cubicBezTo>
                <a:cubicBezTo>
                  <a:pt x="9127622" y="718124"/>
                  <a:pt x="9127123" y="718623"/>
                  <a:pt x="9126508" y="718623"/>
                </a:cubicBezTo>
                <a:cubicBezTo>
                  <a:pt x="9125892" y="718623"/>
                  <a:pt x="9125393" y="718124"/>
                  <a:pt x="9125393" y="717508"/>
                </a:cubicBezTo>
                <a:cubicBezTo>
                  <a:pt x="9125393" y="716893"/>
                  <a:pt x="9125892" y="716394"/>
                  <a:pt x="9126508" y="716394"/>
                </a:cubicBezTo>
                <a:close/>
                <a:moveTo>
                  <a:pt x="8988438" y="716242"/>
                </a:moveTo>
                <a:cubicBezTo>
                  <a:pt x="8989137" y="716242"/>
                  <a:pt x="8989704" y="716809"/>
                  <a:pt x="8989704" y="717509"/>
                </a:cubicBezTo>
                <a:cubicBezTo>
                  <a:pt x="8989704" y="718208"/>
                  <a:pt x="8989137" y="718775"/>
                  <a:pt x="8988438" y="718775"/>
                </a:cubicBezTo>
                <a:cubicBezTo>
                  <a:pt x="8987738" y="718775"/>
                  <a:pt x="8987171" y="718208"/>
                  <a:pt x="8987171" y="717509"/>
                </a:cubicBezTo>
                <a:cubicBezTo>
                  <a:pt x="8987171" y="716809"/>
                  <a:pt x="8987738" y="716242"/>
                  <a:pt x="8988438" y="716242"/>
                </a:cubicBezTo>
                <a:close/>
                <a:moveTo>
                  <a:pt x="3327570" y="716242"/>
                </a:moveTo>
                <a:cubicBezTo>
                  <a:pt x="3328271" y="716242"/>
                  <a:pt x="3328839" y="716809"/>
                  <a:pt x="3328839" y="717509"/>
                </a:cubicBezTo>
                <a:cubicBezTo>
                  <a:pt x="3328839" y="718208"/>
                  <a:pt x="3328271" y="718775"/>
                  <a:pt x="3327570" y="718775"/>
                </a:cubicBezTo>
                <a:cubicBezTo>
                  <a:pt x="3326873" y="718775"/>
                  <a:pt x="3326309" y="718208"/>
                  <a:pt x="3326309" y="717509"/>
                </a:cubicBezTo>
                <a:cubicBezTo>
                  <a:pt x="3326309" y="716809"/>
                  <a:pt x="3326873" y="716242"/>
                  <a:pt x="3327570" y="716242"/>
                </a:cubicBezTo>
                <a:close/>
                <a:moveTo>
                  <a:pt x="3465650" y="716014"/>
                </a:moveTo>
                <a:cubicBezTo>
                  <a:pt x="3466479" y="716014"/>
                  <a:pt x="3467142" y="716683"/>
                  <a:pt x="3467142" y="717509"/>
                </a:cubicBezTo>
                <a:cubicBezTo>
                  <a:pt x="3467142" y="718335"/>
                  <a:pt x="3466479" y="719004"/>
                  <a:pt x="3465650" y="719004"/>
                </a:cubicBezTo>
                <a:cubicBezTo>
                  <a:pt x="3464825" y="719004"/>
                  <a:pt x="3464155" y="718335"/>
                  <a:pt x="3464155" y="717509"/>
                </a:cubicBezTo>
                <a:cubicBezTo>
                  <a:pt x="3464155" y="716683"/>
                  <a:pt x="3464825" y="716014"/>
                  <a:pt x="3465650" y="716014"/>
                </a:cubicBezTo>
                <a:close/>
                <a:moveTo>
                  <a:pt x="8850358" y="715968"/>
                </a:moveTo>
                <a:cubicBezTo>
                  <a:pt x="8851209" y="715968"/>
                  <a:pt x="8851899" y="716658"/>
                  <a:pt x="8851899" y="717509"/>
                </a:cubicBezTo>
                <a:cubicBezTo>
                  <a:pt x="8851899" y="718360"/>
                  <a:pt x="8851209" y="719049"/>
                  <a:pt x="8850358" y="719049"/>
                </a:cubicBezTo>
                <a:cubicBezTo>
                  <a:pt x="8849507" y="719049"/>
                  <a:pt x="8848817" y="718360"/>
                  <a:pt x="8848817" y="717509"/>
                </a:cubicBezTo>
                <a:cubicBezTo>
                  <a:pt x="8848817" y="716658"/>
                  <a:pt x="8849507" y="715968"/>
                  <a:pt x="8850358" y="715968"/>
                </a:cubicBezTo>
                <a:close/>
                <a:moveTo>
                  <a:pt x="3603736" y="715968"/>
                </a:moveTo>
                <a:cubicBezTo>
                  <a:pt x="3604589" y="715968"/>
                  <a:pt x="3605275" y="716658"/>
                  <a:pt x="3605275" y="717509"/>
                </a:cubicBezTo>
                <a:cubicBezTo>
                  <a:pt x="3605275" y="718360"/>
                  <a:pt x="3604589" y="719049"/>
                  <a:pt x="3603736" y="719049"/>
                </a:cubicBezTo>
                <a:cubicBezTo>
                  <a:pt x="3602884" y="719049"/>
                  <a:pt x="3602194" y="718360"/>
                  <a:pt x="3602194" y="717509"/>
                </a:cubicBezTo>
                <a:cubicBezTo>
                  <a:pt x="3602194" y="716658"/>
                  <a:pt x="3602884" y="715968"/>
                  <a:pt x="3603736" y="715968"/>
                </a:cubicBezTo>
                <a:close/>
                <a:moveTo>
                  <a:pt x="8712290" y="715724"/>
                </a:moveTo>
                <a:cubicBezTo>
                  <a:pt x="8713275" y="715724"/>
                  <a:pt x="8714074" y="716523"/>
                  <a:pt x="8714074" y="717508"/>
                </a:cubicBezTo>
                <a:cubicBezTo>
                  <a:pt x="8714074" y="718494"/>
                  <a:pt x="8713275" y="719293"/>
                  <a:pt x="8712290" y="719293"/>
                </a:cubicBezTo>
                <a:cubicBezTo>
                  <a:pt x="8711304" y="719293"/>
                  <a:pt x="8710505" y="718494"/>
                  <a:pt x="8710505" y="717508"/>
                </a:cubicBezTo>
                <a:cubicBezTo>
                  <a:pt x="8710505" y="716523"/>
                  <a:pt x="8711305" y="715724"/>
                  <a:pt x="8712290" y="715724"/>
                </a:cubicBezTo>
                <a:close/>
                <a:moveTo>
                  <a:pt x="3741810" y="715675"/>
                </a:moveTo>
                <a:cubicBezTo>
                  <a:pt x="3742825" y="715675"/>
                  <a:pt x="3743645" y="716496"/>
                  <a:pt x="3743645" y="717508"/>
                </a:cubicBezTo>
                <a:cubicBezTo>
                  <a:pt x="3743645" y="718521"/>
                  <a:pt x="3742825" y="719341"/>
                  <a:pt x="3741810" y="719341"/>
                </a:cubicBezTo>
                <a:cubicBezTo>
                  <a:pt x="3740798" y="719341"/>
                  <a:pt x="3739977" y="718521"/>
                  <a:pt x="3739977" y="717508"/>
                </a:cubicBezTo>
                <a:cubicBezTo>
                  <a:pt x="3739977" y="716496"/>
                  <a:pt x="3740798" y="715675"/>
                  <a:pt x="3741810" y="715675"/>
                </a:cubicBezTo>
                <a:close/>
                <a:moveTo>
                  <a:pt x="8574211" y="715417"/>
                </a:moveTo>
                <a:cubicBezTo>
                  <a:pt x="8575366" y="715417"/>
                  <a:pt x="8576302" y="716354"/>
                  <a:pt x="8576302" y="717509"/>
                </a:cubicBezTo>
                <a:cubicBezTo>
                  <a:pt x="8576302" y="718664"/>
                  <a:pt x="8575366" y="719600"/>
                  <a:pt x="8574211" y="719600"/>
                </a:cubicBezTo>
                <a:cubicBezTo>
                  <a:pt x="8573056" y="719600"/>
                  <a:pt x="8572119" y="718664"/>
                  <a:pt x="8572119" y="717509"/>
                </a:cubicBezTo>
                <a:cubicBezTo>
                  <a:pt x="8572119" y="716354"/>
                  <a:pt x="8573056" y="715417"/>
                  <a:pt x="8574211" y="715417"/>
                </a:cubicBezTo>
                <a:close/>
                <a:moveTo>
                  <a:pt x="3879896" y="715417"/>
                </a:moveTo>
                <a:cubicBezTo>
                  <a:pt x="3881053" y="715417"/>
                  <a:pt x="3881988" y="716354"/>
                  <a:pt x="3881988" y="717509"/>
                </a:cubicBezTo>
                <a:cubicBezTo>
                  <a:pt x="3881988" y="718664"/>
                  <a:pt x="3881053" y="719600"/>
                  <a:pt x="3879896" y="719600"/>
                </a:cubicBezTo>
                <a:cubicBezTo>
                  <a:pt x="3878743" y="719600"/>
                  <a:pt x="3877809" y="718664"/>
                  <a:pt x="3877809" y="717509"/>
                </a:cubicBezTo>
                <a:cubicBezTo>
                  <a:pt x="3877809" y="716354"/>
                  <a:pt x="3878743" y="715417"/>
                  <a:pt x="3879896" y="715417"/>
                </a:cubicBezTo>
                <a:close/>
                <a:moveTo>
                  <a:pt x="8436141" y="715365"/>
                </a:moveTo>
                <a:cubicBezTo>
                  <a:pt x="8437324" y="715365"/>
                  <a:pt x="8438284" y="716325"/>
                  <a:pt x="8438284" y="717508"/>
                </a:cubicBezTo>
                <a:cubicBezTo>
                  <a:pt x="8438284" y="718692"/>
                  <a:pt x="8437324" y="719652"/>
                  <a:pt x="8436141" y="719652"/>
                </a:cubicBezTo>
                <a:cubicBezTo>
                  <a:pt x="8434957" y="719652"/>
                  <a:pt x="8433997" y="718692"/>
                  <a:pt x="8433997" y="717508"/>
                </a:cubicBezTo>
                <a:cubicBezTo>
                  <a:pt x="8433997" y="716325"/>
                  <a:pt x="8434957" y="715365"/>
                  <a:pt x="8436141" y="715365"/>
                </a:cubicBezTo>
                <a:close/>
                <a:moveTo>
                  <a:pt x="4017974" y="715365"/>
                </a:moveTo>
                <a:cubicBezTo>
                  <a:pt x="4019154" y="715365"/>
                  <a:pt x="4020113" y="716325"/>
                  <a:pt x="4020113" y="717508"/>
                </a:cubicBezTo>
                <a:cubicBezTo>
                  <a:pt x="4020113" y="718692"/>
                  <a:pt x="4019154" y="719652"/>
                  <a:pt x="4017974" y="719652"/>
                </a:cubicBezTo>
                <a:cubicBezTo>
                  <a:pt x="4016787" y="719652"/>
                  <a:pt x="4015828" y="718692"/>
                  <a:pt x="4015828" y="717508"/>
                </a:cubicBezTo>
                <a:cubicBezTo>
                  <a:pt x="4015828" y="716325"/>
                  <a:pt x="4016787" y="715365"/>
                  <a:pt x="4017974" y="715365"/>
                </a:cubicBezTo>
                <a:close/>
                <a:moveTo>
                  <a:pt x="8298061" y="715093"/>
                </a:moveTo>
                <a:cubicBezTo>
                  <a:pt x="8299395" y="715093"/>
                  <a:pt x="8300477" y="716175"/>
                  <a:pt x="8300477" y="717509"/>
                </a:cubicBezTo>
                <a:cubicBezTo>
                  <a:pt x="8300477" y="718843"/>
                  <a:pt x="8299395" y="719925"/>
                  <a:pt x="8298061" y="719925"/>
                </a:cubicBezTo>
                <a:cubicBezTo>
                  <a:pt x="8296727" y="719925"/>
                  <a:pt x="8295645" y="718843"/>
                  <a:pt x="8295645" y="717509"/>
                </a:cubicBezTo>
                <a:cubicBezTo>
                  <a:pt x="8295645" y="716175"/>
                  <a:pt x="8296727" y="715093"/>
                  <a:pt x="8298061" y="715093"/>
                </a:cubicBezTo>
                <a:close/>
                <a:moveTo>
                  <a:pt x="4156052" y="715038"/>
                </a:moveTo>
                <a:cubicBezTo>
                  <a:pt x="4157420" y="715038"/>
                  <a:pt x="4158524" y="716144"/>
                  <a:pt x="4158524" y="717508"/>
                </a:cubicBezTo>
                <a:cubicBezTo>
                  <a:pt x="4158524" y="718873"/>
                  <a:pt x="4157420" y="719978"/>
                  <a:pt x="4156052" y="719978"/>
                </a:cubicBezTo>
                <a:cubicBezTo>
                  <a:pt x="4154691" y="719978"/>
                  <a:pt x="4153585" y="718873"/>
                  <a:pt x="4153585" y="717508"/>
                </a:cubicBezTo>
                <a:cubicBezTo>
                  <a:pt x="4153585" y="716144"/>
                  <a:pt x="4154691" y="715038"/>
                  <a:pt x="4156052" y="715038"/>
                </a:cubicBezTo>
                <a:close/>
                <a:moveTo>
                  <a:pt x="8159992" y="714752"/>
                </a:moveTo>
                <a:cubicBezTo>
                  <a:pt x="8161514" y="714752"/>
                  <a:pt x="8162748" y="715986"/>
                  <a:pt x="8162748" y="717508"/>
                </a:cubicBezTo>
                <a:cubicBezTo>
                  <a:pt x="8162748" y="719031"/>
                  <a:pt x="8161514" y="720265"/>
                  <a:pt x="8159992" y="720265"/>
                </a:cubicBezTo>
                <a:cubicBezTo>
                  <a:pt x="8158469" y="720265"/>
                  <a:pt x="8157235" y="719031"/>
                  <a:pt x="8157235" y="717508"/>
                </a:cubicBezTo>
                <a:cubicBezTo>
                  <a:pt x="8157235" y="715986"/>
                  <a:pt x="8158469" y="714752"/>
                  <a:pt x="8159992" y="714752"/>
                </a:cubicBezTo>
                <a:close/>
                <a:moveTo>
                  <a:pt x="4294128" y="714752"/>
                </a:moveTo>
                <a:cubicBezTo>
                  <a:pt x="4295648" y="714752"/>
                  <a:pt x="4296884" y="715986"/>
                  <a:pt x="4296884" y="717508"/>
                </a:cubicBezTo>
                <a:cubicBezTo>
                  <a:pt x="4296884" y="719031"/>
                  <a:pt x="4295648" y="720265"/>
                  <a:pt x="4294128" y="720265"/>
                </a:cubicBezTo>
                <a:cubicBezTo>
                  <a:pt x="4292604" y="720265"/>
                  <a:pt x="4291368" y="719031"/>
                  <a:pt x="4291368" y="717508"/>
                </a:cubicBezTo>
                <a:cubicBezTo>
                  <a:pt x="4291368" y="715986"/>
                  <a:pt x="4292604" y="714752"/>
                  <a:pt x="4294128" y="714752"/>
                </a:cubicBezTo>
                <a:close/>
                <a:moveTo>
                  <a:pt x="8021922" y="714695"/>
                </a:moveTo>
                <a:cubicBezTo>
                  <a:pt x="8023476" y="714695"/>
                  <a:pt x="8024735" y="715955"/>
                  <a:pt x="8024735" y="717508"/>
                </a:cubicBezTo>
                <a:cubicBezTo>
                  <a:pt x="8024735" y="719062"/>
                  <a:pt x="8023476" y="720321"/>
                  <a:pt x="8021922" y="720321"/>
                </a:cubicBezTo>
                <a:cubicBezTo>
                  <a:pt x="8020368" y="720321"/>
                  <a:pt x="8019109" y="719062"/>
                  <a:pt x="8019109" y="717508"/>
                </a:cubicBezTo>
                <a:cubicBezTo>
                  <a:pt x="8019109" y="715954"/>
                  <a:pt x="8020368" y="714695"/>
                  <a:pt x="8021922" y="714695"/>
                </a:cubicBezTo>
                <a:close/>
                <a:moveTo>
                  <a:pt x="4432020" y="714695"/>
                </a:moveTo>
                <a:cubicBezTo>
                  <a:pt x="4433569" y="714695"/>
                  <a:pt x="4434828" y="715955"/>
                  <a:pt x="4434828" y="717508"/>
                </a:cubicBezTo>
                <a:cubicBezTo>
                  <a:pt x="4434828" y="719062"/>
                  <a:pt x="4433569" y="720321"/>
                  <a:pt x="4432020" y="720321"/>
                </a:cubicBezTo>
                <a:cubicBezTo>
                  <a:pt x="4430464" y="720321"/>
                  <a:pt x="4429203" y="719062"/>
                  <a:pt x="4429203" y="717508"/>
                </a:cubicBezTo>
                <a:cubicBezTo>
                  <a:pt x="4429203" y="715954"/>
                  <a:pt x="4430464" y="714695"/>
                  <a:pt x="4432020" y="714695"/>
                </a:cubicBezTo>
                <a:close/>
                <a:moveTo>
                  <a:pt x="7883843" y="714396"/>
                </a:moveTo>
                <a:cubicBezTo>
                  <a:pt x="7885562" y="714396"/>
                  <a:pt x="7886955" y="715790"/>
                  <a:pt x="7886955" y="717509"/>
                </a:cubicBezTo>
                <a:cubicBezTo>
                  <a:pt x="7886955" y="719227"/>
                  <a:pt x="7885562" y="720621"/>
                  <a:pt x="7883843" y="720621"/>
                </a:cubicBezTo>
                <a:cubicBezTo>
                  <a:pt x="7882124" y="720621"/>
                  <a:pt x="7880730" y="719227"/>
                  <a:pt x="7880730" y="717509"/>
                </a:cubicBezTo>
                <a:cubicBezTo>
                  <a:pt x="7880730" y="715790"/>
                  <a:pt x="7882124" y="714396"/>
                  <a:pt x="7883843" y="714396"/>
                </a:cubicBezTo>
                <a:close/>
                <a:moveTo>
                  <a:pt x="4570091" y="714396"/>
                </a:moveTo>
                <a:cubicBezTo>
                  <a:pt x="4571814" y="714396"/>
                  <a:pt x="4573211" y="715790"/>
                  <a:pt x="4573211" y="717509"/>
                </a:cubicBezTo>
                <a:cubicBezTo>
                  <a:pt x="4573211" y="719227"/>
                  <a:pt x="4571814" y="720621"/>
                  <a:pt x="4570091" y="720621"/>
                </a:cubicBezTo>
                <a:cubicBezTo>
                  <a:pt x="4568378" y="720621"/>
                  <a:pt x="4566986" y="719227"/>
                  <a:pt x="4566986" y="717509"/>
                </a:cubicBezTo>
                <a:cubicBezTo>
                  <a:pt x="4566986" y="715790"/>
                  <a:pt x="4568378" y="714396"/>
                  <a:pt x="4570091" y="714396"/>
                </a:cubicBezTo>
                <a:close/>
                <a:moveTo>
                  <a:pt x="7745773" y="714337"/>
                </a:moveTo>
                <a:cubicBezTo>
                  <a:pt x="7747525" y="714337"/>
                  <a:pt x="7748945" y="715757"/>
                  <a:pt x="7748945" y="717509"/>
                </a:cubicBezTo>
                <a:cubicBezTo>
                  <a:pt x="7748945" y="719261"/>
                  <a:pt x="7747525" y="720681"/>
                  <a:pt x="7745773" y="720681"/>
                </a:cubicBezTo>
                <a:cubicBezTo>
                  <a:pt x="7744021" y="720681"/>
                  <a:pt x="7742601" y="719260"/>
                  <a:pt x="7742601" y="717509"/>
                </a:cubicBezTo>
                <a:cubicBezTo>
                  <a:pt x="7742601" y="715757"/>
                  <a:pt x="7744021" y="714337"/>
                  <a:pt x="7745773" y="714337"/>
                </a:cubicBezTo>
                <a:close/>
                <a:moveTo>
                  <a:pt x="7607694" y="714025"/>
                </a:moveTo>
                <a:cubicBezTo>
                  <a:pt x="7609618" y="714025"/>
                  <a:pt x="7611177" y="715585"/>
                  <a:pt x="7611177" y="717509"/>
                </a:cubicBezTo>
                <a:cubicBezTo>
                  <a:pt x="7611177" y="719433"/>
                  <a:pt x="7609618" y="720992"/>
                  <a:pt x="7607694" y="720992"/>
                </a:cubicBezTo>
                <a:cubicBezTo>
                  <a:pt x="7605770" y="720992"/>
                  <a:pt x="7604210" y="719433"/>
                  <a:pt x="7604210" y="717509"/>
                </a:cubicBezTo>
                <a:cubicBezTo>
                  <a:pt x="7604210" y="715585"/>
                  <a:pt x="7605770" y="714025"/>
                  <a:pt x="7607694" y="714025"/>
                </a:cubicBezTo>
                <a:close/>
                <a:moveTo>
                  <a:pt x="4846245" y="714025"/>
                </a:moveTo>
                <a:cubicBezTo>
                  <a:pt x="4848166" y="714025"/>
                  <a:pt x="4849726" y="715585"/>
                  <a:pt x="4849726" y="717509"/>
                </a:cubicBezTo>
                <a:cubicBezTo>
                  <a:pt x="4849726" y="719433"/>
                  <a:pt x="4848166" y="720992"/>
                  <a:pt x="4846245" y="720992"/>
                </a:cubicBezTo>
                <a:cubicBezTo>
                  <a:pt x="4844323" y="720992"/>
                  <a:pt x="4842762" y="719433"/>
                  <a:pt x="4842762" y="717509"/>
                </a:cubicBezTo>
                <a:cubicBezTo>
                  <a:pt x="4842762" y="715585"/>
                  <a:pt x="4844323" y="714025"/>
                  <a:pt x="4846245" y="714025"/>
                </a:cubicBezTo>
                <a:close/>
                <a:moveTo>
                  <a:pt x="4708172" y="714025"/>
                </a:moveTo>
                <a:cubicBezTo>
                  <a:pt x="4710093" y="714025"/>
                  <a:pt x="4711650" y="715585"/>
                  <a:pt x="4711650" y="717509"/>
                </a:cubicBezTo>
                <a:cubicBezTo>
                  <a:pt x="4711650" y="719433"/>
                  <a:pt x="4710093" y="720992"/>
                  <a:pt x="4708172" y="720992"/>
                </a:cubicBezTo>
                <a:cubicBezTo>
                  <a:pt x="4706245" y="720992"/>
                  <a:pt x="4704685" y="719433"/>
                  <a:pt x="4704685" y="717509"/>
                </a:cubicBezTo>
                <a:cubicBezTo>
                  <a:pt x="4704685" y="715585"/>
                  <a:pt x="4706245" y="714025"/>
                  <a:pt x="4708172" y="714025"/>
                </a:cubicBezTo>
                <a:close/>
                <a:moveTo>
                  <a:pt x="7469625" y="713963"/>
                </a:moveTo>
                <a:cubicBezTo>
                  <a:pt x="7471583" y="713963"/>
                  <a:pt x="7473170" y="715550"/>
                  <a:pt x="7473170" y="717508"/>
                </a:cubicBezTo>
                <a:cubicBezTo>
                  <a:pt x="7473170" y="719467"/>
                  <a:pt x="7471583" y="721054"/>
                  <a:pt x="7469625" y="721054"/>
                </a:cubicBezTo>
                <a:cubicBezTo>
                  <a:pt x="7467666" y="721054"/>
                  <a:pt x="7466079" y="719467"/>
                  <a:pt x="7466079" y="717508"/>
                </a:cubicBezTo>
                <a:cubicBezTo>
                  <a:pt x="7466079" y="715550"/>
                  <a:pt x="7467666" y="713963"/>
                  <a:pt x="7469625" y="713963"/>
                </a:cubicBezTo>
                <a:close/>
                <a:moveTo>
                  <a:pt x="4984315" y="713963"/>
                </a:moveTo>
                <a:cubicBezTo>
                  <a:pt x="4986276" y="713963"/>
                  <a:pt x="4987859" y="715550"/>
                  <a:pt x="4987859" y="717508"/>
                </a:cubicBezTo>
                <a:cubicBezTo>
                  <a:pt x="4987859" y="719467"/>
                  <a:pt x="4986276" y="721054"/>
                  <a:pt x="4984315" y="721054"/>
                </a:cubicBezTo>
                <a:cubicBezTo>
                  <a:pt x="4982358" y="721054"/>
                  <a:pt x="4980767" y="719467"/>
                  <a:pt x="4980767" y="717508"/>
                </a:cubicBezTo>
                <a:cubicBezTo>
                  <a:pt x="4980767" y="715550"/>
                  <a:pt x="4982358" y="713963"/>
                  <a:pt x="4984315" y="713963"/>
                </a:cubicBezTo>
                <a:close/>
                <a:moveTo>
                  <a:pt x="7331545" y="713639"/>
                </a:moveTo>
                <a:cubicBezTo>
                  <a:pt x="7333682" y="713639"/>
                  <a:pt x="7335415" y="715371"/>
                  <a:pt x="7335415" y="717508"/>
                </a:cubicBezTo>
                <a:cubicBezTo>
                  <a:pt x="7335415" y="719646"/>
                  <a:pt x="7333682" y="721378"/>
                  <a:pt x="7331545" y="721378"/>
                </a:cubicBezTo>
                <a:cubicBezTo>
                  <a:pt x="7329409" y="721378"/>
                  <a:pt x="7327676" y="719646"/>
                  <a:pt x="7327676" y="717508"/>
                </a:cubicBezTo>
                <a:cubicBezTo>
                  <a:pt x="7327676" y="715371"/>
                  <a:pt x="7329409" y="713639"/>
                  <a:pt x="7331545" y="713639"/>
                </a:cubicBezTo>
                <a:close/>
                <a:moveTo>
                  <a:pt x="7193476" y="713639"/>
                </a:moveTo>
                <a:cubicBezTo>
                  <a:pt x="7195612" y="713639"/>
                  <a:pt x="7197345" y="715371"/>
                  <a:pt x="7197345" y="717508"/>
                </a:cubicBezTo>
                <a:cubicBezTo>
                  <a:pt x="7197345" y="719646"/>
                  <a:pt x="7195612" y="721378"/>
                  <a:pt x="7193476" y="721378"/>
                </a:cubicBezTo>
                <a:cubicBezTo>
                  <a:pt x="7191339" y="721378"/>
                  <a:pt x="7189606" y="719646"/>
                  <a:pt x="7189606" y="717508"/>
                </a:cubicBezTo>
                <a:cubicBezTo>
                  <a:pt x="7189606" y="715371"/>
                  <a:pt x="7191339" y="713639"/>
                  <a:pt x="7193476" y="713639"/>
                </a:cubicBezTo>
                <a:close/>
                <a:moveTo>
                  <a:pt x="5122396" y="713639"/>
                </a:moveTo>
                <a:cubicBezTo>
                  <a:pt x="5124534" y="713639"/>
                  <a:pt x="5126264" y="715371"/>
                  <a:pt x="5126264" y="717508"/>
                </a:cubicBezTo>
                <a:cubicBezTo>
                  <a:pt x="5126264" y="719646"/>
                  <a:pt x="5124534" y="721378"/>
                  <a:pt x="5122396" y="721378"/>
                </a:cubicBezTo>
                <a:cubicBezTo>
                  <a:pt x="5120260" y="721378"/>
                  <a:pt x="5118521" y="719646"/>
                  <a:pt x="5118521" y="717508"/>
                </a:cubicBezTo>
                <a:cubicBezTo>
                  <a:pt x="5118521" y="715371"/>
                  <a:pt x="5120260" y="713639"/>
                  <a:pt x="5122396" y="713639"/>
                </a:cubicBezTo>
                <a:close/>
                <a:moveTo>
                  <a:pt x="7055405" y="713575"/>
                </a:moveTo>
                <a:cubicBezTo>
                  <a:pt x="7057578" y="713575"/>
                  <a:pt x="7059339" y="715336"/>
                  <a:pt x="7059339" y="717509"/>
                </a:cubicBezTo>
                <a:cubicBezTo>
                  <a:pt x="7059339" y="719681"/>
                  <a:pt x="7057578" y="721442"/>
                  <a:pt x="7055405" y="721442"/>
                </a:cubicBezTo>
                <a:cubicBezTo>
                  <a:pt x="7053233" y="721442"/>
                  <a:pt x="7051472" y="719681"/>
                  <a:pt x="7051472" y="717509"/>
                </a:cubicBezTo>
                <a:cubicBezTo>
                  <a:pt x="7051472" y="715336"/>
                  <a:pt x="7053233" y="713575"/>
                  <a:pt x="7055405" y="713575"/>
                </a:cubicBezTo>
                <a:close/>
                <a:moveTo>
                  <a:pt x="5260467" y="713575"/>
                </a:moveTo>
                <a:cubicBezTo>
                  <a:pt x="5262636" y="713575"/>
                  <a:pt x="5264402" y="715336"/>
                  <a:pt x="5264402" y="717509"/>
                </a:cubicBezTo>
                <a:cubicBezTo>
                  <a:pt x="5264402" y="719681"/>
                  <a:pt x="5262636" y="721442"/>
                  <a:pt x="5260467" y="721442"/>
                </a:cubicBezTo>
                <a:cubicBezTo>
                  <a:pt x="5258294" y="721442"/>
                  <a:pt x="5256530" y="719681"/>
                  <a:pt x="5256530" y="717509"/>
                </a:cubicBezTo>
                <a:cubicBezTo>
                  <a:pt x="5256530" y="715336"/>
                  <a:pt x="5258294" y="713575"/>
                  <a:pt x="5260467" y="713575"/>
                </a:cubicBezTo>
                <a:close/>
                <a:moveTo>
                  <a:pt x="6917326" y="713239"/>
                </a:moveTo>
                <a:cubicBezTo>
                  <a:pt x="6919684" y="713239"/>
                  <a:pt x="6921596" y="715151"/>
                  <a:pt x="6921596" y="717508"/>
                </a:cubicBezTo>
                <a:cubicBezTo>
                  <a:pt x="6921596" y="719866"/>
                  <a:pt x="6919685" y="721778"/>
                  <a:pt x="6917326" y="721778"/>
                </a:cubicBezTo>
                <a:cubicBezTo>
                  <a:pt x="6914969" y="721778"/>
                  <a:pt x="6913057" y="719866"/>
                  <a:pt x="6913057" y="717508"/>
                </a:cubicBezTo>
                <a:cubicBezTo>
                  <a:pt x="6913057" y="715150"/>
                  <a:pt x="6914968" y="713239"/>
                  <a:pt x="6917326" y="713239"/>
                </a:cubicBezTo>
                <a:close/>
                <a:moveTo>
                  <a:pt x="6779257" y="713239"/>
                </a:moveTo>
                <a:cubicBezTo>
                  <a:pt x="6781615" y="713239"/>
                  <a:pt x="6783527" y="715151"/>
                  <a:pt x="6783527" y="717508"/>
                </a:cubicBezTo>
                <a:cubicBezTo>
                  <a:pt x="6783527" y="719866"/>
                  <a:pt x="6781615" y="721778"/>
                  <a:pt x="6779257" y="721778"/>
                </a:cubicBezTo>
                <a:cubicBezTo>
                  <a:pt x="6776899" y="721778"/>
                  <a:pt x="6774987" y="719866"/>
                  <a:pt x="6774987" y="717508"/>
                </a:cubicBezTo>
                <a:cubicBezTo>
                  <a:pt x="6774987" y="715150"/>
                  <a:pt x="6776899" y="713239"/>
                  <a:pt x="6779257" y="713239"/>
                </a:cubicBezTo>
                <a:close/>
                <a:moveTo>
                  <a:pt x="6641178" y="713239"/>
                </a:moveTo>
                <a:cubicBezTo>
                  <a:pt x="6643536" y="713239"/>
                  <a:pt x="6645448" y="715151"/>
                  <a:pt x="6645448" y="717508"/>
                </a:cubicBezTo>
                <a:cubicBezTo>
                  <a:pt x="6645448" y="719866"/>
                  <a:pt x="6643537" y="721778"/>
                  <a:pt x="6641178" y="721778"/>
                </a:cubicBezTo>
                <a:cubicBezTo>
                  <a:pt x="6638821" y="721778"/>
                  <a:pt x="6636909" y="719866"/>
                  <a:pt x="6636909" y="717508"/>
                </a:cubicBezTo>
                <a:cubicBezTo>
                  <a:pt x="6636909" y="715150"/>
                  <a:pt x="6638820" y="713239"/>
                  <a:pt x="6641178" y="713239"/>
                </a:cubicBezTo>
                <a:close/>
                <a:moveTo>
                  <a:pt x="5812753" y="713239"/>
                </a:moveTo>
                <a:cubicBezTo>
                  <a:pt x="5815112" y="713239"/>
                  <a:pt x="5817029" y="715151"/>
                  <a:pt x="5817029" y="717508"/>
                </a:cubicBezTo>
                <a:cubicBezTo>
                  <a:pt x="5817029" y="719866"/>
                  <a:pt x="5815112" y="721778"/>
                  <a:pt x="5812753" y="721778"/>
                </a:cubicBezTo>
                <a:cubicBezTo>
                  <a:pt x="5810396" y="721778"/>
                  <a:pt x="5808487" y="719866"/>
                  <a:pt x="5808487" y="717508"/>
                </a:cubicBezTo>
                <a:cubicBezTo>
                  <a:pt x="5808487" y="715150"/>
                  <a:pt x="5810396" y="713239"/>
                  <a:pt x="5812753" y="713239"/>
                </a:cubicBezTo>
                <a:close/>
                <a:moveTo>
                  <a:pt x="5674680" y="713239"/>
                </a:moveTo>
                <a:cubicBezTo>
                  <a:pt x="5677036" y="713239"/>
                  <a:pt x="5678951" y="715151"/>
                  <a:pt x="5678951" y="717508"/>
                </a:cubicBezTo>
                <a:cubicBezTo>
                  <a:pt x="5678951" y="719866"/>
                  <a:pt x="5677041" y="721778"/>
                  <a:pt x="5674680" y="721778"/>
                </a:cubicBezTo>
                <a:cubicBezTo>
                  <a:pt x="5672323" y="721778"/>
                  <a:pt x="5670410" y="719866"/>
                  <a:pt x="5670410" y="717508"/>
                </a:cubicBezTo>
                <a:cubicBezTo>
                  <a:pt x="5670410" y="715150"/>
                  <a:pt x="5672323" y="713239"/>
                  <a:pt x="5674680" y="713239"/>
                </a:cubicBezTo>
                <a:close/>
                <a:moveTo>
                  <a:pt x="5536618" y="713239"/>
                </a:moveTo>
                <a:cubicBezTo>
                  <a:pt x="5538974" y="713239"/>
                  <a:pt x="5540885" y="715151"/>
                  <a:pt x="5540885" y="717508"/>
                </a:cubicBezTo>
                <a:cubicBezTo>
                  <a:pt x="5540885" y="719866"/>
                  <a:pt x="5538978" y="721778"/>
                  <a:pt x="5536618" y="721778"/>
                </a:cubicBezTo>
                <a:cubicBezTo>
                  <a:pt x="5534260" y="721778"/>
                  <a:pt x="5532347" y="719866"/>
                  <a:pt x="5532347" y="717508"/>
                </a:cubicBezTo>
                <a:cubicBezTo>
                  <a:pt x="5532347" y="715150"/>
                  <a:pt x="5534260" y="713239"/>
                  <a:pt x="5536618" y="713239"/>
                </a:cubicBezTo>
                <a:close/>
                <a:moveTo>
                  <a:pt x="5398537" y="713239"/>
                </a:moveTo>
                <a:cubicBezTo>
                  <a:pt x="5400896" y="713239"/>
                  <a:pt x="5402809" y="715151"/>
                  <a:pt x="5402809" y="717508"/>
                </a:cubicBezTo>
                <a:cubicBezTo>
                  <a:pt x="5402809" y="719866"/>
                  <a:pt x="5400898" y="721778"/>
                  <a:pt x="5398537" y="721778"/>
                </a:cubicBezTo>
                <a:cubicBezTo>
                  <a:pt x="5396180" y="721778"/>
                  <a:pt x="5394269" y="719866"/>
                  <a:pt x="5394269" y="717508"/>
                </a:cubicBezTo>
                <a:cubicBezTo>
                  <a:pt x="5394269" y="715150"/>
                  <a:pt x="5396180" y="713239"/>
                  <a:pt x="5398537" y="713239"/>
                </a:cubicBezTo>
                <a:close/>
                <a:moveTo>
                  <a:pt x="6503109" y="713173"/>
                </a:moveTo>
                <a:cubicBezTo>
                  <a:pt x="6505503" y="713173"/>
                  <a:pt x="6507444" y="715114"/>
                  <a:pt x="6507444" y="717509"/>
                </a:cubicBezTo>
                <a:cubicBezTo>
                  <a:pt x="6507444" y="719903"/>
                  <a:pt x="6505503" y="721845"/>
                  <a:pt x="6503109" y="721845"/>
                </a:cubicBezTo>
                <a:cubicBezTo>
                  <a:pt x="6500714" y="721845"/>
                  <a:pt x="6498773" y="719903"/>
                  <a:pt x="6498773" y="717509"/>
                </a:cubicBezTo>
                <a:cubicBezTo>
                  <a:pt x="6498773" y="715114"/>
                  <a:pt x="6500714" y="713173"/>
                  <a:pt x="6503109" y="713173"/>
                </a:cubicBezTo>
                <a:close/>
                <a:moveTo>
                  <a:pt x="6365029" y="713173"/>
                </a:moveTo>
                <a:cubicBezTo>
                  <a:pt x="6367424" y="713173"/>
                  <a:pt x="6369365" y="715114"/>
                  <a:pt x="6369365" y="717509"/>
                </a:cubicBezTo>
                <a:cubicBezTo>
                  <a:pt x="6369365" y="719903"/>
                  <a:pt x="6367424" y="721845"/>
                  <a:pt x="6365029" y="721845"/>
                </a:cubicBezTo>
                <a:cubicBezTo>
                  <a:pt x="6362635" y="721845"/>
                  <a:pt x="6360694" y="719903"/>
                  <a:pt x="6360694" y="717509"/>
                </a:cubicBezTo>
                <a:cubicBezTo>
                  <a:pt x="6360694" y="715114"/>
                  <a:pt x="6362635" y="713173"/>
                  <a:pt x="6365029" y="713173"/>
                </a:cubicBezTo>
                <a:close/>
                <a:moveTo>
                  <a:pt x="6226961" y="713173"/>
                </a:moveTo>
                <a:cubicBezTo>
                  <a:pt x="6229354" y="713173"/>
                  <a:pt x="6231295" y="715114"/>
                  <a:pt x="6231295" y="717509"/>
                </a:cubicBezTo>
                <a:cubicBezTo>
                  <a:pt x="6231295" y="719903"/>
                  <a:pt x="6229354" y="721845"/>
                  <a:pt x="6226961" y="721845"/>
                </a:cubicBezTo>
                <a:cubicBezTo>
                  <a:pt x="6224567" y="721845"/>
                  <a:pt x="6222627" y="719903"/>
                  <a:pt x="6222627" y="717509"/>
                </a:cubicBezTo>
                <a:cubicBezTo>
                  <a:pt x="6222627" y="715114"/>
                  <a:pt x="6224567" y="713173"/>
                  <a:pt x="6226961" y="713173"/>
                </a:cubicBezTo>
                <a:close/>
                <a:moveTo>
                  <a:pt x="6088895" y="713173"/>
                </a:moveTo>
                <a:cubicBezTo>
                  <a:pt x="6091291" y="713173"/>
                  <a:pt x="6093230" y="715114"/>
                  <a:pt x="6093230" y="717509"/>
                </a:cubicBezTo>
                <a:cubicBezTo>
                  <a:pt x="6093230" y="719903"/>
                  <a:pt x="6091291" y="721845"/>
                  <a:pt x="6088895" y="721845"/>
                </a:cubicBezTo>
                <a:cubicBezTo>
                  <a:pt x="6086501" y="721845"/>
                  <a:pt x="6084560" y="719903"/>
                  <a:pt x="6084560" y="717509"/>
                </a:cubicBezTo>
                <a:cubicBezTo>
                  <a:pt x="6084560" y="715114"/>
                  <a:pt x="6086501" y="713173"/>
                  <a:pt x="6088895" y="713173"/>
                </a:cubicBezTo>
                <a:close/>
                <a:moveTo>
                  <a:pt x="5950822" y="713173"/>
                </a:moveTo>
                <a:cubicBezTo>
                  <a:pt x="5953215" y="713173"/>
                  <a:pt x="5955156" y="715114"/>
                  <a:pt x="5955156" y="717509"/>
                </a:cubicBezTo>
                <a:cubicBezTo>
                  <a:pt x="5955156" y="719903"/>
                  <a:pt x="5953215" y="721845"/>
                  <a:pt x="5950822" y="721845"/>
                </a:cubicBezTo>
                <a:cubicBezTo>
                  <a:pt x="5948427" y="721845"/>
                  <a:pt x="5946485" y="719903"/>
                  <a:pt x="5946485" y="717509"/>
                </a:cubicBezTo>
                <a:cubicBezTo>
                  <a:pt x="5946485" y="715114"/>
                  <a:pt x="5948427" y="713173"/>
                  <a:pt x="5950822" y="713173"/>
                </a:cubicBezTo>
                <a:close/>
                <a:moveTo>
                  <a:pt x="10852417" y="597890"/>
                </a:moveTo>
                <a:cubicBezTo>
                  <a:pt x="10852441" y="597890"/>
                  <a:pt x="10852460" y="597909"/>
                  <a:pt x="10852460" y="597933"/>
                </a:cubicBezTo>
                <a:cubicBezTo>
                  <a:pt x="10852460" y="597957"/>
                  <a:pt x="10852441" y="597976"/>
                  <a:pt x="10852417" y="597976"/>
                </a:cubicBezTo>
                <a:cubicBezTo>
                  <a:pt x="10852393" y="597976"/>
                  <a:pt x="10852373" y="597957"/>
                  <a:pt x="10852373" y="597933"/>
                </a:cubicBezTo>
                <a:cubicBezTo>
                  <a:pt x="10852373" y="597909"/>
                  <a:pt x="10852393" y="597890"/>
                  <a:pt x="10852417" y="597890"/>
                </a:cubicBezTo>
                <a:close/>
                <a:moveTo>
                  <a:pt x="10714367" y="597877"/>
                </a:moveTo>
                <a:cubicBezTo>
                  <a:pt x="10714397" y="597877"/>
                  <a:pt x="10714423" y="597902"/>
                  <a:pt x="10714423" y="597934"/>
                </a:cubicBezTo>
                <a:cubicBezTo>
                  <a:pt x="10714423" y="597965"/>
                  <a:pt x="10714397" y="597990"/>
                  <a:pt x="10714367" y="597990"/>
                </a:cubicBezTo>
                <a:cubicBezTo>
                  <a:pt x="10714336" y="597990"/>
                  <a:pt x="10714310" y="597965"/>
                  <a:pt x="10714310" y="597934"/>
                </a:cubicBezTo>
                <a:cubicBezTo>
                  <a:pt x="10714310" y="597902"/>
                  <a:pt x="10714336" y="597877"/>
                  <a:pt x="10714367" y="597877"/>
                </a:cubicBezTo>
                <a:close/>
                <a:moveTo>
                  <a:pt x="10576315" y="597877"/>
                </a:moveTo>
                <a:cubicBezTo>
                  <a:pt x="10576346" y="597877"/>
                  <a:pt x="10576371" y="597902"/>
                  <a:pt x="10576371" y="597934"/>
                </a:cubicBezTo>
                <a:cubicBezTo>
                  <a:pt x="10576371" y="597965"/>
                  <a:pt x="10576346" y="597990"/>
                  <a:pt x="10576315" y="597990"/>
                </a:cubicBezTo>
                <a:cubicBezTo>
                  <a:pt x="10576284" y="597990"/>
                  <a:pt x="10576259" y="597965"/>
                  <a:pt x="10576259" y="597934"/>
                </a:cubicBezTo>
                <a:cubicBezTo>
                  <a:pt x="10576259" y="597902"/>
                  <a:pt x="10576284" y="597877"/>
                  <a:pt x="10576315" y="597877"/>
                </a:cubicBezTo>
                <a:close/>
                <a:moveTo>
                  <a:pt x="10438170" y="597877"/>
                </a:moveTo>
                <a:cubicBezTo>
                  <a:pt x="10438201" y="597877"/>
                  <a:pt x="10438226" y="597902"/>
                  <a:pt x="10438226" y="597934"/>
                </a:cubicBezTo>
                <a:cubicBezTo>
                  <a:pt x="10438226" y="597965"/>
                  <a:pt x="10438201" y="597990"/>
                  <a:pt x="10438170" y="597990"/>
                </a:cubicBezTo>
                <a:cubicBezTo>
                  <a:pt x="10438139" y="597990"/>
                  <a:pt x="10438114" y="597965"/>
                  <a:pt x="10438114" y="597934"/>
                </a:cubicBezTo>
                <a:cubicBezTo>
                  <a:pt x="10438114" y="597902"/>
                  <a:pt x="10438139" y="597877"/>
                  <a:pt x="10438170" y="597877"/>
                </a:cubicBezTo>
                <a:close/>
                <a:moveTo>
                  <a:pt x="10300120" y="597877"/>
                </a:moveTo>
                <a:cubicBezTo>
                  <a:pt x="10300151" y="597877"/>
                  <a:pt x="10300176" y="597902"/>
                  <a:pt x="10300176" y="597934"/>
                </a:cubicBezTo>
                <a:cubicBezTo>
                  <a:pt x="10300176" y="597965"/>
                  <a:pt x="10300151" y="597990"/>
                  <a:pt x="10300120" y="597990"/>
                </a:cubicBezTo>
                <a:cubicBezTo>
                  <a:pt x="10300089" y="597990"/>
                  <a:pt x="10300064" y="597965"/>
                  <a:pt x="10300064" y="597934"/>
                </a:cubicBezTo>
                <a:cubicBezTo>
                  <a:pt x="10300064" y="597902"/>
                  <a:pt x="10300089" y="597877"/>
                  <a:pt x="10300120" y="597877"/>
                </a:cubicBezTo>
                <a:close/>
                <a:moveTo>
                  <a:pt x="2153868" y="597877"/>
                </a:moveTo>
                <a:cubicBezTo>
                  <a:pt x="2153899" y="597877"/>
                  <a:pt x="2153923" y="597902"/>
                  <a:pt x="2153923" y="597934"/>
                </a:cubicBezTo>
                <a:cubicBezTo>
                  <a:pt x="2153923" y="597965"/>
                  <a:pt x="2153899" y="597990"/>
                  <a:pt x="2153868" y="597990"/>
                </a:cubicBezTo>
                <a:cubicBezTo>
                  <a:pt x="2153837" y="597990"/>
                  <a:pt x="2153810" y="597965"/>
                  <a:pt x="2153810" y="597934"/>
                </a:cubicBezTo>
                <a:cubicBezTo>
                  <a:pt x="2153810" y="597902"/>
                  <a:pt x="2153837" y="597877"/>
                  <a:pt x="2153868" y="597877"/>
                </a:cubicBezTo>
                <a:close/>
                <a:moveTo>
                  <a:pt x="2015796" y="597877"/>
                </a:moveTo>
                <a:cubicBezTo>
                  <a:pt x="2015826" y="597877"/>
                  <a:pt x="2015851" y="597902"/>
                  <a:pt x="2015851" y="597934"/>
                </a:cubicBezTo>
                <a:cubicBezTo>
                  <a:pt x="2015851" y="597965"/>
                  <a:pt x="2015826" y="597990"/>
                  <a:pt x="2015796" y="597990"/>
                </a:cubicBezTo>
                <a:cubicBezTo>
                  <a:pt x="2015762" y="597990"/>
                  <a:pt x="2015740" y="597965"/>
                  <a:pt x="2015740" y="597934"/>
                </a:cubicBezTo>
                <a:cubicBezTo>
                  <a:pt x="2015740" y="597902"/>
                  <a:pt x="2015762" y="597877"/>
                  <a:pt x="2015796" y="597877"/>
                </a:cubicBezTo>
                <a:close/>
                <a:moveTo>
                  <a:pt x="1877713" y="597877"/>
                </a:moveTo>
                <a:cubicBezTo>
                  <a:pt x="1877744" y="597877"/>
                  <a:pt x="1877768" y="597902"/>
                  <a:pt x="1877768" y="597934"/>
                </a:cubicBezTo>
                <a:cubicBezTo>
                  <a:pt x="1877768" y="597965"/>
                  <a:pt x="1877744" y="597990"/>
                  <a:pt x="1877713" y="597990"/>
                </a:cubicBezTo>
                <a:cubicBezTo>
                  <a:pt x="1877681" y="597990"/>
                  <a:pt x="1877657" y="597965"/>
                  <a:pt x="1877657" y="597934"/>
                </a:cubicBezTo>
                <a:cubicBezTo>
                  <a:pt x="1877657" y="597902"/>
                  <a:pt x="1877681" y="597877"/>
                  <a:pt x="1877713" y="597877"/>
                </a:cubicBezTo>
                <a:close/>
                <a:moveTo>
                  <a:pt x="1739638" y="597877"/>
                </a:moveTo>
                <a:cubicBezTo>
                  <a:pt x="1739669" y="597877"/>
                  <a:pt x="1739694" y="597902"/>
                  <a:pt x="1739694" y="597934"/>
                </a:cubicBezTo>
                <a:cubicBezTo>
                  <a:pt x="1739694" y="597965"/>
                  <a:pt x="1739669" y="597990"/>
                  <a:pt x="1739638" y="597990"/>
                </a:cubicBezTo>
                <a:cubicBezTo>
                  <a:pt x="1739608" y="597990"/>
                  <a:pt x="1739581" y="597965"/>
                  <a:pt x="1739581" y="597934"/>
                </a:cubicBezTo>
                <a:cubicBezTo>
                  <a:pt x="1739581" y="597902"/>
                  <a:pt x="1739608" y="597877"/>
                  <a:pt x="1739638" y="597877"/>
                </a:cubicBezTo>
                <a:close/>
                <a:moveTo>
                  <a:pt x="1601565" y="597877"/>
                </a:moveTo>
                <a:cubicBezTo>
                  <a:pt x="1601595" y="597877"/>
                  <a:pt x="1601621" y="597902"/>
                  <a:pt x="1601621" y="597934"/>
                </a:cubicBezTo>
                <a:cubicBezTo>
                  <a:pt x="1601621" y="597965"/>
                  <a:pt x="1601595" y="597990"/>
                  <a:pt x="1601565" y="597990"/>
                </a:cubicBezTo>
                <a:cubicBezTo>
                  <a:pt x="1601533" y="597990"/>
                  <a:pt x="1601508" y="597965"/>
                  <a:pt x="1601508" y="597934"/>
                </a:cubicBezTo>
                <a:cubicBezTo>
                  <a:pt x="1601508" y="597902"/>
                  <a:pt x="1601533" y="597877"/>
                  <a:pt x="1601565" y="597877"/>
                </a:cubicBezTo>
                <a:close/>
                <a:moveTo>
                  <a:pt x="10162068" y="597788"/>
                </a:moveTo>
                <a:cubicBezTo>
                  <a:pt x="10162148" y="597788"/>
                  <a:pt x="10162213" y="597853"/>
                  <a:pt x="10162213" y="597933"/>
                </a:cubicBezTo>
                <a:cubicBezTo>
                  <a:pt x="10162213" y="598014"/>
                  <a:pt x="10162148" y="598079"/>
                  <a:pt x="10162068" y="598079"/>
                </a:cubicBezTo>
                <a:cubicBezTo>
                  <a:pt x="10161988" y="598079"/>
                  <a:pt x="10161923" y="598014"/>
                  <a:pt x="10161923" y="597933"/>
                </a:cubicBezTo>
                <a:cubicBezTo>
                  <a:pt x="10161923" y="597853"/>
                  <a:pt x="10161988" y="597788"/>
                  <a:pt x="10162068" y="597788"/>
                </a:cubicBezTo>
                <a:close/>
                <a:moveTo>
                  <a:pt x="2291967" y="597788"/>
                </a:moveTo>
                <a:cubicBezTo>
                  <a:pt x="2292045" y="597788"/>
                  <a:pt x="2292114" y="597853"/>
                  <a:pt x="2292114" y="597933"/>
                </a:cubicBezTo>
                <a:cubicBezTo>
                  <a:pt x="2292114" y="598014"/>
                  <a:pt x="2292045" y="598079"/>
                  <a:pt x="2291967" y="598079"/>
                </a:cubicBezTo>
                <a:cubicBezTo>
                  <a:pt x="2291883" y="598079"/>
                  <a:pt x="2291821" y="598014"/>
                  <a:pt x="2291821" y="597933"/>
                </a:cubicBezTo>
                <a:cubicBezTo>
                  <a:pt x="2291821" y="597853"/>
                  <a:pt x="2291883" y="597788"/>
                  <a:pt x="2291967" y="597788"/>
                </a:cubicBezTo>
                <a:close/>
                <a:moveTo>
                  <a:pt x="10024017" y="597767"/>
                </a:moveTo>
                <a:cubicBezTo>
                  <a:pt x="10024108" y="597767"/>
                  <a:pt x="10024183" y="597841"/>
                  <a:pt x="10024183" y="597933"/>
                </a:cubicBezTo>
                <a:cubicBezTo>
                  <a:pt x="10024183" y="598024"/>
                  <a:pt x="10024108" y="598099"/>
                  <a:pt x="10024017" y="598099"/>
                </a:cubicBezTo>
                <a:cubicBezTo>
                  <a:pt x="10023925" y="598099"/>
                  <a:pt x="10023851" y="598024"/>
                  <a:pt x="10023851" y="597933"/>
                </a:cubicBezTo>
                <a:cubicBezTo>
                  <a:pt x="10023851" y="597841"/>
                  <a:pt x="10023925" y="597767"/>
                  <a:pt x="10024017" y="597767"/>
                </a:cubicBezTo>
                <a:close/>
                <a:moveTo>
                  <a:pt x="9885873" y="597767"/>
                </a:moveTo>
                <a:cubicBezTo>
                  <a:pt x="9885965" y="597767"/>
                  <a:pt x="9886039" y="597841"/>
                  <a:pt x="9886039" y="597933"/>
                </a:cubicBezTo>
                <a:cubicBezTo>
                  <a:pt x="9886039" y="598024"/>
                  <a:pt x="9885965" y="598099"/>
                  <a:pt x="9885873" y="598099"/>
                </a:cubicBezTo>
                <a:cubicBezTo>
                  <a:pt x="9885781" y="598099"/>
                  <a:pt x="9885707" y="598024"/>
                  <a:pt x="9885707" y="597933"/>
                </a:cubicBezTo>
                <a:cubicBezTo>
                  <a:pt x="9885707" y="597841"/>
                  <a:pt x="9885781" y="597767"/>
                  <a:pt x="9885873" y="597767"/>
                </a:cubicBezTo>
                <a:close/>
                <a:moveTo>
                  <a:pt x="9747821" y="597767"/>
                </a:moveTo>
                <a:cubicBezTo>
                  <a:pt x="9747913" y="597767"/>
                  <a:pt x="9747987" y="597841"/>
                  <a:pt x="9747987" y="597933"/>
                </a:cubicBezTo>
                <a:cubicBezTo>
                  <a:pt x="9747987" y="598024"/>
                  <a:pt x="9747913" y="598099"/>
                  <a:pt x="9747821" y="598099"/>
                </a:cubicBezTo>
                <a:cubicBezTo>
                  <a:pt x="9747729" y="598099"/>
                  <a:pt x="9747655" y="598024"/>
                  <a:pt x="9747655" y="597933"/>
                </a:cubicBezTo>
                <a:cubicBezTo>
                  <a:pt x="9747655" y="597841"/>
                  <a:pt x="9747729" y="597767"/>
                  <a:pt x="9747821" y="597767"/>
                </a:cubicBezTo>
                <a:close/>
                <a:moveTo>
                  <a:pt x="2706208" y="597767"/>
                </a:moveTo>
                <a:cubicBezTo>
                  <a:pt x="2706301" y="597767"/>
                  <a:pt x="2706378" y="597841"/>
                  <a:pt x="2706378" y="597933"/>
                </a:cubicBezTo>
                <a:cubicBezTo>
                  <a:pt x="2706378" y="598024"/>
                  <a:pt x="2706301" y="598099"/>
                  <a:pt x="2706208" y="598099"/>
                </a:cubicBezTo>
                <a:cubicBezTo>
                  <a:pt x="2706116" y="598099"/>
                  <a:pt x="2706043" y="598024"/>
                  <a:pt x="2706043" y="597933"/>
                </a:cubicBezTo>
                <a:cubicBezTo>
                  <a:pt x="2706043" y="597841"/>
                  <a:pt x="2706116" y="597767"/>
                  <a:pt x="2706208" y="597767"/>
                </a:cubicBezTo>
                <a:close/>
                <a:moveTo>
                  <a:pt x="2568130" y="597767"/>
                </a:moveTo>
                <a:cubicBezTo>
                  <a:pt x="2568218" y="597767"/>
                  <a:pt x="2568296" y="597841"/>
                  <a:pt x="2568296" y="597933"/>
                </a:cubicBezTo>
                <a:cubicBezTo>
                  <a:pt x="2568296" y="598024"/>
                  <a:pt x="2568218" y="598099"/>
                  <a:pt x="2568130" y="598099"/>
                </a:cubicBezTo>
                <a:cubicBezTo>
                  <a:pt x="2568036" y="598099"/>
                  <a:pt x="2567962" y="598024"/>
                  <a:pt x="2567962" y="597933"/>
                </a:cubicBezTo>
                <a:cubicBezTo>
                  <a:pt x="2567962" y="597841"/>
                  <a:pt x="2568036" y="597767"/>
                  <a:pt x="2568130" y="597767"/>
                </a:cubicBezTo>
                <a:close/>
                <a:moveTo>
                  <a:pt x="2430044" y="597767"/>
                </a:moveTo>
                <a:cubicBezTo>
                  <a:pt x="2430133" y="597767"/>
                  <a:pt x="2430210" y="597841"/>
                  <a:pt x="2430210" y="597933"/>
                </a:cubicBezTo>
                <a:cubicBezTo>
                  <a:pt x="2430210" y="598024"/>
                  <a:pt x="2430133" y="598099"/>
                  <a:pt x="2430044" y="598099"/>
                </a:cubicBezTo>
                <a:cubicBezTo>
                  <a:pt x="2429951" y="598099"/>
                  <a:pt x="2429880" y="598024"/>
                  <a:pt x="2429880" y="597933"/>
                </a:cubicBezTo>
                <a:cubicBezTo>
                  <a:pt x="2429880" y="597841"/>
                  <a:pt x="2429951" y="597767"/>
                  <a:pt x="2430044" y="597767"/>
                </a:cubicBezTo>
                <a:close/>
                <a:moveTo>
                  <a:pt x="9609770" y="597648"/>
                </a:moveTo>
                <a:cubicBezTo>
                  <a:pt x="9609928" y="597648"/>
                  <a:pt x="9610055" y="597776"/>
                  <a:pt x="9610055" y="597933"/>
                </a:cubicBezTo>
                <a:cubicBezTo>
                  <a:pt x="9610055" y="598091"/>
                  <a:pt x="9609928" y="598218"/>
                  <a:pt x="9609770" y="598218"/>
                </a:cubicBezTo>
                <a:cubicBezTo>
                  <a:pt x="9609613" y="598218"/>
                  <a:pt x="9609485" y="598091"/>
                  <a:pt x="9609485" y="597933"/>
                </a:cubicBezTo>
                <a:cubicBezTo>
                  <a:pt x="9609485" y="597776"/>
                  <a:pt x="9609613" y="597648"/>
                  <a:pt x="9609770" y="597648"/>
                </a:cubicBezTo>
                <a:close/>
                <a:moveTo>
                  <a:pt x="9471692" y="597622"/>
                </a:moveTo>
                <a:cubicBezTo>
                  <a:pt x="9471863" y="597622"/>
                  <a:pt x="9472003" y="597761"/>
                  <a:pt x="9472003" y="597933"/>
                </a:cubicBezTo>
                <a:cubicBezTo>
                  <a:pt x="9472003" y="598105"/>
                  <a:pt x="9471863" y="598244"/>
                  <a:pt x="9471692" y="598244"/>
                </a:cubicBezTo>
                <a:cubicBezTo>
                  <a:pt x="9471520" y="598244"/>
                  <a:pt x="9471381" y="598105"/>
                  <a:pt x="9471381" y="597933"/>
                </a:cubicBezTo>
                <a:cubicBezTo>
                  <a:pt x="9471381" y="597761"/>
                  <a:pt x="9471520" y="597622"/>
                  <a:pt x="9471692" y="597622"/>
                </a:cubicBezTo>
                <a:close/>
                <a:moveTo>
                  <a:pt x="9333622" y="597622"/>
                </a:moveTo>
                <a:cubicBezTo>
                  <a:pt x="9333794" y="597622"/>
                  <a:pt x="9333933" y="597761"/>
                  <a:pt x="9333933" y="597933"/>
                </a:cubicBezTo>
                <a:cubicBezTo>
                  <a:pt x="9333933" y="598105"/>
                  <a:pt x="9333794" y="598244"/>
                  <a:pt x="9333622" y="598244"/>
                </a:cubicBezTo>
                <a:cubicBezTo>
                  <a:pt x="9333450" y="598244"/>
                  <a:pt x="9333311" y="598105"/>
                  <a:pt x="9333311" y="597933"/>
                </a:cubicBezTo>
                <a:cubicBezTo>
                  <a:pt x="9333311" y="597761"/>
                  <a:pt x="9333450" y="597622"/>
                  <a:pt x="9333622" y="597622"/>
                </a:cubicBezTo>
                <a:close/>
                <a:moveTo>
                  <a:pt x="2982374" y="597622"/>
                </a:moveTo>
                <a:cubicBezTo>
                  <a:pt x="2982542" y="597622"/>
                  <a:pt x="2982686" y="597761"/>
                  <a:pt x="2982686" y="597933"/>
                </a:cubicBezTo>
                <a:cubicBezTo>
                  <a:pt x="2982686" y="598105"/>
                  <a:pt x="2982542" y="598244"/>
                  <a:pt x="2982374" y="598244"/>
                </a:cubicBezTo>
                <a:cubicBezTo>
                  <a:pt x="2982202" y="598244"/>
                  <a:pt x="2982063" y="598105"/>
                  <a:pt x="2982063" y="597933"/>
                </a:cubicBezTo>
                <a:cubicBezTo>
                  <a:pt x="2982063" y="597761"/>
                  <a:pt x="2982202" y="597622"/>
                  <a:pt x="2982374" y="597622"/>
                </a:cubicBezTo>
                <a:close/>
                <a:moveTo>
                  <a:pt x="2844289" y="597622"/>
                </a:moveTo>
                <a:cubicBezTo>
                  <a:pt x="2844457" y="597622"/>
                  <a:pt x="2844603" y="597761"/>
                  <a:pt x="2844603" y="597933"/>
                </a:cubicBezTo>
                <a:cubicBezTo>
                  <a:pt x="2844603" y="598105"/>
                  <a:pt x="2844457" y="598244"/>
                  <a:pt x="2844289" y="598244"/>
                </a:cubicBezTo>
                <a:cubicBezTo>
                  <a:pt x="2844117" y="598244"/>
                  <a:pt x="2843977" y="598105"/>
                  <a:pt x="2843977" y="597933"/>
                </a:cubicBezTo>
                <a:cubicBezTo>
                  <a:pt x="2843977" y="597761"/>
                  <a:pt x="2844117" y="597622"/>
                  <a:pt x="2844289" y="597622"/>
                </a:cubicBezTo>
                <a:close/>
                <a:moveTo>
                  <a:pt x="3120448" y="597478"/>
                </a:moveTo>
                <a:cubicBezTo>
                  <a:pt x="3120699" y="597478"/>
                  <a:pt x="3120908" y="597682"/>
                  <a:pt x="3120908" y="597933"/>
                </a:cubicBezTo>
                <a:cubicBezTo>
                  <a:pt x="3120908" y="598185"/>
                  <a:pt x="3120699" y="598389"/>
                  <a:pt x="3120448" y="598389"/>
                </a:cubicBezTo>
                <a:cubicBezTo>
                  <a:pt x="3120197" y="598389"/>
                  <a:pt x="3119996" y="598185"/>
                  <a:pt x="3119996" y="597933"/>
                </a:cubicBezTo>
                <a:cubicBezTo>
                  <a:pt x="3119996" y="597682"/>
                  <a:pt x="3120197" y="597478"/>
                  <a:pt x="3120448" y="597478"/>
                </a:cubicBezTo>
                <a:close/>
                <a:moveTo>
                  <a:pt x="9195542" y="597448"/>
                </a:moveTo>
                <a:cubicBezTo>
                  <a:pt x="9195810" y="597448"/>
                  <a:pt x="9196028" y="597665"/>
                  <a:pt x="9196028" y="597933"/>
                </a:cubicBezTo>
                <a:cubicBezTo>
                  <a:pt x="9196028" y="598202"/>
                  <a:pt x="9195810" y="598419"/>
                  <a:pt x="9195542" y="598419"/>
                </a:cubicBezTo>
                <a:cubicBezTo>
                  <a:pt x="9195274" y="598419"/>
                  <a:pt x="9195057" y="598202"/>
                  <a:pt x="9195057" y="597933"/>
                </a:cubicBezTo>
                <a:cubicBezTo>
                  <a:pt x="9195057" y="597665"/>
                  <a:pt x="9195274" y="597448"/>
                  <a:pt x="9195542" y="597448"/>
                </a:cubicBezTo>
                <a:close/>
                <a:moveTo>
                  <a:pt x="9057473" y="597448"/>
                </a:moveTo>
                <a:cubicBezTo>
                  <a:pt x="9057741" y="597448"/>
                  <a:pt x="9057959" y="597665"/>
                  <a:pt x="9057959" y="597933"/>
                </a:cubicBezTo>
                <a:cubicBezTo>
                  <a:pt x="9057959" y="598202"/>
                  <a:pt x="9057741" y="598419"/>
                  <a:pt x="9057473" y="598419"/>
                </a:cubicBezTo>
                <a:cubicBezTo>
                  <a:pt x="9057206" y="598419"/>
                  <a:pt x="9056988" y="598202"/>
                  <a:pt x="9056988" y="597933"/>
                </a:cubicBezTo>
                <a:cubicBezTo>
                  <a:pt x="9056988" y="597665"/>
                  <a:pt x="9057206" y="597448"/>
                  <a:pt x="9057473" y="597448"/>
                </a:cubicBezTo>
                <a:close/>
                <a:moveTo>
                  <a:pt x="3396614" y="597448"/>
                </a:moveTo>
                <a:cubicBezTo>
                  <a:pt x="3396882" y="597448"/>
                  <a:pt x="3397098" y="597665"/>
                  <a:pt x="3397098" y="597933"/>
                </a:cubicBezTo>
                <a:cubicBezTo>
                  <a:pt x="3397098" y="598202"/>
                  <a:pt x="3396882" y="598419"/>
                  <a:pt x="3396614" y="598419"/>
                </a:cubicBezTo>
                <a:cubicBezTo>
                  <a:pt x="3396345" y="598419"/>
                  <a:pt x="3396126" y="598202"/>
                  <a:pt x="3396126" y="597933"/>
                </a:cubicBezTo>
                <a:cubicBezTo>
                  <a:pt x="3396126" y="597665"/>
                  <a:pt x="3396345" y="597448"/>
                  <a:pt x="3396614" y="597448"/>
                </a:cubicBezTo>
                <a:close/>
                <a:moveTo>
                  <a:pt x="3258536" y="597448"/>
                </a:moveTo>
                <a:cubicBezTo>
                  <a:pt x="3258803" y="597448"/>
                  <a:pt x="3259019" y="597665"/>
                  <a:pt x="3259019" y="597933"/>
                </a:cubicBezTo>
                <a:cubicBezTo>
                  <a:pt x="3259019" y="598202"/>
                  <a:pt x="3258803" y="598419"/>
                  <a:pt x="3258536" y="598419"/>
                </a:cubicBezTo>
                <a:cubicBezTo>
                  <a:pt x="3258268" y="598419"/>
                  <a:pt x="3258050" y="598202"/>
                  <a:pt x="3258050" y="597933"/>
                </a:cubicBezTo>
                <a:cubicBezTo>
                  <a:pt x="3258050" y="597665"/>
                  <a:pt x="3258268" y="597448"/>
                  <a:pt x="3258536" y="597448"/>
                </a:cubicBezTo>
                <a:close/>
                <a:moveTo>
                  <a:pt x="8919394" y="597281"/>
                </a:moveTo>
                <a:cubicBezTo>
                  <a:pt x="8919754" y="597281"/>
                  <a:pt x="8920046" y="597573"/>
                  <a:pt x="8920046" y="597933"/>
                </a:cubicBezTo>
                <a:cubicBezTo>
                  <a:pt x="8920046" y="598293"/>
                  <a:pt x="8919754" y="598584"/>
                  <a:pt x="8919394" y="598584"/>
                </a:cubicBezTo>
                <a:cubicBezTo>
                  <a:pt x="8919034" y="598584"/>
                  <a:pt x="8918742" y="598293"/>
                  <a:pt x="8918742" y="597933"/>
                </a:cubicBezTo>
                <a:cubicBezTo>
                  <a:pt x="8918742" y="597573"/>
                  <a:pt x="8919034" y="597281"/>
                  <a:pt x="8919394" y="597281"/>
                </a:cubicBezTo>
                <a:close/>
                <a:moveTo>
                  <a:pt x="8781324" y="597247"/>
                </a:moveTo>
                <a:cubicBezTo>
                  <a:pt x="8781703" y="597247"/>
                  <a:pt x="8782010" y="597554"/>
                  <a:pt x="8782010" y="597933"/>
                </a:cubicBezTo>
                <a:cubicBezTo>
                  <a:pt x="8782010" y="598312"/>
                  <a:pt x="8781703" y="598619"/>
                  <a:pt x="8781324" y="598619"/>
                </a:cubicBezTo>
                <a:cubicBezTo>
                  <a:pt x="8780945" y="598619"/>
                  <a:pt x="8780638" y="598312"/>
                  <a:pt x="8780638" y="597933"/>
                </a:cubicBezTo>
                <a:cubicBezTo>
                  <a:pt x="8780638" y="597554"/>
                  <a:pt x="8780945" y="597247"/>
                  <a:pt x="8781324" y="597247"/>
                </a:cubicBezTo>
                <a:close/>
                <a:moveTo>
                  <a:pt x="3672773" y="597247"/>
                </a:moveTo>
                <a:cubicBezTo>
                  <a:pt x="3673154" y="597247"/>
                  <a:pt x="3673459" y="597554"/>
                  <a:pt x="3673459" y="597933"/>
                </a:cubicBezTo>
                <a:cubicBezTo>
                  <a:pt x="3673459" y="598312"/>
                  <a:pt x="3673154" y="598619"/>
                  <a:pt x="3672773" y="598619"/>
                </a:cubicBezTo>
                <a:cubicBezTo>
                  <a:pt x="3672395" y="598619"/>
                  <a:pt x="3672088" y="598312"/>
                  <a:pt x="3672088" y="597933"/>
                </a:cubicBezTo>
                <a:cubicBezTo>
                  <a:pt x="3672088" y="597554"/>
                  <a:pt x="3672395" y="597247"/>
                  <a:pt x="3672773" y="597247"/>
                </a:cubicBezTo>
                <a:close/>
                <a:moveTo>
                  <a:pt x="3534701" y="597247"/>
                </a:moveTo>
                <a:cubicBezTo>
                  <a:pt x="3535081" y="597247"/>
                  <a:pt x="3535387" y="597554"/>
                  <a:pt x="3535387" y="597933"/>
                </a:cubicBezTo>
                <a:cubicBezTo>
                  <a:pt x="3535387" y="598312"/>
                  <a:pt x="3535081" y="598619"/>
                  <a:pt x="3534701" y="598619"/>
                </a:cubicBezTo>
                <a:cubicBezTo>
                  <a:pt x="3534319" y="598619"/>
                  <a:pt x="3534016" y="598312"/>
                  <a:pt x="3534016" y="597933"/>
                </a:cubicBezTo>
                <a:cubicBezTo>
                  <a:pt x="3534016" y="597554"/>
                  <a:pt x="3534319" y="597247"/>
                  <a:pt x="3534701" y="597247"/>
                </a:cubicBezTo>
                <a:close/>
                <a:moveTo>
                  <a:pt x="8643254" y="597061"/>
                </a:moveTo>
                <a:cubicBezTo>
                  <a:pt x="8643736" y="597061"/>
                  <a:pt x="8644127" y="597451"/>
                  <a:pt x="8644127" y="597933"/>
                </a:cubicBezTo>
                <a:cubicBezTo>
                  <a:pt x="8644127" y="598415"/>
                  <a:pt x="8643736" y="598805"/>
                  <a:pt x="8643254" y="598805"/>
                </a:cubicBezTo>
                <a:cubicBezTo>
                  <a:pt x="8642772" y="598805"/>
                  <a:pt x="8642382" y="598415"/>
                  <a:pt x="8642382" y="597933"/>
                </a:cubicBezTo>
                <a:cubicBezTo>
                  <a:pt x="8642382" y="597451"/>
                  <a:pt x="8642772" y="597061"/>
                  <a:pt x="8643254" y="597061"/>
                </a:cubicBezTo>
                <a:close/>
                <a:moveTo>
                  <a:pt x="3810854" y="597061"/>
                </a:moveTo>
                <a:cubicBezTo>
                  <a:pt x="3811333" y="597061"/>
                  <a:pt x="3811725" y="597451"/>
                  <a:pt x="3811725" y="597933"/>
                </a:cubicBezTo>
                <a:cubicBezTo>
                  <a:pt x="3811725" y="598415"/>
                  <a:pt x="3811333" y="598805"/>
                  <a:pt x="3810854" y="598805"/>
                </a:cubicBezTo>
                <a:cubicBezTo>
                  <a:pt x="3810369" y="598805"/>
                  <a:pt x="3809981" y="598415"/>
                  <a:pt x="3809981" y="597933"/>
                </a:cubicBezTo>
                <a:cubicBezTo>
                  <a:pt x="3809981" y="597451"/>
                  <a:pt x="3810369" y="597061"/>
                  <a:pt x="3810854" y="597061"/>
                </a:cubicBezTo>
                <a:close/>
                <a:moveTo>
                  <a:pt x="8505175" y="597023"/>
                </a:moveTo>
                <a:cubicBezTo>
                  <a:pt x="8505678" y="597023"/>
                  <a:pt x="8506085" y="597431"/>
                  <a:pt x="8506085" y="597933"/>
                </a:cubicBezTo>
                <a:cubicBezTo>
                  <a:pt x="8506085" y="598436"/>
                  <a:pt x="8505678" y="598843"/>
                  <a:pt x="8505175" y="598843"/>
                </a:cubicBezTo>
                <a:cubicBezTo>
                  <a:pt x="8504672" y="598843"/>
                  <a:pt x="8504265" y="598436"/>
                  <a:pt x="8504265" y="597933"/>
                </a:cubicBezTo>
                <a:cubicBezTo>
                  <a:pt x="8504265" y="597431"/>
                  <a:pt x="8504672" y="597023"/>
                  <a:pt x="8505175" y="597023"/>
                </a:cubicBezTo>
                <a:close/>
                <a:moveTo>
                  <a:pt x="3948937" y="597023"/>
                </a:moveTo>
                <a:cubicBezTo>
                  <a:pt x="3949443" y="597023"/>
                  <a:pt x="3949845" y="597431"/>
                  <a:pt x="3949845" y="597933"/>
                </a:cubicBezTo>
                <a:cubicBezTo>
                  <a:pt x="3949845" y="598436"/>
                  <a:pt x="3949443" y="598843"/>
                  <a:pt x="3948937" y="598843"/>
                </a:cubicBezTo>
                <a:cubicBezTo>
                  <a:pt x="3948433" y="598843"/>
                  <a:pt x="3948026" y="598436"/>
                  <a:pt x="3948026" y="597933"/>
                </a:cubicBezTo>
                <a:cubicBezTo>
                  <a:pt x="3948026" y="597431"/>
                  <a:pt x="3948433" y="597023"/>
                  <a:pt x="3948937" y="597023"/>
                </a:cubicBezTo>
                <a:close/>
                <a:moveTo>
                  <a:pt x="8367105" y="596819"/>
                </a:moveTo>
                <a:cubicBezTo>
                  <a:pt x="8367721" y="596819"/>
                  <a:pt x="8368220" y="597318"/>
                  <a:pt x="8368220" y="597933"/>
                </a:cubicBezTo>
                <a:cubicBezTo>
                  <a:pt x="8368220" y="598549"/>
                  <a:pt x="8367721" y="599048"/>
                  <a:pt x="8367105" y="599048"/>
                </a:cubicBezTo>
                <a:cubicBezTo>
                  <a:pt x="8366490" y="599048"/>
                  <a:pt x="8365991" y="598549"/>
                  <a:pt x="8365991" y="597933"/>
                </a:cubicBezTo>
                <a:cubicBezTo>
                  <a:pt x="8365991" y="597318"/>
                  <a:pt x="8366490" y="596819"/>
                  <a:pt x="8367105" y="596819"/>
                </a:cubicBezTo>
                <a:close/>
                <a:moveTo>
                  <a:pt x="4087009" y="596819"/>
                </a:moveTo>
                <a:cubicBezTo>
                  <a:pt x="4087630" y="596819"/>
                  <a:pt x="4088128" y="597318"/>
                  <a:pt x="4088128" y="597933"/>
                </a:cubicBezTo>
                <a:cubicBezTo>
                  <a:pt x="4088128" y="598549"/>
                  <a:pt x="4087630" y="599048"/>
                  <a:pt x="4087009" y="599048"/>
                </a:cubicBezTo>
                <a:cubicBezTo>
                  <a:pt x="4086395" y="599048"/>
                  <a:pt x="4085898" y="598549"/>
                  <a:pt x="4085898" y="597933"/>
                </a:cubicBezTo>
                <a:cubicBezTo>
                  <a:pt x="4085898" y="597318"/>
                  <a:pt x="4086395" y="596819"/>
                  <a:pt x="4087009" y="596819"/>
                </a:cubicBezTo>
                <a:close/>
                <a:moveTo>
                  <a:pt x="8229027" y="596777"/>
                </a:moveTo>
                <a:cubicBezTo>
                  <a:pt x="8229665" y="596777"/>
                  <a:pt x="8230183" y="597295"/>
                  <a:pt x="8230183" y="597933"/>
                </a:cubicBezTo>
                <a:cubicBezTo>
                  <a:pt x="8230183" y="598571"/>
                  <a:pt x="8229665" y="599088"/>
                  <a:pt x="8229027" y="599088"/>
                </a:cubicBezTo>
                <a:cubicBezTo>
                  <a:pt x="8228389" y="599088"/>
                  <a:pt x="8227871" y="598571"/>
                  <a:pt x="8227871" y="597933"/>
                </a:cubicBezTo>
                <a:cubicBezTo>
                  <a:pt x="8227871" y="597295"/>
                  <a:pt x="8228389" y="596777"/>
                  <a:pt x="8229027" y="596777"/>
                </a:cubicBezTo>
                <a:close/>
                <a:moveTo>
                  <a:pt x="8090957" y="596666"/>
                </a:moveTo>
                <a:cubicBezTo>
                  <a:pt x="8091656" y="596666"/>
                  <a:pt x="8092223" y="597233"/>
                  <a:pt x="8092223" y="597933"/>
                </a:cubicBezTo>
                <a:cubicBezTo>
                  <a:pt x="8092223" y="598632"/>
                  <a:pt x="8091656" y="599199"/>
                  <a:pt x="8090957" y="599199"/>
                </a:cubicBezTo>
                <a:cubicBezTo>
                  <a:pt x="8090257" y="599199"/>
                  <a:pt x="8089690" y="598632"/>
                  <a:pt x="8089690" y="597933"/>
                </a:cubicBezTo>
                <a:cubicBezTo>
                  <a:pt x="8089690" y="597233"/>
                  <a:pt x="8090257" y="596666"/>
                  <a:pt x="8090957" y="596666"/>
                </a:cubicBezTo>
                <a:close/>
                <a:moveTo>
                  <a:pt x="4225097" y="596666"/>
                </a:moveTo>
                <a:cubicBezTo>
                  <a:pt x="4225799" y="596666"/>
                  <a:pt x="4226361" y="597233"/>
                  <a:pt x="4226361" y="597933"/>
                </a:cubicBezTo>
                <a:cubicBezTo>
                  <a:pt x="4226361" y="598632"/>
                  <a:pt x="4225799" y="599199"/>
                  <a:pt x="4225097" y="599199"/>
                </a:cubicBezTo>
                <a:cubicBezTo>
                  <a:pt x="4224396" y="599199"/>
                  <a:pt x="4223828" y="598632"/>
                  <a:pt x="4223828" y="597933"/>
                </a:cubicBezTo>
                <a:cubicBezTo>
                  <a:pt x="4223828" y="597233"/>
                  <a:pt x="4224396" y="596666"/>
                  <a:pt x="4225097" y="596666"/>
                </a:cubicBezTo>
                <a:close/>
                <a:moveTo>
                  <a:pt x="7952878" y="596438"/>
                </a:moveTo>
                <a:cubicBezTo>
                  <a:pt x="7953703" y="596438"/>
                  <a:pt x="7954373" y="597107"/>
                  <a:pt x="7954373" y="597933"/>
                </a:cubicBezTo>
                <a:cubicBezTo>
                  <a:pt x="7954373" y="598759"/>
                  <a:pt x="7953704" y="599428"/>
                  <a:pt x="7952878" y="599428"/>
                </a:cubicBezTo>
                <a:cubicBezTo>
                  <a:pt x="7952052" y="599428"/>
                  <a:pt x="7951382" y="598759"/>
                  <a:pt x="7951382" y="597933"/>
                </a:cubicBezTo>
                <a:cubicBezTo>
                  <a:pt x="7951382" y="597107"/>
                  <a:pt x="7952052" y="596438"/>
                  <a:pt x="7952878" y="596438"/>
                </a:cubicBezTo>
                <a:close/>
                <a:moveTo>
                  <a:pt x="4362981" y="596438"/>
                </a:moveTo>
                <a:cubicBezTo>
                  <a:pt x="4363808" y="596438"/>
                  <a:pt x="4364478" y="597107"/>
                  <a:pt x="4364478" y="597933"/>
                </a:cubicBezTo>
                <a:cubicBezTo>
                  <a:pt x="4364478" y="598759"/>
                  <a:pt x="4363808" y="599428"/>
                  <a:pt x="4362981" y="599428"/>
                </a:cubicBezTo>
                <a:cubicBezTo>
                  <a:pt x="4362152" y="599428"/>
                  <a:pt x="4361488" y="598759"/>
                  <a:pt x="4361488" y="597933"/>
                </a:cubicBezTo>
                <a:cubicBezTo>
                  <a:pt x="4361488" y="597107"/>
                  <a:pt x="4362152" y="596438"/>
                  <a:pt x="4362981" y="596438"/>
                </a:cubicBezTo>
                <a:close/>
                <a:moveTo>
                  <a:pt x="7814808" y="596392"/>
                </a:moveTo>
                <a:cubicBezTo>
                  <a:pt x="7815659" y="596392"/>
                  <a:pt x="7816349" y="597082"/>
                  <a:pt x="7816349" y="597933"/>
                </a:cubicBezTo>
                <a:cubicBezTo>
                  <a:pt x="7816349" y="598784"/>
                  <a:pt x="7815659" y="599473"/>
                  <a:pt x="7814808" y="599473"/>
                </a:cubicBezTo>
                <a:cubicBezTo>
                  <a:pt x="7813956" y="599473"/>
                  <a:pt x="7813267" y="598784"/>
                  <a:pt x="7813267" y="597933"/>
                </a:cubicBezTo>
                <a:cubicBezTo>
                  <a:pt x="7813267" y="597082"/>
                  <a:pt x="7813956" y="596392"/>
                  <a:pt x="7814808" y="596392"/>
                </a:cubicBezTo>
                <a:close/>
                <a:moveTo>
                  <a:pt x="4639135" y="596392"/>
                </a:moveTo>
                <a:cubicBezTo>
                  <a:pt x="4639986" y="596392"/>
                  <a:pt x="4640679" y="597082"/>
                  <a:pt x="4640679" y="597933"/>
                </a:cubicBezTo>
                <a:cubicBezTo>
                  <a:pt x="4640679" y="598784"/>
                  <a:pt x="4639986" y="599473"/>
                  <a:pt x="4639135" y="599473"/>
                </a:cubicBezTo>
                <a:cubicBezTo>
                  <a:pt x="4638287" y="599473"/>
                  <a:pt x="4637597" y="598784"/>
                  <a:pt x="4637597" y="597933"/>
                </a:cubicBezTo>
                <a:cubicBezTo>
                  <a:pt x="4637597" y="597082"/>
                  <a:pt x="4638287" y="596392"/>
                  <a:pt x="4639135" y="596392"/>
                </a:cubicBezTo>
                <a:close/>
                <a:moveTo>
                  <a:pt x="4501064" y="596392"/>
                </a:moveTo>
                <a:cubicBezTo>
                  <a:pt x="4501914" y="596392"/>
                  <a:pt x="4502606" y="597082"/>
                  <a:pt x="4502606" y="597933"/>
                </a:cubicBezTo>
                <a:cubicBezTo>
                  <a:pt x="4502606" y="598784"/>
                  <a:pt x="4501914" y="599473"/>
                  <a:pt x="4501064" y="599473"/>
                </a:cubicBezTo>
                <a:cubicBezTo>
                  <a:pt x="4500213" y="599473"/>
                  <a:pt x="4499520" y="598784"/>
                  <a:pt x="4499520" y="597933"/>
                </a:cubicBezTo>
                <a:cubicBezTo>
                  <a:pt x="4499520" y="597082"/>
                  <a:pt x="4500213" y="596392"/>
                  <a:pt x="4501064" y="596392"/>
                </a:cubicBezTo>
                <a:close/>
                <a:moveTo>
                  <a:pt x="7676738" y="596149"/>
                </a:moveTo>
                <a:cubicBezTo>
                  <a:pt x="7677724" y="596149"/>
                  <a:pt x="7678523" y="596948"/>
                  <a:pt x="7678523" y="597933"/>
                </a:cubicBezTo>
                <a:cubicBezTo>
                  <a:pt x="7678523" y="598919"/>
                  <a:pt x="7677724" y="599718"/>
                  <a:pt x="7676738" y="599718"/>
                </a:cubicBezTo>
                <a:cubicBezTo>
                  <a:pt x="7675753" y="599718"/>
                  <a:pt x="7674954" y="598919"/>
                  <a:pt x="7674954" y="597933"/>
                </a:cubicBezTo>
                <a:cubicBezTo>
                  <a:pt x="7674954" y="596948"/>
                  <a:pt x="7675753" y="596149"/>
                  <a:pt x="7676738" y="596149"/>
                </a:cubicBezTo>
                <a:close/>
                <a:moveTo>
                  <a:pt x="4777199" y="596149"/>
                </a:moveTo>
                <a:cubicBezTo>
                  <a:pt x="4778187" y="596149"/>
                  <a:pt x="4778986" y="596948"/>
                  <a:pt x="4778986" y="597933"/>
                </a:cubicBezTo>
                <a:cubicBezTo>
                  <a:pt x="4778986" y="598919"/>
                  <a:pt x="4778187" y="599718"/>
                  <a:pt x="4777199" y="599718"/>
                </a:cubicBezTo>
                <a:cubicBezTo>
                  <a:pt x="4776214" y="599718"/>
                  <a:pt x="4775417" y="598919"/>
                  <a:pt x="4775417" y="597933"/>
                </a:cubicBezTo>
                <a:cubicBezTo>
                  <a:pt x="4775417" y="596948"/>
                  <a:pt x="4776214" y="596149"/>
                  <a:pt x="4777199" y="596149"/>
                </a:cubicBezTo>
                <a:close/>
                <a:moveTo>
                  <a:pt x="7538659" y="596100"/>
                </a:moveTo>
                <a:cubicBezTo>
                  <a:pt x="7539672" y="596100"/>
                  <a:pt x="7540492" y="596921"/>
                  <a:pt x="7540492" y="597933"/>
                </a:cubicBezTo>
                <a:cubicBezTo>
                  <a:pt x="7540492" y="598946"/>
                  <a:pt x="7539672" y="599766"/>
                  <a:pt x="7538659" y="599766"/>
                </a:cubicBezTo>
                <a:cubicBezTo>
                  <a:pt x="7537646" y="599766"/>
                  <a:pt x="7536826" y="598946"/>
                  <a:pt x="7536826" y="597933"/>
                </a:cubicBezTo>
                <a:cubicBezTo>
                  <a:pt x="7536826" y="596921"/>
                  <a:pt x="7537646" y="596100"/>
                  <a:pt x="7538659" y="596100"/>
                </a:cubicBezTo>
                <a:close/>
                <a:moveTo>
                  <a:pt x="4915277" y="596100"/>
                </a:moveTo>
                <a:cubicBezTo>
                  <a:pt x="4916290" y="596100"/>
                  <a:pt x="4917115" y="596921"/>
                  <a:pt x="4917115" y="597933"/>
                </a:cubicBezTo>
                <a:cubicBezTo>
                  <a:pt x="4917115" y="598946"/>
                  <a:pt x="4916290" y="599766"/>
                  <a:pt x="4915277" y="599766"/>
                </a:cubicBezTo>
                <a:cubicBezTo>
                  <a:pt x="4914276" y="599766"/>
                  <a:pt x="4913448" y="598946"/>
                  <a:pt x="4913448" y="597933"/>
                </a:cubicBezTo>
                <a:cubicBezTo>
                  <a:pt x="4913448" y="596921"/>
                  <a:pt x="4914276" y="596100"/>
                  <a:pt x="4915277" y="596100"/>
                </a:cubicBezTo>
                <a:close/>
                <a:moveTo>
                  <a:pt x="7400590" y="595841"/>
                </a:moveTo>
                <a:cubicBezTo>
                  <a:pt x="7401745" y="595841"/>
                  <a:pt x="7402681" y="596778"/>
                  <a:pt x="7402681" y="597933"/>
                </a:cubicBezTo>
                <a:cubicBezTo>
                  <a:pt x="7402681" y="599088"/>
                  <a:pt x="7401745" y="600024"/>
                  <a:pt x="7400590" y="600024"/>
                </a:cubicBezTo>
                <a:cubicBezTo>
                  <a:pt x="7399435" y="600024"/>
                  <a:pt x="7398498" y="599088"/>
                  <a:pt x="7398498" y="597933"/>
                </a:cubicBezTo>
                <a:cubicBezTo>
                  <a:pt x="7398498" y="596778"/>
                  <a:pt x="7399435" y="595841"/>
                  <a:pt x="7400590" y="595841"/>
                </a:cubicBezTo>
                <a:close/>
                <a:moveTo>
                  <a:pt x="7262511" y="595841"/>
                </a:moveTo>
                <a:cubicBezTo>
                  <a:pt x="7263666" y="595841"/>
                  <a:pt x="7264603" y="596778"/>
                  <a:pt x="7264603" y="597933"/>
                </a:cubicBezTo>
                <a:cubicBezTo>
                  <a:pt x="7264603" y="599088"/>
                  <a:pt x="7263666" y="600024"/>
                  <a:pt x="7262511" y="600024"/>
                </a:cubicBezTo>
                <a:cubicBezTo>
                  <a:pt x="7261356" y="600024"/>
                  <a:pt x="7260419" y="599088"/>
                  <a:pt x="7260419" y="597933"/>
                </a:cubicBezTo>
                <a:cubicBezTo>
                  <a:pt x="7260419" y="596778"/>
                  <a:pt x="7261356" y="595841"/>
                  <a:pt x="7262511" y="595841"/>
                </a:cubicBezTo>
                <a:close/>
                <a:moveTo>
                  <a:pt x="5191433" y="595841"/>
                </a:moveTo>
                <a:cubicBezTo>
                  <a:pt x="5192590" y="595841"/>
                  <a:pt x="5193524" y="596778"/>
                  <a:pt x="5193524" y="597933"/>
                </a:cubicBezTo>
                <a:cubicBezTo>
                  <a:pt x="5193524" y="599088"/>
                  <a:pt x="5192590" y="600024"/>
                  <a:pt x="5191433" y="600024"/>
                </a:cubicBezTo>
                <a:cubicBezTo>
                  <a:pt x="5190281" y="600024"/>
                  <a:pt x="5189340" y="599088"/>
                  <a:pt x="5189340" y="597933"/>
                </a:cubicBezTo>
                <a:cubicBezTo>
                  <a:pt x="5189340" y="596778"/>
                  <a:pt x="5190281" y="595841"/>
                  <a:pt x="5191433" y="595841"/>
                </a:cubicBezTo>
                <a:close/>
                <a:moveTo>
                  <a:pt x="5053351" y="595841"/>
                </a:moveTo>
                <a:cubicBezTo>
                  <a:pt x="5054508" y="595841"/>
                  <a:pt x="5055440" y="596778"/>
                  <a:pt x="5055440" y="597933"/>
                </a:cubicBezTo>
                <a:cubicBezTo>
                  <a:pt x="5055440" y="599088"/>
                  <a:pt x="5054508" y="600024"/>
                  <a:pt x="5053351" y="600024"/>
                </a:cubicBezTo>
                <a:cubicBezTo>
                  <a:pt x="5052198" y="600024"/>
                  <a:pt x="5051257" y="599088"/>
                  <a:pt x="5051257" y="597933"/>
                </a:cubicBezTo>
                <a:cubicBezTo>
                  <a:pt x="5051257" y="596778"/>
                  <a:pt x="5052198" y="595841"/>
                  <a:pt x="5053351" y="595841"/>
                </a:cubicBezTo>
                <a:close/>
                <a:moveTo>
                  <a:pt x="7124441" y="595790"/>
                </a:moveTo>
                <a:cubicBezTo>
                  <a:pt x="7125624" y="595790"/>
                  <a:pt x="7126584" y="596750"/>
                  <a:pt x="7126584" y="597933"/>
                </a:cubicBezTo>
                <a:cubicBezTo>
                  <a:pt x="7126584" y="599117"/>
                  <a:pt x="7125624" y="600077"/>
                  <a:pt x="7124441" y="600077"/>
                </a:cubicBezTo>
                <a:cubicBezTo>
                  <a:pt x="7123257" y="600077"/>
                  <a:pt x="7122298" y="599117"/>
                  <a:pt x="7122298" y="597933"/>
                </a:cubicBezTo>
                <a:cubicBezTo>
                  <a:pt x="7122298" y="596750"/>
                  <a:pt x="7123257" y="595790"/>
                  <a:pt x="7124441" y="595790"/>
                </a:cubicBezTo>
                <a:close/>
                <a:moveTo>
                  <a:pt x="6986362" y="595790"/>
                </a:moveTo>
                <a:cubicBezTo>
                  <a:pt x="6987545" y="595790"/>
                  <a:pt x="6988505" y="596750"/>
                  <a:pt x="6988505" y="597933"/>
                </a:cubicBezTo>
                <a:cubicBezTo>
                  <a:pt x="6988505" y="599117"/>
                  <a:pt x="6987545" y="600077"/>
                  <a:pt x="6986362" y="600077"/>
                </a:cubicBezTo>
                <a:cubicBezTo>
                  <a:pt x="6985178" y="600077"/>
                  <a:pt x="6984218" y="599117"/>
                  <a:pt x="6984218" y="597933"/>
                </a:cubicBezTo>
                <a:cubicBezTo>
                  <a:pt x="6984218" y="596750"/>
                  <a:pt x="6985178" y="595790"/>
                  <a:pt x="6986362" y="595790"/>
                </a:cubicBezTo>
                <a:close/>
                <a:moveTo>
                  <a:pt x="5467587" y="595790"/>
                </a:moveTo>
                <a:cubicBezTo>
                  <a:pt x="5468766" y="595790"/>
                  <a:pt x="5469729" y="596750"/>
                  <a:pt x="5469729" y="597933"/>
                </a:cubicBezTo>
                <a:cubicBezTo>
                  <a:pt x="5469729" y="599117"/>
                  <a:pt x="5468766" y="600077"/>
                  <a:pt x="5467587" y="600077"/>
                </a:cubicBezTo>
                <a:cubicBezTo>
                  <a:pt x="5466399" y="600077"/>
                  <a:pt x="5465440" y="599117"/>
                  <a:pt x="5465440" y="597933"/>
                </a:cubicBezTo>
                <a:cubicBezTo>
                  <a:pt x="5465440" y="596750"/>
                  <a:pt x="5466399" y="595790"/>
                  <a:pt x="5467587" y="595790"/>
                </a:cubicBezTo>
                <a:close/>
                <a:moveTo>
                  <a:pt x="5329506" y="595790"/>
                </a:moveTo>
                <a:cubicBezTo>
                  <a:pt x="5330690" y="595790"/>
                  <a:pt x="5331649" y="596750"/>
                  <a:pt x="5331649" y="597933"/>
                </a:cubicBezTo>
                <a:cubicBezTo>
                  <a:pt x="5331649" y="599117"/>
                  <a:pt x="5330690" y="600077"/>
                  <a:pt x="5329506" y="600077"/>
                </a:cubicBezTo>
                <a:cubicBezTo>
                  <a:pt x="5328322" y="600077"/>
                  <a:pt x="5327359" y="599117"/>
                  <a:pt x="5327359" y="597933"/>
                </a:cubicBezTo>
                <a:cubicBezTo>
                  <a:pt x="5327359" y="596750"/>
                  <a:pt x="5328322" y="595790"/>
                  <a:pt x="5329506" y="595790"/>
                </a:cubicBezTo>
                <a:close/>
                <a:moveTo>
                  <a:pt x="6848292" y="595517"/>
                </a:moveTo>
                <a:cubicBezTo>
                  <a:pt x="6849626" y="595517"/>
                  <a:pt x="6850708" y="596599"/>
                  <a:pt x="6850708" y="597933"/>
                </a:cubicBezTo>
                <a:cubicBezTo>
                  <a:pt x="6850708" y="599267"/>
                  <a:pt x="6849626" y="600349"/>
                  <a:pt x="6848292" y="600349"/>
                </a:cubicBezTo>
                <a:cubicBezTo>
                  <a:pt x="6846957" y="600349"/>
                  <a:pt x="6845876" y="599267"/>
                  <a:pt x="6845876" y="597933"/>
                </a:cubicBezTo>
                <a:cubicBezTo>
                  <a:pt x="6845876" y="596599"/>
                  <a:pt x="6846957" y="595517"/>
                  <a:pt x="6848292" y="595517"/>
                </a:cubicBezTo>
                <a:close/>
                <a:moveTo>
                  <a:pt x="6710222" y="595517"/>
                </a:moveTo>
                <a:cubicBezTo>
                  <a:pt x="6711556" y="595517"/>
                  <a:pt x="6712638" y="596599"/>
                  <a:pt x="6712638" y="597933"/>
                </a:cubicBezTo>
                <a:cubicBezTo>
                  <a:pt x="6712638" y="599267"/>
                  <a:pt x="6711556" y="600349"/>
                  <a:pt x="6710222" y="600349"/>
                </a:cubicBezTo>
                <a:cubicBezTo>
                  <a:pt x="6708888" y="600349"/>
                  <a:pt x="6707806" y="599267"/>
                  <a:pt x="6707806" y="597933"/>
                </a:cubicBezTo>
                <a:cubicBezTo>
                  <a:pt x="6707806" y="596599"/>
                  <a:pt x="6708888" y="595517"/>
                  <a:pt x="6710222" y="595517"/>
                </a:cubicBezTo>
                <a:close/>
                <a:moveTo>
                  <a:pt x="6572143" y="595517"/>
                </a:moveTo>
                <a:cubicBezTo>
                  <a:pt x="6573477" y="595517"/>
                  <a:pt x="6574559" y="596599"/>
                  <a:pt x="6574559" y="597933"/>
                </a:cubicBezTo>
                <a:cubicBezTo>
                  <a:pt x="6574559" y="599267"/>
                  <a:pt x="6573477" y="600349"/>
                  <a:pt x="6572143" y="600349"/>
                </a:cubicBezTo>
                <a:cubicBezTo>
                  <a:pt x="6570808" y="600349"/>
                  <a:pt x="6569726" y="599267"/>
                  <a:pt x="6569726" y="597933"/>
                </a:cubicBezTo>
                <a:cubicBezTo>
                  <a:pt x="6569726" y="596599"/>
                  <a:pt x="6570808" y="595517"/>
                  <a:pt x="6572143" y="595517"/>
                </a:cubicBezTo>
                <a:close/>
                <a:moveTo>
                  <a:pt x="6434073" y="595517"/>
                </a:moveTo>
                <a:cubicBezTo>
                  <a:pt x="6435407" y="595517"/>
                  <a:pt x="6436489" y="596599"/>
                  <a:pt x="6436489" y="597933"/>
                </a:cubicBezTo>
                <a:cubicBezTo>
                  <a:pt x="6436489" y="599267"/>
                  <a:pt x="6435407" y="600349"/>
                  <a:pt x="6434073" y="600349"/>
                </a:cubicBezTo>
                <a:cubicBezTo>
                  <a:pt x="6432739" y="600349"/>
                  <a:pt x="6431657" y="599267"/>
                  <a:pt x="6431657" y="597933"/>
                </a:cubicBezTo>
                <a:cubicBezTo>
                  <a:pt x="6431657" y="596599"/>
                  <a:pt x="6432739" y="595517"/>
                  <a:pt x="6434073" y="595517"/>
                </a:cubicBezTo>
                <a:close/>
                <a:moveTo>
                  <a:pt x="6019853" y="595517"/>
                </a:moveTo>
                <a:cubicBezTo>
                  <a:pt x="6021185" y="595517"/>
                  <a:pt x="6022268" y="596599"/>
                  <a:pt x="6022268" y="597933"/>
                </a:cubicBezTo>
                <a:cubicBezTo>
                  <a:pt x="6022268" y="599267"/>
                  <a:pt x="6021185" y="600349"/>
                  <a:pt x="6019853" y="600349"/>
                </a:cubicBezTo>
                <a:cubicBezTo>
                  <a:pt x="6018519" y="600349"/>
                  <a:pt x="6017434" y="599267"/>
                  <a:pt x="6017434" y="597933"/>
                </a:cubicBezTo>
                <a:cubicBezTo>
                  <a:pt x="6017434" y="596599"/>
                  <a:pt x="6018519" y="595517"/>
                  <a:pt x="6019853" y="595517"/>
                </a:cubicBezTo>
                <a:close/>
                <a:moveTo>
                  <a:pt x="5881786" y="595517"/>
                </a:moveTo>
                <a:cubicBezTo>
                  <a:pt x="5883121" y="595517"/>
                  <a:pt x="5884205" y="596599"/>
                  <a:pt x="5884205" y="597933"/>
                </a:cubicBezTo>
                <a:cubicBezTo>
                  <a:pt x="5884205" y="599267"/>
                  <a:pt x="5883121" y="600349"/>
                  <a:pt x="5881786" y="600349"/>
                </a:cubicBezTo>
                <a:cubicBezTo>
                  <a:pt x="5880454" y="600349"/>
                  <a:pt x="5879373" y="599267"/>
                  <a:pt x="5879373" y="597933"/>
                </a:cubicBezTo>
                <a:cubicBezTo>
                  <a:pt x="5879373" y="596599"/>
                  <a:pt x="5880454" y="595517"/>
                  <a:pt x="5881786" y="595517"/>
                </a:cubicBezTo>
                <a:close/>
                <a:moveTo>
                  <a:pt x="5743711" y="595517"/>
                </a:moveTo>
                <a:cubicBezTo>
                  <a:pt x="5745048" y="595517"/>
                  <a:pt x="5746129" y="596599"/>
                  <a:pt x="5746129" y="597933"/>
                </a:cubicBezTo>
                <a:cubicBezTo>
                  <a:pt x="5746129" y="599267"/>
                  <a:pt x="5745048" y="600349"/>
                  <a:pt x="5743711" y="600349"/>
                </a:cubicBezTo>
                <a:cubicBezTo>
                  <a:pt x="5742376" y="600349"/>
                  <a:pt x="5741298" y="599267"/>
                  <a:pt x="5741298" y="597933"/>
                </a:cubicBezTo>
                <a:cubicBezTo>
                  <a:pt x="5741298" y="596599"/>
                  <a:pt x="5742376" y="595517"/>
                  <a:pt x="5743711" y="595517"/>
                </a:cubicBezTo>
                <a:close/>
                <a:moveTo>
                  <a:pt x="5605649" y="595517"/>
                </a:moveTo>
                <a:cubicBezTo>
                  <a:pt x="5606983" y="595517"/>
                  <a:pt x="5608066" y="596599"/>
                  <a:pt x="5608066" y="597933"/>
                </a:cubicBezTo>
                <a:cubicBezTo>
                  <a:pt x="5608066" y="599267"/>
                  <a:pt x="5606983" y="600349"/>
                  <a:pt x="5605649" y="600349"/>
                </a:cubicBezTo>
                <a:cubicBezTo>
                  <a:pt x="5604314" y="600349"/>
                  <a:pt x="5603232" y="599267"/>
                  <a:pt x="5603232" y="597933"/>
                </a:cubicBezTo>
                <a:cubicBezTo>
                  <a:pt x="5603232" y="596599"/>
                  <a:pt x="5604314" y="595517"/>
                  <a:pt x="5605649" y="595517"/>
                </a:cubicBezTo>
                <a:close/>
                <a:moveTo>
                  <a:pt x="6295994" y="595463"/>
                </a:moveTo>
                <a:cubicBezTo>
                  <a:pt x="6297359" y="595463"/>
                  <a:pt x="6298464" y="596569"/>
                  <a:pt x="6298464" y="597933"/>
                </a:cubicBezTo>
                <a:cubicBezTo>
                  <a:pt x="6298464" y="599298"/>
                  <a:pt x="6297359" y="600403"/>
                  <a:pt x="6295994" y="600403"/>
                </a:cubicBezTo>
                <a:cubicBezTo>
                  <a:pt x="6294630" y="600403"/>
                  <a:pt x="6293524" y="599298"/>
                  <a:pt x="6293524" y="597933"/>
                </a:cubicBezTo>
                <a:cubicBezTo>
                  <a:pt x="6293524" y="596569"/>
                  <a:pt x="6294630" y="595463"/>
                  <a:pt x="6295994" y="595463"/>
                </a:cubicBezTo>
                <a:close/>
                <a:moveTo>
                  <a:pt x="6157927" y="595463"/>
                </a:moveTo>
                <a:cubicBezTo>
                  <a:pt x="6159294" y="595463"/>
                  <a:pt x="6160398" y="596569"/>
                  <a:pt x="6160398" y="597933"/>
                </a:cubicBezTo>
                <a:cubicBezTo>
                  <a:pt x="6160398" y="599298"/>
                  <a:pt x="6159294" y="600403"/>
                  <a:pt x="6157927" y="600403"/>
                </a:cubicBezTo>
                <a:cubicBezTo>
                  <a:pt x="6156565" y="600403"/>
                  <a:pt x="6155458" y="599298"/>
                  <a:pt x="6155458" y="597933"/>
                </a:cubicBezTo>
                <a:cubicBezTo>
                  <a:pt x="6155458" y="596569"/>
                  <a:pt x="6156565" y="595463"/>
                  <a:pt x="6157927" y="595463"/>
                </a:cubicBezTo>
                <a:close/>
                <a:moveTo>
                  <a:pt x="1946760" y="478315"/>
                </a:moveTo>
                <a:cubicBezTo>
                  <a:pt x="1946783" y="478315"/>
                  <a:pt x="1946804" y="478334"/>
                  <a:pt x="1946804" y="478358"/>
                </a:cubicBezTo>
                <a:cubicBezTo>
                  <a:pt x="1946804" y="478382"/>
                  <a:pt x="1946783" y="478401"/>
                  <a:pt x="1946760" y="478401"/>
                </a:cubicBezTo>
                <a:cubicBezTo>
                  <a:pt x="1946737" y="478401"/>
                  <a:pt x="1946717" y="478382"/>
                  <a:pt x="1946717" y="478358"/>
                </a:cubicBezTo>
                <a:cubicBezTo>
                  <a:pt x="1946717" y="478334"/>
                  <a:pt x="1946737" y="478315"/>
                  <a:pt x="1946760" y="478315"/>
                </a:cubicBezTo>
                <a:close/>
                <a:moveTo>
                  <a:pt x="10369145" y="478301"/>
                </a:moveTo>
                <a:cubicBezTo>
                  <a:pt x="10369176" y="478301"/>
                  <a:pt x="10369201" y="478326"/>
                  <a:pt x="10369201" y="478358"/>
                </a:cubicBezTo>
                <a:cubicBezTo>
                  <a:pt x="10369201" y="478389"/>
                  <a:pt x="10369176" y="478414"/>
                  <a:pt x="10369145" y="478414"/>
                </a:cubicBezTo>
                <a:cubicBezTo>
                  <a:pt x="10369114" y="478414"/>
                  <a:pt x="10369089" y="478389"/>
                  <a:pt x="10369089" y="478358"/>
                </a:cubicBezTo>
                <a:cubicBezTo>
                  <a:pt x="10369089" y="478326"/>
                  <a:pt x="10369114" y="478301"/>
                  <a:pt x="10369145" y="478301"/>
                </a:cubicBezTo>
                <a:close/>
                <a:moveTo>
                  <a:pt x="10231094" y="478301"/>
                </a:moveTo>
                <a:cubicBezTo>
                  <a:pt x="10231125" y="478301"/>
                  <a:pt x="10231150" y="478326"/>
                  <a:pt x="10231150" y="478358"/>
                </a:cubicBezTo>
                <a:cubicBezTo>
                  <a:pt x="10231150" y="478389"/>
                  <a:pt x="10231125" y="478414"/>
                  <a:pt x="10231094" y="478414"/>
                </a:cubicBezTo>
                <a:cubicBezTo>
                  <a:pt x="10231063" y="478414"/>
                  <a:pt x="10231038" y="478389"/>
                  <a:pt x="10231038" y="478358"/>
                </a:cubicBezTo>
                <a:cubicBezTo>
                  <a:pt x="10231038" y="478326"/>
                  <a:pt x="10231063" y="478301"/>
                  <a:pt x="10231094" y="478301"/>
                </a:cubicBezTo>
                <a:close/>
                <a:moveTo>
                  <a:pt x="10093044" y="478301"/>
                </a:moveTo>
                <a:cubicBezTo>
                  <a:pt x="10093074" y="478301"/>
                  <a:pt x="10093100" y="478326"/>
                  <a:pt x="10093100" y="478358"/>
                </a:cubicBezTo>
                <a:cubicBezTo>
                  <a:pt x="10093100" y="478389"/>
                  <a:pt x="10093074" y="478414"/>
                  <a:pt x="10093044" y="478414"/>
                </a:cubicBezTo>
                <a:cubicBezTo>
                  <a:pt x="10093013" y="478414"/>
                  <a:pt x="10092987" y="478389"/>
                  <a:pt x="10092987" y="478358"/>
                </a:cubicBezTo>
                <a:cubicBezTo>
                  <a:pt x="10092987" y="478326"/>
                  <a:pt x="10093013" y="478301"/>
                  <a:pt x="10093044" y="478301"/>
                </a:cubicBezTo>
                <a:close/>
                <a:moveTo>
                  <a:pt x="9954992" y="478301"/>
                </a:moveTo>
                <a:cubicBezTo>
                  <a:pt x="9955023" y="478301"/>
                  <a:pt x="9955048" y="478326"/>
                  <a:pt x="9955048" y="478358"/>
                </a:cubicBezTo>
                <a:cubicBezTo>
                  <a:pt x="9955048" y="478389"/>
                  <a:pt x="9955023" y="478414"/>
                  <a:pt x="9954992" y="478414"/>
                </a:cubicBezTo>
                <a:cubicBezTo>
                  <a:pt x="9954961" y="478414"/>
                  <a:pt x="9954936" y="478389"/>
                  <a:pt x="9954936" y="478358"/>
                </a:cubicBezTo>
                <a:cubicBezTo>
                  <a:pt x="9954936" y="478326"/>
                  <a:pt x="9954961" y="478301"/>
                  <a:pt x="9954992" y="478301"/>
                </a:cubicBezTo>
                <a:close/>
                <a:moveTo>
                  <a:pt x="9816847" y="478301"/>
                </a:moveTo>
                <a:cubicBezTo>
                  <a:pt x="9816878" y="478301"/>
                  <a:pt x="9816903" y="478326"/>
                  <a:pt x="9816903" y="478358"/>
                </a:cubicBezTo>
                <a:cubicBezTo>
                  <a:pt x="9816903" y="478389"/>
                  <a:pt x="9816878" y="478414"/>
                  <a:pt x="9816847" y="478414"/>
                </a:cubicBezTo>
                <a:cubicBezTo>
                  <a:pt x="9816816" y="478414"/>
                  <a:pt x="9816791" y="478389"/>
                  <a:pt x="9816791" y="478358"/>
                </a:cubicBezTo>
                <a:cubicBezTo>
                  <a:pt x="9816791" y="478326"/>
                  <a:pt x="9816816" y="478301"/>
                  <a:pt x="9816847" y="478301"/>
                </a:cubicBezTo>
                <a:close/>
                <a:moveTo>
                  <a:pt x="9678796" y="478301"/>
                </a:moveTo>
                <a:cubicBezTo>
                  <a:pt x="9678827" y="478301"/>
                  <a:pt x="9678852" y="478326"/>
                  <a:pt x="9678852" y="478358"/>
                </a:cubicBezTo>
                <a:cubicBezTo>
                  <a:pt x="9678852" y="478389"/>
                  <a:pt x="9678827" y="478414"/>
                  <a:pt x="9678796" y="478414"/>
                </a:cubicBezTo>
                <a:cubicBezTo>
                  <a:pt x="9678764" y="478414"/>
                  <a:pt x="9678739" y="478389"/>
                  <a:pt x="9678739" y="478358"/>
                </a:cubicBezTo>
                <a:cubicBezTo>
                  <a:pt x="9678739" y="478326"/>
                  <a:pt x="9678764" y="478301"/>
                  <a:pt x="9678796" y="478301"/>
                </a:cubicBezTo>
                <a:close/>
                <a:moveTo>
                  <a:pt x="2637170" y="478301"/>
                </a:moveTo>
                <a:cubicBezTo>
                  <a:pt x="2637203" y="478301"/>
                  <a:pt x="2637228" y="478326"/>
                  <a:pt x="2637228" y="478358"/>
                </a:cubicBezTo>
                <a:cubicBezTo>
                  <a:pt x="2637228" y="478389"/>
                  <a:pt x="2637203" y="478414"/>
                  <a:pt x="2637170" y="478414"/>
                </a:cubicBezTo>
                <a:cubicBezTo>
                  <a:pt x="2637141" y="478414"/>
                  <a:pt x="2637113" y="478389"/>
                  <a:pt x="2637113" y="478358"/>
                </a:cubicBezTo>
                <a:cubicBezTo>
                  <a:pt x="2637113" y="478326"/>
                  <a:pt x="2637141" y="478301"/>
                  <a:pt x="2637170" y="478301"/>
                </a:cubicBezTo>
                <a:close/>
                <a:moveTo>
                  <a:pt x="2499083" y="478301"/>
                </a:moveTo>
                <a:cubicBezTo>
                  <a:pt x="2499113" y="478301"/>
                  <a:pt x="2499141" y="478326"/>
                  <a:pt x="2499141" y="478358"/>
                </a:cubicBezTo>
                <a:cubicBezTo>
                  <a:pt x="2499141" y="478389"/>
                  <a:pt x="2499113" y="478414"/>
                  <a:pt x="2499083" y="478414"/>
                </a:cubicBezTo>
                <a:cubicBezTo>
                  <a:pt x="2499052" y="478414"/>
                  <a:pt x="2499027" y="478389"/>
                  <a:pt x="2499027" y="478358"/>
                </a:cubicBezTo>
                <a:cubicBezTo>
                  <a:pt x="2499027" y="478326"/>
                  <a:pt x="2499052" y="478301"/>
                  <a:pt x="2499083" y="478301"/>
                </a:cubicBezTo>
                <a:close/>
                <a:moveTo>
                  <a:pt x="2361005" y="478301"/>
                </a:moveTo>
                <a:cubicBezTo>
                  <a:pt x="2361037" y="478301"/>
                  <a:pt x="2361061" y="478326"/>
                  <a:pt x="2361061" y="478358"/>
                </a:cubicBezTo>
                <a:cubicBezTo>
                  <a:pt x="2361061" y="478389"/>
                  <a:pt x="2361037" y="478414"/>
                  <a:pt x="2361005" y="478414"/>
                </a:cubicBezTo>
                <a:cubicBezTo>
                  <a:pt x="2360975" y="478414"/>
                  <a:pt x="2360950" y="478389"/>
                  <a:pt x="2360950" y="478358"/>
                </a:cubicBezTo>
                <a:cubicBezTo>
                  <a:pt x="2360950" y="478326"/>
                  <a:pt x="2360975" y="478301"/>
                  <a:pt x="2361005" y="478301"/>
                </a:cubicBezTo>
                <a:close/>
                <a:moveTo>
                  <a:pt x="2222906" y="478301"/>
                </a:moveTo>
                <a:cubicBezTo>
                  <a:pt x="2222938" y="478301"/>
                  <a:pt x="2222963" y="478326"/>
                  <a:pt x="2222963" y="478358"/>
                </a:cubicBezTo>
                <a:cubicBezTo>
                  <a:pt x="2222963" y="478389"/>
                  <a:pt x="2222938" y="478414"/>
                  <a:pt x="2222906" y="478414"/>
                </a:cubicBezTo>
                <a:cubicBezTo>
                  <a:pt x="2222877" y="478414"/>
                  <a:pt x="2222850" y="478389"/>
                  <a:pt x="2222850" y="478358"/>
                </a:cubicBezTo>
                <a:cubicBezTo>
                  <a:pt x="2222850" y="478326"/>
                  <a:pt x="2222877" y="478301"/>
                  <a:pt x="2222906" y="478301"/>
                </a:cubicBezTo>
                <a:close/>
                <a:moveTo>
                  <a:pt x="2084834" y="478301"/>
                </a:moveTo>
                <a:cubicBezTo>
                  <a:pt x="2084866" y="478301"/>
                  <a:pt x="2084891" y="478326"/>
                  <a:pt x="2084891" y="478358"/>
                </a:cubicBezTo>
                <a:cubicBezTo>
                  <a:pt x="2084891" y="478389"/>
                  <a:pt x="2084866" y="478414"/>
                  <a:pt x="2084834" y="478414"/>
                </a:cubicBezTo>
                <a:cubicBezTo>
                  <a:pt x="2084802" y="478414"/>
                  <a:pt x="2084777" y="478389"/>
                  <a:pt x="2084777" y="478358"/>
                </a:cubicBezTo>
                <a:cubicBezTo>
                  <a:pt x="2084777" y="478326"/>
                  <a:pt x="2084802" y="478301"/>
                  <a:pt x="2084834" y="478301"/>
                </a:cubicBezTo>
                <a:close/>
                <a:moveTo>
                  <a:pt x="9540746" y="478212"/>
                </a:moveTo>
                <a:cubicBezTo>
                  <a:pt x="9540826" y="478212"/>
                  <a:pt x="9540891" y="478277"/>
                  <a:pt x="9540891" y="478357"/>
                </a:cubicBezTo>
                <a:cubicBezTo>
                  <a:pt x="9540891" y="478438"/>
                  <a:pt x="9540826" y="478503"/>
                  <a:pt x="9540746" y="478503"/>
                </a:cubicBezTo>
                <a:cubicBezTo>
                  <a:pt x="9540665" y="478503"/>
                  <a:pt x="9540600" y="478438"/>
                  <a:pt x="9540600" y="478357"/>
                </a:cubicBezTo>
                <a:cubicBezTo>
                  <a:pt x="9540600" y="478277"/>
                  <a:pt x="9540665" y="478212"/>
                  <a:pt x="9540746" y="478212"/>
                </a:cubicBezTo>
                <a:close/>
                <a:moveTo>
                  <a:pt x="2775249" y="478212"/>
                </a:moveTo>
                <a:cubicBezTo>
                  <a:pt x="2775334" y="478212"/>
                  <a:pt x="2775397" y="478277"/>
                  <a:pt x="2775397" y="478357"/>
                </a:cubicBezTo>
                <a:cubicBezTo>
                  <a:pt x="2775397" y="478438"/>
                  <a:pt x="2775334" y="478503"/>
                  <a:pt x="2775249" y="478503"/>
                </a:cubicBezTo>
                <a:cubicBezTo>
                  <a:pt x="2775170" y="478503"/>
                  <a:pt x="2775108" y="478438"/>
                  <a:pt x="2775108" y="478357"/>
                </a:cubicBezTo>
                <a:cubicBezTo>
                  <a:pt x="2775108" y="478277"/>
                  <a:pt x="2775170" y="478212"/>
                  <a:pt x="2775249" y="478212"/>
                </a:cubicBezTo>
                <a:close/>
                <a:moveTo>
                  <a:pt x="9402656" y="478192"/>
                </a:moveTo>
                <a:cubicBezTo>
                  <a:pt x="9402748" y="478192"/>
                  <a:pt x="9402822" y="478266"/>
                  <a:pt x="9402822" y="478358"/>
                </a:cubicBezTo>
                <a:cubicBezTo>
                  <a:pt x="9402822" y="478449"/>
                  <a:pt x="9402748" y="478524"/>
                  <a:pt x="9402656" y="478524"/>
                </a:cubicBezTo>
                <a:cubicBezTo>
                  <a:pt x="9402565" y="478524"/>
                  <a:pt x="9402490" y="478449"/>
                  <a:pt x="9402490" y="478358"/>
                </a:cubicBezTo>
                <a:cubicBezTo>
                  <a:pt x="9402490" y="478266"/>
                  <a:pt x="9402565" y="478192"/>
                  <a:pt x="9402656" y="478192"/>
                </a:cubicBezTo>
                <a:close/>
                <a:moveTo>
                  <a:pt x="9264587" y="478192"/>
                </a:moveTo>
                <a:cubicBezTo>
                  <a:pt x="9264678" y="478192"/>
                  <a:pt x="9264753" y="478266"/>
                  <a:pt x="9264753" y="478358"/>
                </a:cubicBezTo>
                <a:cubicBezTo>
                  <a:pt x="9264753" y="478449"/>
                  <a:pt x="9264678" y="478524"/>
                  <a:pt x="9264587" y="478524"/>
                </a:cubicBezTo>
                <a:cubicBezTo>
                  <a:pt x="9264495" y="478524"/>
                  <a:pt x="9264421" y="478449"/>
                  <a:pt x="9264421" y="478358"/>
                </a:cubicBezTo>
                <a:cubicBezTo>
                  <a:pt x="9264421" y="478266"/>
                  <a:pt x="9264495" y="478192"/>
                  <a:pt x="9264587" y="478192"/>
                </a:cubicBezTo>
                <a:close/>
                <a:moveTo>
                  <a:pt x="9126507" y="478192"/>
                </a:moveTo>
                <a:cubicBezTo>
                  <a:pt x="9126599" y="478192"/>
                  <a:pt x="9126673" y="478266"/>
                  <a:pt x="9126673" y="478358"/>
                </a:cubicBezTo>
                <a:cubicBezTo>
                  <a:pt x="9126673" y="478449"/>
                  <a:pt x="9126599" y="478524"/>
                  <a:pt x="9126507" y="478524"/>
                </a:cubicBezTo>
                <a:cubicBezTo>
                  <a:pt x="9126416" y="478524"/>
                  <a:pt x="9126341" y="478449"/>
                  <a:pt x="9126341" y="478358"/>
                </a:cubicBezTo>
                <a:cubicBezTo>
                  <a:pt x="9126341" y="478266"/>
                  <a:pt x="9126416" y="478192"/>
                  <a:pt x="9126507" y="478192"/>
                </a:cubicBezTo>
                <a:close/>
                <a:moveTo>
                  <a:pt x="3327577" y="478192"/>
                </a:moveTo>
                <a:cubicBezTo>
                  <a:pt x="3327669" y="478192"/>
                  <a:pt x="3327745" y="478266"/>
                  <a:pt x="3327745" y="478358"/>
                </a:cubicBezTo>
                <a:cubicBezTo>
                  <a:pt x="3327745" y="478449"/>
                  <a:pt x="3327669" y="478524"/>
                  <a:pt x="3327577" y="478524"/>
                </a:cubicBezTo>
                <a:cubicBezTo>
                  <a:pt x="3327491" y="478524"/>
                  <a:pt x="3327412" y="478449"/>
                  <a:pt x="3327412" y="478358"/>
                </a:cubicBezTo>
                <a:cubicBezTo>
                  <a:pt x="3327412" y="478266"/>
                  <a:pt x="3327491" y="478192"/>
                  <a:pt x="3327577" y="478192"/>
                </a:cubicBezTo>
                <a:close/>
                <a:moveTo>
                  <a:pt x="3189492" y="478192"/>
                </a:moveTo>
                <a:cubicBezTo>
                  <a:pt x="3189585" y="478192"/>
                  <a:pt x="3189659" y="478266"/>
                  <a:pt x="3189659" y="478358"/>
                </a:cubicBezTo>
                <a:cubicBezTo>
                  <a:pt x="3189659" y="478449"/>
                  <a:pt x="3189585" y="478524"/>
                  <a:pt x="3189492" y="478524"/>
                </a:cubicBezTo>
                <a:cubicBezTo>
                  <a:pt x="3189399" y="478524"/>
                  <a:pt x="3189322" y="478449"/>
                  <a:pt x="3189322" y="478358"/>
                </a:cubicBezTo>
                <a:cubicBezTo>
                  <a:pt x="3189322" y="478266"/>
                  <a:pt x="3189399" y="478192"/>
                  <a:pt x="3189492" y="478192"/>
                </a:cubicBezTo>
                <a:close/>
                <a:moveTo>
                  <a:pt x="3051418" y="478192"/>
                </a:moveTo>
                <a:cubicBezTo>
                  <a:pt x="3051508" y="478192"/>
                  <a:pt x="3051584" y="478266"/>
                  <a:pt x="3051584" y="478358"/>
                </a:cubicBezTo>
                <a:cubicBezTo>
                  <a:pt x="3051584" y="478449"/>
                  <a:pt x="3051508" y="478524"/>
                  <a:pt x="3051418" y="478524"/>
                </a:cubicBezTo>
                <a:cubicBezTo>
                  <a:pt x="3051323" y="478524"/>
                  <a:pt x="3051249" y="478449"/>
                  <a:pt x="3051249" y="478358"/>
                </a:cubicBezTo>
                <a:cubicBezTo>
                  <a:pt x="3051249" y="478266"/>
                  <a:pt x="3051323" y="478192"/>
                  <a:pt x="3051418" y="478192"/>
                </a:cubicBezTo>
                <a:close/>
                <a:moveTo>
                  <a:pt x="2913339" y="478192"/>
                </a:moveTo>
                <a:cubicBezTo>
                  <a:pt x="2913430" y="478192"/>
                  <a:pt x="2913504" y="478266"/>
                  <a:pt x="2913504" y="478358"/>
                </a:cubicBezTo>
                <a:cubicBezTo>
                  <a:pt x="2913504" y="478449"/>
                  <a:pt x="2913430" y="478524"/>
                  <a:pt x="2913339" y="478524"/>
                </a:cubicBezTo>
                <a:cubicBezTo>
                  <a:pt x="2913247" y="478524"/>
                  <a:pt x="2913175" y="478449"/>
                  <a:pt x="2913175" y="478358"/>
                </a:cubicBezTo>
                <a:cubicBezTo>
                  <a:pt x="2913175" y="478266"/>
                  <a:pt x="2913247" y="478192"/>
                  <a:pt x="2913339" y="478192"/>
                </a:cubicBezTo>
                <a:close/>
                <a:moveTo>
                  <a:pt x="8988438" y="478073"/>
                </a:moveTo>
                <a:cubicBezTo>
                  <a:pt x="8988595" y="478073"/>
                  <a:pt x="8988723" y="478201"/>
                  <a:pt x="8988723" y="478358"/>
                </a:cubicBezTo>
                <a:cubicBezTo>
                  <a:pt x="8988723" y="478516"/>
                  <a:pt x="8988595" y="478643"/>
                  <a:pt x="8988438" y="478643"/>
                </a:cubicBezTo>
                <a:cubicBezTo>
                  <a:pt x="8988280" y="478643"/>
                  <a:pt x="8988153" y="478516"/>
                  <a:pt x="8988153" y="478358"/>
                </a:cubicBezTo>
                <a:cubicBezTo>
                  <a:pt x="8988153" y="478201"/>
                  <a:pt x="8988280" y="478073"/>
                  <a:pt x="8988438" y="478073"/>
                </a:cubicBezTo>
                <a:close/>
                <a:moveTo>
                  <a:pt x="8850359" y="478047"/>
                </a:moveTo>
                <a:cubicBezTo>
                  <a:pt x="8850531" y="478047"/>
                  <a:pt x="8850670" y="478186"/>
                  <a:pt x="8850670" y="478358"/>
                </a:cubicBezTo>
                <a:cubicBezTo>
                  <a:pt x="8850670" y="478530"/>
                  <a:pt x="8850531" y="478669"/>
                  <a:pt x="8850359" y="478669"/>
                </a:cubicBezTo>
                <a:cubicBezTo>
                  <a:pt x="8850187" y="478669"/>
                  <a:pt x="8850048" y="478530"/>
                  <a:pt x="8850048" y="478358"/>
                </a:cubicBezTo>
                <a:cubicBezTo>
                  <a:pt x="8850048" y="478186"/>
                  <a:pt x="8850187" y="478047"/>
                  <a:pt x="8850359" y="478047"/>
                </a:cubicBezTo>
                <a:close/>
                <a:moveTo>
                  <a:pt x="8712290" y="478047"/>
                </a:moveTo>
                <a:cubicBezTo>
                  <a:pt x="8712462" y="478047"/>
                  <a:pt x="8712601" y="478186"/>
                  <a:pt x="8712601" y="478358"/>
                </a:cubicBezTo>
                <a:cubicBezTo>
                  <a:pt x="8712601" y="478530"/>
                  <a:pt x="8712462" y="478669"/>
                  <a:pt x="8712290" y="478669"/>
                </a:cubicBezTo>
                <a:cubicBezTo>
                  <a:pt x="8712118" y="478669"/>
                  <a:pt x="8711979" y="478530"/>
                  <a:pt x="8711979" y="478358"/>
                </a:cubicBezTo>
                <a:cubicBezTo>
                  <a:pt x="8711979" y="478186"/>
                  <a:pt x="8712118" y="478047"/>
                  <a:pt x="8712290" y="478047"/>
                </a:cubicBezTo>
                <a:close/>
                <a:moveTo>
                  <a:pt x="3741819" y="478047"/>
                </a:moveTo>
                <a:cubicBezTo>
                  <a:pt x="3741990" y="478047"/>
                  <a:pt x="3742129" y="478186"/>
                  <a:pt x="3742129" y="478358"/>
                </a:cubicBezTo>
                <a:cubicBezTo>
                  <a:pt x="3742129" y="478530"/>
                  <a:pt x="3741990" y="478669"/>
                  <a:pt x="3741819" y="478669"/>
                </a:cubicBezTo>
                <a:cubicBezTo>
                  <a:pt x="3741644" y="478669"/>
                  <a:pt x="3741507" y="478530"/>
                  <a:pt x="3741507" y="478358"/>
                </a:cubicBezTo>
                <a:cubicBezTo>
                  <a:pt x="3741507" y="478186"/>
                  <a:pt x="3741644" y="478047"/>
                  <a:pt x="3741819" y="478047"/>
                </a:cubicBezTo>
                <a:close/>
                <a:moveTo>
                  <a:pt x="3603741" y="478047"/>
                </a:moveTo>
                <a:cubicBezTo>
                  <a:pt x="3603911" y="478047"/>
                  <a:pt x="3604051" y="478186"/>
                  <a:pt x="3604051" y="478358"/>
                </a:cubicBezTo>
                <a:cubicBezTo>
                  <a:pt x="3604051" y="478530"/>
                  <a:pt x="3603911" y="478669"/>
                  <a:pt x="3603741" y="478669"/>
                </a:cubicBezTo>
                <a:cubicBezTo>
                  <a:pt x="3603568" y="478669"/>
                  <a:pt x="3603429" y="478530"/>
                  <a:pt x="3603429" y="478358"/>
                </a:cubicBezTo>
                <a:cubicBezTo>
                  <a:pt x="3603429" y="478186"/>
                  <a:pt x="3603568" y="478047"/>
                  <a:pt x="3603741" y="478047"/>
                </a:cubicBezTo>
                <a:close/>
                <a:moveTo>
                  <a:pt x="3465655" y="478047"/>
                </a:moveTo>
                <a:cubicBezTo>
                  <a:pt x="3465825" y="478047"/>
                  <a:pt x="3465964" y="478186"/>
                  <a:pt x="3465964" y="478358"/>
                </a:cubicBezTo>
                <a:cubicBezTo>
                  <a:pt x="3465964" y="478530"/>
                  <a:pt x="3465825" y="478669"/>
                  <a:pt x="3465655" y="478669"/>
                </a:cubicBezTo>
                <a:cubicBezTo>
                  <a:pt x="3465485" y="478669"/>
                  <a:pt x="3465345" y="478530"/>
                  <a:pt x="3465345" y="478358"/>
                </a:cubicBezTo>
                <a:cubicBezTo>
                  <a:pt x="3465345" y="478186"/>
                  <a:pt x="3465485" y="478047"/>
                  <a:pt x="3465655" y="478047"/>
                </a:cubicBezTo>
                <a:close/>
                <a:moveTo>
                  <a:pt x="8574210" y="477903"/>
                </a:moveTo>
                <a:cubicBezTo>
                  <a:pt x="8574462" y="477903"/>
                  <a:pt x="8574665" y="478107"/>
                  <a:pt x="8574665" y="478358"/>
                </a:cubicBezTo>
                <a:cubicBezTo>
                  <a:pt x="8574665" y="478610"/>
                  <a:pt x="8574462" y="478814"/>
                  <a:pt x="8574210" y="478814"/>
                </a:cubicBezTo>
                <a:cubicBezTo>
                  <a:pt x="8573959" y="478814"/>
                  <a:pt x="8573755" y="478610"/>
                  <a:pt x="8573755" y="478358"/>
                </a:cubicBezTo>
                <a:cubicBezTo>
                  <a:pt x="8573755" y="478107"/>
                  <a:pt x="8573959" y="477903"/>
                  <a:pt x="8574210" y="477903"/>
                </a:cubicBezTo>
                <a:close/>
                <a:moveTo>
                  <a:pt x="3879902" y="477903"/>
                </a:moveTo>
                <a:cubicBezTo>
                  <a:pt x="3880151" y="477903"/>
                  <a:pt x="3880358" y="478107"/>
                  <a:pt x="3880358" y="478358"/>
                </a:cubicBezTo>
                <a:cubicBezTo>
                  <a:pt x="3880358" y="478610"/>
                  <a:pt x="3880157" y="478814"/>
                  <a:pt x="3879902" y="478814"/>
                </a:cubicBezTo>
                <a:cubicBezTo>
                  <a:pt x="3879655" y="478814"/>
                  <a:pt x="3879447" y="478610"/>
                  <a:pt x="3879447" y="478358"/>
                </a:cubicBezTo>
                <a:cubicBezTo>
                  <a:pt x="3879447" y="478107"/>
                  <a:pt x="3879655" y="477903"/>
                  <a:pt x="3879902" y="477903"/>
                </a:cubicBezTo>
                <a:close/>
                <a:moveTo>
                  <a:pt x="8436141" y="477872"/>
                </a:moveTo>
                <a:cubicBezTo>
                  <a:pt x="8436409" y="477872"/>
                  <a:pt x="8436626" y="478089"/>
                  <a:pt x="8436626" y="478357"/>
                </a:cubicBezTo>
                <a:cubicBezTo>
                  <a:pt x="8436626" y="478626"/>
                  <a:pt x="8436409" y="478843"/>
                  <a:pt x="8436141" y="478843"/>
                </a:cubicBezTo>
                <a:cubicBezTo>
                  <a:pt x="8435873" y="478843"/>
                  <a:pt x="8435655" y="478626"/>
                  <a:pt x="8435655" y="478357"/>
                </a:cubicBezTo>
                <a:cubicBezTo>
                  <a:pt x="8435655" y="478089"/>
                  <a:pt x="8435873" y="477872"/>
                  <a:pt x="8436141" y="477872"/>
                </a:cubicBezTo>
                <a:close/>
                <a:moveTo>
                  <a:pt x="8298061" y="477872"/>
                </a:moveTo>
                <a:cubicBezTo>
                  <a:pt x="8298329" y="477872"/>
                  <a:pt x="8298547" y="478089"/>
                  <a:pt x="8298547" y="478357"/>
                </a:cubicBezTo>
                <a:cubicBezTo>
                  <a:pt x="8298547" y="478626"/>
                  <a:pt x="8298329" y="478843"/>
                  <a:pt x="8298061" y="478843"/>
                </a:cubicBezTo>
                <a:cubicBezTo>
                  <a:pt x="8297794" y="478843"/>
                  <a:pt x="8297576" y="478626"/>
                  <a:pt x="8297576" y="478357"/>
                </a:cubicBezTo>
                <a:cubicBezTo>
                  <a:pt x="8297576" y="478089"/>
                  <a:pt x="8297794" y="477872"/>
                  <a:pt x="8298061" y="477872"/>
                </a:cubicBezTo>
                <a:close/>
                <a:moveTo>
                  <a:pt x="8159992" y="477872"/>
                </a:moveTo>
                <a:cubicBezTo>
                  <a:pt x="8160259" y="477872"/>
                  <a:pt x="8160477" y="478089"/>
                  <a:pt x="8160477" y="478357"/>
                </a:cubicBezTo>
                <a:cubicBezTo>
                  <a:pt x="8160477" y="478626"/>
                  <a:pt x="8160259" y="478843"/>
                  <a:pt x="8159992" y="478843"/>
                </a:cubicBezTo>
                <a:cubicBezTo>
                  <a:pt x="8159724" y="478843"/>
                  <a:pt x="8159506" y="478626"/>
                  <a:pt x="8159506" y="478357"/>
                </a:cubicBezTo>
                <a:cubicBezTo>
                  <a:pt x="8159506" y="478089"/>
                  <a:pt x="8159724" y="477872"/>
                  <a:pt x="8159992" y="477872"/>
                </a:cubicBezTo>
                <a:close/>
                <a:moveTo>
                  <a:pt x="4156063" y="477872"/>
                </a:moveTo>
                <a:cubicBezTo>
                  <a:pt x="4156329" y="477872"/>
                  <a:pt x="4156548" y="478089"/>
                  <a:pt x="4156548" y="478357"/>
                </a:cubicBezTo>
                <a:cubicBezTo>
                  <a:pt x="4156548" y="478626"/>
                  <a:pt x="4156329" y="478843"/>
                  <a:pt x="4156063" y="478843"/>
                </a:cubicBezTo>
                <a:cubicBezTo>
                  <a:pt x="4155793" y="478843"/>
                  <a:pt x="4155577" y="478626"/>
                  <a:pt x="4155577" y="478357"/>
                </a:cubicBezTo>
                <a:cubicBezTo>
                  <a:pt x="4155577" y="478089"/>
                  <a:pt x="4155793" y="477872"/>
                  <a:pt x="4156063" y="477872"/>
                </a:cubicBezTo>
                <a:close/>
                <a:moveTo>
                  <a:pt x="4017980" y="477872"/>
                </a:moveTo>
                <a:cubicBezTo>
                  <a:pt x="4018245" y="477872"/>
                  <a:pt x="4018462" y="478089"/>
                  <a:pt x="4018462" y="478357"/>
                </a:cubicBezTo>
                <a:cubicBezTo>
                  <a:pt x="4018462" y="478626"/>
                  <a:pt x="4018245" y="478843"/>
                  <a:pt x="4017980" y="478843"/>
                </a:cubicBezTo>
                <a:cubicBezTo>
                  <a:pt x="4017711" y="478843"/>
                  <a:pt x="4017491" y="478626"/>
                  <a:pt x="4017491" y="478357"/>
                </a:cubicBezTo>
                <a:cubicBezTo>
                  <a:pt x="4017491" y="478089"/>
                  <a:pt x="4017711" y="477872"/>
                  <a:pt x="4017980" y="477872"/>
                </a:cubicBezTo>
                <a:close/>
                <a:moveTo>
                  <a:pt x="8021921" y="477706"/>
                </a:moveTo>
                <a:cubicBezTo>
                  <a:pt x="8022282" y="477706"/>
                  <a:pt x="8022573" y="477998"/>
                  <a:pt x="8022573" y="478358"/>
                </a:cubicBezTo>
                <a:cubicBezTo>
                  <a:pt x="8022573" y="478718"/>
                  <a:pt x="8022282" y="479009"/>
                  <a:pt x="8021921" y="479009"/>
                </a:cubicBezTo>
                <a:cubicBezTo>
                  <a:pt x="8021561" y="479009"/>
                  <a:pt x="8021270" y="478718"/>
                  <a:pt x="8021270" y="478358"/>
                </a:cubicBezTo>
                <a:cubicBezTo>
                  <a:pt x="8021270" y="477998"/>
                  <a:pt x="8021561" y="477706"/>
                  <a:pt x="8021921" y="477706"/>
                </a:cubicBezTo>
                <a:close/>
                <a:moveTo>
                  <a:pt x="4294128" y="477706"/>
                </a:moveTo>
                <a:cubicBezTo>
                  <a:pt x="4294486" y="477706"/>
                  <a:pt x="4294779" y="477998"/>
                  <a:pt x="4294779" y="478358"/>
                </a:cubicBezTo>
                <a:cubicBezTo>
                  <a:pt x="4294779" y="478718"/>
                  <a:pt x="4294486" y="479009"/>
                  <a:pt x="4294128" y="479009"/>
                </a:cubicBezTo>
                <a:cubicBezTo>
                  <a:pt x="4293766" y="479009"/>
                  <a:pt x="4293475" y="478718"/>
                  <a:pt x="4293475" y="478358"/>
                </a:cubicBezTo>
                <a:cubicBezTo>
                  <a:pt x="4293475" y="477998"/>
                  <a:pt x="4293766" y="477706"/>
                  <a:pt x="4294128" y="477706"/>
                </a:cubicBezTo>
                <a:close/>
                <a:moveTo>
                  <a:pt x="7883843" y="477672"/>
                </a:moveTo>
                <a:cubicBezTo>
                  <a:pt x="7884222" y="477672"/>
                  <a:pt x="7884529" y="477979"/>
                  <a:pt x="7884529" y="478358"/>
                </a:cubicBezTo>
                <a:cubicBezTo>
                  <a:pt x="7884529" y="478737"/>
                  <a:pt x="7884222" y="479044"/>
                  <a:pt x="7883843" y="479044"/>
                </a:cubicBezTo>
                <a:cubicBezTo>
                  <a:pt x="7883464" y="479044"/>
                  <a:pt x="7883156" y="478737"/>
                  <a:pt x="7883156" y="478358"/>
                </a:cubicBezTo>
                <a:cubicBezTo>
                  <a:pt x="7883156" y="477979"/>
                  <a:pt x="7883464" y="477672"/>
                  <a:pt x="7883843" y="477672"/>
                </a:cubicBezTo>
                <a:close/>
                <a:moveTo>
                  <a:pt x="7745773" y="477672"/>
                </a:moveTo>
                <a:cubicBezTo>
                  <a:pt x="7746152" y="477672"/>
                  <a:pt x="7746459" y="477979"/>
                  <a:pt x="7746459" y="478358"/>
                </a:cubicBezTo>
                <a:cubicBezTo>
                  <a:pt x="7746459" y="478737"/>
                  <a:pt x="7746152" y="479044"/>
                  <a:pt x="7745773" y="479044"/>
                </a:cubicBezTo>
                <a:cubicBezTo>
                  <a:pt x="7745394" y="479044"/>
                  <a:pt x="7745086" y="478737"/>
                  <a:pt x="7745086" y="478358"/>
                </a:cubicBezTo>
                <a:cubicBezTo>
                  <a:pt x="7745086" y="477979"/>
                  <a:pt x="7745394" y="477672"/>
                  <a:pt x="7745773" y="477672"/>
                </a:cubicBezTo>
                <a:close/>
                <a:moveTo>
                  <a:pt x="4708172" y="477672"/>
                </a:moveTo>
                <a:cubicBezTo>
                  <a:pt x="4708545" y="477672"/>
                  <a:pt x="4708856" y="477979"/>
                  <a:pt x="4708856" y="478358"/>
                </a:cubicBezTo>
                <a:cubicBezTo>
                  <a:pt x="4708856" y="478737"/>
                  <a:pt x="4708545" y="479044"/>
                  <a:pt x="4708172" y="479044"/>
                </a:cubicBezTo>
                <a:cubicBezTo>
                  <a:pt x="4707794" y="479044"/>
                  <a:pt x="4707483" y="478737"/>
                  <a:pt x="4707483" y="478358"/>
                </a:cubicBezTo>
                <a:cubicBezTo>
                  <a:pt x="4707483" y="477979"/>
                  <a:pt x="4707794" y="477672"/>
                  <a:pt x="4708172" y="477672"/>
                </a:cubicBezTo>
                <a:close/>
                <a:moveTo>
                  <a:pt x="4570091" y="477672"/>
                </a:moveTo>
                <a:cubicBezTo>
                  <a:pt x="4570476" y="477672"/>
                  <a:pt x="4570785" y="477979"/>
                  <a:pt x="4570785" y="478358"/>
                </a:cubicBezTo>
                <a:cubicBezTo>
                  <a:pt x="4570785" y="478737"/>
                  <a:pt x="4570476" y="479044"/>
                  <a:pt x="4570091" y="479044"/>
                </a:cubicBezTo>
                <a:cubicBezTo>
                  <a:pt x="4569719" y="479044"/>
                  <a:pt x="4569406" y="478737"/>
                  <a:pt x="4569406" y="478358"/>
                </a:cubicBezTo>
                <a:cubicBezTo>
                  <a:pt x="4569406" y="477979"/>
                  <a:pt x="4569719" y="477672"/>
                  <a:pt x="4570091" y="477672"/>
                </a:cubicBezTo>
                <a:close/>
                <a:moveTo>
                  <a:pt x="4432020" y="477672"/>
                </a:moveTo>
                <a:cubicBezTo>
                  <a:pt x="4432396" y="477672"/>
                  <a:pt x="4432702" y="477979"/>
                  <a:pt x="4432702" y="478358"/>
                </a:cubicBezTo>
                <a:cubicBezTo>
                  <a:pt x="4432702" y="478737"/>
                  <a:pt x="4432396" y="479044"/>
                  <a:pt x="4432020" y="479044"/>
                </a:cubicBezTo>
                <a:cubicBezTo>
                  <a:pt x="4431635" y="479044"/>
                  <a:pt x="4431331" y="478737"/>
                  <a:pt x="4431331" y="478358"/>
                </a:cubicBezTo>
                <a:cubicBezTo>
                  <a:pt x="4431331" y="477979"/>
                  <a:pt x="4431635" y="477672"/>
                  <a:pt x="4432020" y="477672"/>
                </a:cubicBezTo>
                <a:close/>
                <a:moveTo>
                  <a:pt x="7607694" y="477486"/>
                </a:moveTo>
                <a:cubicBezTo>
                  <a:pt x="7608176" y="477486"/>
                  <a:pt x="7608567" y="477876"/>
                  <a:pt x="7608567" y="478358"/>
                </a:cubicBezTo>
                <a:cubicBezTo>
                  <a:pt x="7608567" y="478840"/>
                  <a:pt x="7608176" y="479230"/>
                  <a:pt x="7607694" y="479230"/>
                </a:cubicBezTo>
                <a:cubicBezTo>
                  <a:pt x="7607212" y="479230"/>
                  <a:pt x="7606822" y="478840"/>
                  <a:pt x="7606822" y="478358"/>
                </a:cubicBezTo>
                <a:cubicBezTo>
                  <a:pt x="7606822" y="477876"/>
                  <a:pt x="7607212" y="477486"/>
                  <a:pt x="7607694" y="477486"/>
                </a:cubicBezTo>
                <a:close/>
                <a:moveTo>
                  <a:pt x="4846245" y="477486"/>
                </a:moveTo>
                <a:cubicBezTo>
                  <a:pt x="4846728" y="477486"/>
                  <a:pt x="4847112" y="477876"/>
                  <a:pt x="4847112" y="478358"/>
                </a:cubicBezTo>
                <a:cubicBezTo>
                  <a:pt x="4847112" y="478840"/>
                  <a:pt x="4846728" y="479230"/>
                  <a:pt x="4846245" y="479230"/>
                </a:cubicBezTo>
                <a:cubicBezTo>
                  <a:pt x="4845763" y="479230"/>
                  <a:pt x="4845368" y="478840"/>
                  <a:pt x="4845368" y="478358"/>
                </a:cubicBezTo>
                <a:cubicBezTo>
                  <a:pt x="4845368" y="477876"/>
                  <a:pt x="4845763" y="477486"/>
                  <a:pt x="4846245" y="477486"/>
                </a:cubicBezTo>
                <a:close/>
                <a:moveTo>
                  <a:pt x="7469624" y="477448"/>
                </a:moveTo>
                <a:cubicBezTo>
                  <a:pt x="7470127" y="477448"/>
                  <a:pt x="7470534" y="477856"/>
                  <a:pt x="7470534" y="478358"/>
                </a:cubicBezTo>
                <a:cubicBezTo>
                  <a:pt x="7470534" y="478861"/>
                  <a:pt x="7470127" y="479268"/>
                  <a:pt x="7469624" y="479268"/>
                </a:cubicBezTo>
                <a:cubicBezTo>
                  <a:pt x="7469122" y="479268"/>
                  <a:pt x="7468714" y="478861"/>
                  <a:pt x="7468714" y="478358"/>
                </a:cubicBezTo>
                <a:cubicBezTo>
                  <a:pt x="7468714" y="477856"/>
                  <a:pt x="7469122" y="477448"/>
                  <a:pt x="7469624" y="477448"/>
                </a:cubicBezTo>
                <a:close/>
                <a:moveTo>
                  <a:pt x="7331545" y="477448"/>
                </a:moveTo>
                <a:cubicBezTo>
                  <a:pt x="7332048" y="477448"/>
                  <a:pt x="7332455" y="477856"/>
                  <a:pt x="7332455" y="478358"/>
                </a:cubicBezTo>
                <a:cubicBezTo>
                  <a:pt x="7332455" y="478861"/>
                  <a:pt x="7332048" y="479268"/>
                  <a:pt x="7331545" y="479268"/>
                </a:cubicBezTo>
                <a:cubicBezTo>
                  <a:pt x="7331042" y="479268"/>
                  <a:pt x="7330635" y="478861"/>
                  <a:pt x="7330635" y="478358"/>
                </a:cubicBezTo>
                <a:cubicBezTo>
                  <a:pt x="7330635" y="477856"/>
                  <a:pt x="7331042" y="477448"/>
                  <a:pt x="7331545" y="477448"/>
                </a:cubicBezTo>
                <a:close/>
                <a:moveTo>
                  <a:pt x="7193475" y="477448"/>
                </a:moveTo>
                <a:cubicBezTo>
                  <a:pt x="7193978" y="477448"/>
                  <a:pt x="7194385" y="477856"/>
                  <a:pt x="7194385" y="478358"/>
                </a:cubicBezTo>
                <a:cubicBezTo>
                  <a:pt x="7194385" y="478861"/>
                  <a:pt x="7193978" y="479268"/>
                  <a:pt x="7193475" y="479268"/>
                </a:cubicBezTo>
                <a:cubicBezTo>
                  <a:pt x="7192973" y="479268"/>
                  <a:pt x="7192565" y="478861"/>
                  <a:pt x="7192565" y="478358"/>
                </a:cubicBezTo>
                <a:cubicBezTo>
                  <a:pt x="7192565" y="477856"/>
                  <a:pt x="7192973" y="477448"/>
                  <a:pt x="7193475" y="477448"/>
                </a:cubicBezTo>
                <a:close/>
                <a:moveTo>
                  <a:pt x="5260467" y="477448"/>
                </a:moveTo>
                <a:cubicBezTo>
                  <a:pt x="5260972" y="477448"/>
                  <a:pt x="5261378" y="477856"/>
                  <a:pt x="5261378" y="478358"/>
                </a:cubicBezTo>
                <a:cubicBezTo>
                  <a:pt x="5261378" y="478861"/>
                  <a:pt x="5260972" y="479268"/>
                  <a:pt x="5260467" y="479268"/>
                </a:cubicBezTo>
                <a:cubicBezTo>
                  <a:pt x="5259961" y="479268"/>
                  <a:pt x="5259560" y="478861"/>
                  <a:pt x="5259560" y="478358"/>
                </a:cubicBezTo>
                <a:cubicBezTo>
                  <a:pt x="5259560" y="477856"/>
                  <a:pt x="5259961" y="477448"/>
                  <a:pt x="5260467" y="477448"/>
                </a:cubicBezTo>
                <a:close/>
                <a:moveTo>
                  <a:pt x="5122396" y="477448"/>
                </a:moveTo>
                <a:cubicBezTo>
                  <a:pt x="5122905" y="477448"/>
                  <a:pt x="5123303" y="477856"/>
                  <a:pt x="5123303" y="478358"/>
                </a:cubicBezTo>
                <a:cubicBezTo>
                  <a:pt x="5123303" y="478861"/>
                  <a:pt x="5122905" y="479268"/>
                  <a:pt x="5122396" y="479268"/>
                </a:cubicBezTo>
                <a:cubicBezTo>
                  <a:pt x="5121892" y="479268"/>
                  <a:pt x="5121483" y="478861"/>
                  <a:pt x="5121483" y="478358"/>
                </a:cubicBezTo>
                <a:cubicBezTo>
                  <a:pt x="5121483" y="477856"/>
                  <a:pt x="5121892" y="477448"/>
                  <a:pt x="5122396" y="477448"/>
                </a:cubicBezTo>
                <a:close/>
                <a:moveTo>
                  <a:pt x="4984315" y="477448"/>
                </a:moveTo>
                <a:cubicBezTo>
                  <a:pt x="4984818" y="477448"/>
                  <a:pt x="4985224" y="477856"/>
                  <a:pt x="4985224" y="478358"/>
                </a:cubicBezTo>
                <a:cubicBezTo>
                  <a:pt x="4985224" y="478861"/>
                  <a:pt x="4984818" y="479268"/>
                  <a:pt x="4984315" y="479268"/>
                </a:cubicBezTo>
                <a:cubicBezTo>
                  <a:pt x="4983806" y="479268"/>
                  <a:pt x="4983408" y="478861"/>
                  <a:pt x="4983408" y="478358"/>
                </a:cubicBezTo>
                <a:cubicBezTo>
                  <a:pt x="4983408" y="477856"/>
                  <a:pt x="4983806" y="477448"/>
                  <a:pt x="4984315" y="477448"/>
                </a:cubicBezTo>
                <a:close/>
                <a:moveTo>
                  <a:pt x="7055406" y="477243"/>
                </a:moveTo>
                <a:cubicBezTo>
                  <a:pt x="7056021" y="477243"/>
                  <a:pt x="7056520" y="477742"/>
                  <a:pt x="7056520" y="478357"/>
                </a:cubicBezTo>
                <a:cubicBezTo>
                  <a:pt x="7056520" y="478973"/>
                  <a:pt x="7056021" y="479472"/>
                  <a:pt x="7055406" y="479472"/>
                </a:cubicBezTo>
                <a:cubicBezTo>
                  <a:pt x="7054790" y="479472"/>
                  <a:pt x="7054291" y="478973"/>
                  <a:pt x="7054291" y="478357"/>
                </a:cubicBezTo>
                <a:cubicBezTo>
                  <a:pt x="7054291" y="477742"/>
                  <a:pt x="7054790" y="477243"/>
                  <a:pt x="7055406" y="477243"/>
                </a:cubicBezTo>
                <a:close/>
                <a:moveTo>
                  <a:pt x="5674680" y="477243"/>
                </a:moveTo>
                <a:cubicBezTo>
                  <a:pt x="5675297" y="477243"/>
                  <a:pt x="5675794" y="477742"/>
                  <a:pt x="5675794" y="478357"/>
                </a:cubicBezTo>
                <a:cubicBezTo>
                  <a:pt x="5675794" y="478973"/>
                  <a:pt x="5675297" y="479472"/>
                  <a:pt x="5674680" y="479472"/>
                </a:cubicBezTo>
                <a:cubicBezTo>
                  <a:pt x="5674065" y="479472"/>
                  <a:pt x="5673568" y="478973"/>
                  <a:pt x="5673568" y="478357"/>
                </a:cubicBezTo>
                <a:cubicBezTo>
                  <a:pt x="5673568" y="477742"/>
                  <a:pt x="5674065" y="477243"/>
                  <a:pt x="5674680" y="477243"/>
                </a:cubicBezTo>
                <a:close/>
                <a:moveTo>
                  <a:pt x="5536618" y="477243"/>
                </a:moveTo>
                <a:cubicBezTo>
                  <a:pt x="5537233" y="477243"/>
                  <a:pt x="5537733" y="477742"/>
                  <a:pt x="5537733" y="478357"/>
                </a:cubicBezTo>
                <a:cubicBezTo>
                  <a:pt x="5537733" y="478973"/>
                  <a:pt x="5537233" y="479472"/>
                  <a:pt x="5536618" y="479472"/>
                </a:cubicBezTo>
                <a:cubicBezTo>
                  <a:pt x="5535999" y="479472"/>
                  <a:pt x="5535500" y="478973"/>
                  <a:pt x="5535500" y="478357"/>
                </a:cubicBezTo>
                <a:cubicBezTo>
                  <a:pt x="5535500" y="477742"/>
                  <a:pt x="5535999" y="477243"/>
                  <a:pt x="5536618" y="477243"/>
                </a:cubicBezTo>
                <a:close/>
                <a:moveTo>
                  <a:pt x="5398537" y="477243"/>
                </a:moveTo>
                <a:cubicBezTo>
                  <a:pt x="5399158" y="477243"/>
                  <a:pt x="5399659" y="477742"/>
                  <a:pt x="5399659" y="478357"/>
                </a:cubicBezTo>
                <a:cubicBezTo>
                  <a:pt x="5399659" y="478973"/>
                  <a:pt x="5399158" y="479472"/>
                  <a:pt x="5398537" y="479472"/>
                </a:cubicBezTo>
                <a:cubicBezTo>
                  <a:pt x="5397921" y="479472"/>
                  <a:pt x="5397423" y="478973"/>
                  <a:pt x="5397423" y="478357"/>
                </a:cubicBezTo>
                <a:cubicBezTo>
                  <a:pt x="5397423" y="477742"/>
                  <a:pt x="5397921" y="477243"/>
                  <a:pt x="5398537" y="477243"/>
                </a:cubicBezTo>
                <a:close/>
                <a:moveTo>
                  <a:pt x="6917327" y="477134"/>
                </a:moveTo>
                <a:cubicBezTo>
                  <a:pt x="6918003" y="477134"/>
                  <a:pt x="6918551" y="477682"/>
                  <a:pt x="6918551" y="478358"/>
                </a:cubicBezTo>
                <a:cubicBezTo>
                  <a:pt x="6918551" y="479034"/>
                  <a:pt x="6918003" y="479582"/>
                  <a:pt x="6917327" y="479582"/>
                </a:cubicBezTo>
                <a:cubicBezTo>
                  <a:pt x="6916651" y="479582"/>
                  <a:pt x="6916103" y="479034"/>
                  <a:pt x="6916103" y="478358"/>
                </a:cubicBezTo>
                <a:cubicBezTo>
                  <a:pt x="6916103" y="477682"/>
                  <a:pt x="6916651" y="477134"/>
                  <a:pt x="6917327" y="477134"/>
                </a:cubicBezTo>
                <a:close/>
                <a:moveTo>
                  <a:pt x="6779257" y="477134"/>
                </a:moveTo>
                <a:cubicBezTo>
                  <a:pt x="6779933" y="477134"/>
                  <a:pt x="6780481" y="477682"/>
                  <a:pt x="6780481" y="478358"/>
                </a:cubicBezTo>
                <a:cubicBezTo>
                  <a:pt x="6780481" y="479034"/>
                  <a:pt x="6779933" y="479582"/>
                  <a:pt x="6779257" y="479582"/>
                </a:cubicBezTo>
                <a:cubicBezTo>
                  <a:pt x="6778581" y="479582"/>
                  <a:pt x="6778033" y="479034"/>
                  <a:pt x="6778033" y="478358"/>
                </a:cubicBezTo>
                <a:cubicBezTo>
                  <a:pt x="6778033" y="477682"/>
                  <a:pt x="6778581" y="477134"/>
                  <a:pt x="6779257" y="477134"/>
                </a:cubicBezTo>
                <a:close/>
                <a:moveTo>
                  <a:pt x="6641178" y="477091"/>
                </a:moveTo>
                <a:cubicBezTo>
                  <a:pt x="6641877" y="477091"/>
                  <a:pt x="6642444" y="477658"/>
                  <a:pt x="6642444" y="478358"/>
                </a:cubicBezTo>
                <a:cubicBezTo>
                  <a:pt x="6642444" y="479057"/>
                  <a:pt x="6641877" y="479624"/>
                  <a:pt x="6641178" y="479624"/>
                </a:cubicBezTo>
                <a:cubicBezTo>
                  <a:pt x="6640478" y="479624"/>
                  <a:pt x="6639911" y="479057"/>
                  <a:pt x="6639911" y="478358"/>
                </a:cubicBezTo>
                <a:cubicBezTo>
                  <a:pt x="6639911" y="477658"/>
                  <a:pt x="6640478" y="477091"/>
                  <a:pt x="6641178" y="477091"/>
                </a:cubicBezTo>
                <a:close/>
                <a:moveTo>
                  <a:pt x="6503109" y="477091"/>
                </a:moveTo>
                <a:cubicBezTo>
                  <a:pt x="6503808" y="477091"/>
                  <a:pt x="6504376" y="477658"/>
                  <a:pt x="6504376" y="478358"/>
                </a:cubicBezTo>
                <a:cubicBezTo>
                  <a:pt x="6504376" y="479057"/>
                  <a:pt x="6503808" y="479624"/>
                  <a:pt x="6503109" y="479624"/>
                </a:cubicBezTo>
                <a:cubicBezTo>
                  <a:pt x="6502409" y="479624"/>
                  <a:pt x="6501842" y="479057"/>
                  <a:pt x="6501842" y="478358"/>
                </a:cubicBezTo>
                <a:cubicBezTo>
                  <a:pt x="6501842" y="477658"/>
                  <a:pt x="6502409" y="477091"/>
                  <a:pt x="6503109" y="477091"/>
                </a:cubicBezTo>
                <a:close/>
                <a:moveTo>
                  <a:pt x="6365029" y="477091"/>
                </a:moveTo>
                <a:cubicBezTo>
                  <a:pt x="6365728" y="477091"/>
                  <a:pt x="6366295" y="477658"/>
                  <a:pt x="6366295" y="478358"/>
                </a:cubicBezTo>
                <a:cubicBezTo>
                  <a:pt x="6366295" y="479057"/>
                  <a:pt x="6365728" y="479624"/>
                  <a:pt x="6365029" y="479624"/>
                </a:cubicBezTo>
                <a:cubicBezTo>
                  <a:pt x="6364329" y="479624"/>
                  <a:pt x="6363762" y="479057"/>
                  <a:pt x="6363762" y="478358"/>
                </a:cubicBezTo>
                <a:cubicBezTo>
                  <a:pt x="6363762" y="477658"/>
                  <a:pt x="6364329" y="477091"/>
                  <a:pt x="6365029" y="477091"/>
                </a:cubicBezTo>
                <a:close/>
                <a:moveTo>
                  <a:pt x="6226961" y="477091"/>
                </a:moveTo>
                <a:cubicBezTo>
                  <a:pt x="6227660" y="477091"/>
                  <a:pt x="6228226" y="477658"/>
                  <a:pt x="6228226" y="478358"/>
                </a:cubicBezTo>
                <a:cubicBezTo>
                  <a:pt x="6228226" y="479057"/>
                  <a:pt x="6227660" y="479624"/>
                  <a:pt x="6226961" y="479624"/>
                </a:cubicBezTo>
                <a:cubicBezTo>
                  <a:pt x="6226263" y="479624"/>
                  <a:pt x="6225695" y="479057"/>
                  <a:pt x="6225695" y="478358"/>
                </a:cubicBezTo>
                <a:cubicBezTo>
                  <a:pt x="6225695" y="477658"/>
                  <a:pt x="6226263" y="477091"/>
                  <a:pt x="6226961" y="477091"/>
                </a:cubicBezTo>
                <a:close/>
                <a:moveTo>
                  <a:pt x="6088895" y="477091"/>
                </a:moveTo>
                <a:cubicBezTo>
                  <a:pt x="6089595" y="477091"/>
                  <a:pt x="6090162" y="477658"/>
                  <a:pt x="6090162" y="478358"/>
                </a:cubicBezTo>
                <a:cubicBezTo>
                  <a:pt x="6090162" y="479057"/>
                  <a:pt x="6089595" y="479624"/>
                  <a:pt x="6088895" y="479624"/>
                </a:cubicBezTo>
                <a:cubicBezTo>
                  <a:pt x="6088195" y="479624"/>
                  <a:pt x="6087628" y="479057"/>
                  <a:pt x="6087628" y="478358"/>
                </a:cubicBezTo>
                <a:cubicBezTo>
                  <a:pt x="6087628" y="477658"/>
                  <a:pt x="6088195" y="477091"/>
                  <a:pt x="6088895" y="477091"/>
                </a:cubicBezTo>
                <a:close/>
                <a:moveTo>
                  <a:pt x="5950822" y="477091"/>
                </a:moveTo>
                <a:cubicBezTo>
                  <a:pt x="5951519" y="477091"/>
                  <a:pt x="5952084" y="477658"/>
                  <a:pt x="5952084" y="478358"/>
                </a:cubicBezTo>
                <a:cubicBezTo>
                  <a:pt x="5952084" y="479057"/>
                  <a:pt x="5951519" y="479624"/>
                  <a:pt x="5950822" y="479624"/>
                </a:cubicBezTo>
                <a:cubicBezTo>
                  <a:pt x="5950118" y="479624"/>
                  <a:pt x="5949552" y="479057"/>
                  <a:pt x="5949552" y="478358"/>
                </a:cubicBezTo>
                <a:cubicBezTo>
                  <a:pt x="5949552" y="477658"/>
                  <a:pt x="5950118" y="477091"/>
                  <a:pt x="5950822" y="477091"/>
                </a:cubicBezTo>
                <a:close/>
                <a:moveTo>
                  <a:pt x="5812753" y="477091"/>
                </a:moveTo>
                <a:cubicBezTo>
                  <a:pt x="5813453" y="477091"/>
                  <a:pt x="5814022" y="477658"/>
                  <a:pt x="5814022" y="478358"/>
                </a:cubicBezTo>
                <a:cubicBezTo>
                  <a:pt x="5814022" y="479057"/>
                  <a:pt x="5813453" y="479624"/>
                  <a:pt x="5812753" y="479624"/>
                </a:cubicBezTo>
                <a:cubicBezTo>
                  <a:pt x="5812052" y="479624"/>
                  <a:pt x="5811489" y="479057"/>
                  <a:pt x="5811489" y="478358"/>
                </a:cubicBezTo>
                <a:cubicBezTo>
                  <a:pt x="5811489" y="477658"/>
                  <a:pt x="5812052" y="477091"/>
                  <a:pt x="5812753" y="477091"/>
                </a:cubicBezTo>
                <a:close/>
                <a:moveTo>
                  <a:pt x="9885871" y="358739"/>
                </a:moveTo>
                <a:cubicBezTo>
                  <a:pt x="9885895" y="358739"/>
                  <a:pt x="9885914" y="358758"/>
                  <a:pt x="9885914" y="358782"/>
                </a:cubicBezTo>
                <a:cubicBezTo>
                  <a:pt x="9885914" y="358806"/>
                  <a:pt x="9885895" y="358825"/>
                  <a:pt x="9885871" y="358825"/>
                </a:cubicBezTo>
                <a:cubicBezTo>
                  <a:pt x="9885847" y="358825"/>
                  <a:pt x="9885827" y="358806"/>
                  <a:pt x="9885827" y="358782"/>
                </a:cubicBezTo>
                <a:cubicBezTo>
                  <a:pt x="9885827" y="358758"/>
                  <a:pt x="9885847" y="358739"/>
                  <a:pt x="9885871" y="358739"/>
                </a:cubicBezTo>
                <a:close/>
                <a:moveTo>
                  <a:pt x="2568136" y="358739"/>
                </a:moveTo>
                <a:cubicBezTo>
                  <a:pt x="2568161" y="358739"/>
                  <a:pt x="2568179" y="358758"/>
                  <a:pt x="2568179" y="358782"/>
                </a:cubicBezTo>
                <a:cubicBezTo>
                  <a:pt x="2568179" y="358806"/>
                  <a:pt x="2568161" y="358825"/>
                  <a:pt x="2568136" y="358825"/>
                </a:cubicBezTo>
                <a:cubicBezTo>
                  <a:pt x="2568112" y="358825"/>
                  <a:pt x="2568094" y="358806"/>
                  <a:pt x="2568094" y="358782"/>
                </a:cubicBezTo>
                <a:cubicBezTo>
                  <a:pt x="2568094" y="358758"/>
                  <a:pt x="2568112" y="358739"/>
                  <a:pt x="2568136" y="358739"/>
                </a:cubicBezTo>
                <a:close/>
                <a:moveTo>
                  <a:pt x="9747822" y="358726"/>
                </a:moveTo>
                <a:cubicBezTo>
                  <a:pt x="9747853" y="358726"/>
                  <a:pt x="9747878" y="358751"/>
                  <a:pt x="9747878" y="358783"/>
                </a:cubicBezTo>
                <a:cubicBezTo>
                  <a:pt x="9747878" y="358814"/>
                  <a:pt x="9747853" y="358839"/>
                  <a:pt x="9747822" y="358839"/>
                </a:cubicBezTo>
                <a:cubicBezTo>
                  <a:pt x="9747791" y="358839"/>
                  <a:pt x="9747766" y="358814"/>
                  <a:pt x="9747766" y="358783"/>
                </a:cubicBezTo>
                <a:cubicBezTo>
                  <a:pt x="9747766" y="358751"/>
                  <a:pt x="9747791" y="358726"/>
                  <a:pt x="9747822" y="358726"/>
                </a:cubicBezTo>
                <a:close/>
                <a:moveTo>
                  <a:pt x="9609771" y="358726"/>
                </a:moveTo>
                <a:cubicBezTo>
                  <a:pt x="9609802" y="358726"/>
                  <a:pt x="9609827" y="358751"/>
                  <a:pt x="9609827" y="358783"/>
                </a:cubicBezTo>
                <a:cubicBezTo>
                  <a:pt x="9609827" y="358814"/>
                  <a:pt x="9609802" y="358839"/>
                  <a:pt x="9609771" y="358839"/>
                </a:cubicBezTo>
                <a:cubicBezTo>
                  <a:pt x="9609739" y="358839"/>
                  <a:pt x="9609714" y="358814"/>
                  <a:pt x="9609714" y="358783"/>
                </a:cubicBezTo>
                <a:cubicBezTo>
                  <a:pt x="9609714" y="358751"/>
                  <a:pt x="9609739" y="358726"/>
                  <a:pt x="9609771" y="358726"/>
                </a:cubicBezTo>
                <a:close/>
                <a:moveTo>
                  <a:pt x="9471692" y="358726"/>
                </a:moveTo>
                <a:cubicBezTo>
                  <a:pt x="9471723" y="358726"/>
                  <a:pt x="9471748" y="358751"/>
                  <a:pt x="9471748" y="358783"/>
                </a:cubicBezTo>
                <a:cubicBezTo>
                  <a:pt x="9471748" y="358814"/>
                  <a:pt x="9471723" y="358839"/>
                  <a:pt x="9471692" y="358839"/>
                </a:cubicBezTo>
                <a:cubicBezTo>
                  <a:pt x="9471660" y="358839"/>
                  <a:pt x="9471635" y="358814"/>
                  <a:pt x="9471635" y="358783"/>
                </a:cubicBezTo>
                <a:cubicBezTo>
                  <a:pt x="9471635" y="358751"/>
                  <a:pt x="9471660" y="358726"/>
                  <a:pt x="9471692" y="358726"/>
                </a:cubicBezTo>
                <a:close/>
                <a:moveTo>
                  <a:pt x="9333622" y="358726"/>
                </a:moveTo>
                <a:cubicBezTo>
                  <a:pt x="9333653" y="358726"/>
                  <a:pt x="9333678" y="358751"/>
                  <a:pt x="9333678" y="358783"/>
                </a:cubicBezTo>
                <a:cubicBezTo>
                  <a:pt x="9333678" y="358814"/>
                  <a:pt x="9333653" y="358839"/>
                  <a:pt x="9333622" y="358839"/>
                </a:cubicBezTo>
                <a:cubicBezTo>
                  <a:pt x="9333590" y="358839"/>
                  <a:pt x="9333565" y="358814"/>
                  <a:pt x="9333565" y="358783"/>
                </a:cubicBezTo>
                <a:cubicBezTo>
                  <a:pt x="9333565" y="358751"/>
                  <a:pt x="9333590" y="358726"/>
                  <a:pt x="9333622" y="358726"/>
                </a:cubicBezTo>
                <a:close/>
                <a:moveTo>
                  <a:pt x="9195542" y="358726"/>
                </a:moveTo>
                <a:cubicBezTo>
                  <a:pt x="9195574" y="358726"/>
                  <a:pt x="9195599" y="358751"/>
                  <a:pt x="9195599" y="358783"/>
                </a:cubicBezTo>
                <a:cubicBezTo>
                  <a:pt x="9195599" y="358814"/>
                  <a:pt x="9195574" y="358839"/>
                  <a:pt x="9195542" y="358839"/>
                </a:cubicBezTo>
                <a:cubicBezTo>
                  <a:pt x="9195511" y="358839"/>
                  <a:pt x="9195486" y="358814"/>
                  <a:pt x="9195486" y="358783"/>
                </a:cubicBezTo>
                <a:cubicBezTo>
                  <a:pt x="9195486" y="358751"/>
                  <a:pt x="9195511" y="358726"/>
                  <a:pt x="9195542" y="358726"/>
                </a:cubicBezTo>
                <a:close/>
                <a:moveTo>
                  <a:pt x="9057473" y="358726"/>
                </a:moveTo>
                <a:cubicBezTo>
                  <a:pt x="9057504" y="358726"/>
                  <a:pt x="9057529" y="358751"/>
                  <a:pt x="9057529" y="358783"/>
                </a:cubicBezTo>
                <a:cubicBezTo>
                  <a:pt x="9057529" y="358814"/>
                  <a:pt x="9057504" y="358839"/>
                  <a:pt x="9057473" y="358839"/>
                </a:cubicBezTo>
                <a:cubicBezTo>
                  <a:pt x="9057441" y="358839"/>
                  <a:pt x="9057416" y="358814"/>
                  <a:pt x="9057416" y="358783"/>
                </a:cubicBezTo>
                <a:cubicBezTo>
                  <a:pt x="9057416" y="358751"/>
                  <a:pt x="9057441" y="358726"/>
                  <a:pt x="9057473" y="358726"/>
                </a:cubicBezTo>
                <a:close/>
                <a:moveTo>
                  <a:pt x="3396621" y="358726"/>
                </a:moveTo>
                <a:cubicBezTo>
                  <a:pt x="3396655" y="358726"/>
                  <a:pt x="3396675" y="358751"/>
                  <a:pt x="3396675" y="358783"/>
                </a:cubicBezTo>
                <a:cubicBezTo>
                  <a:pt x="3396675" y="358814"/>
                  <a:pt x="3396655" y="358839"/>
                  <a:pt x="3396621" y="358839"/>
                </a:cubicBezTo>
                <a:cubicBezTo>
                  <a:pt x="3396585" y="358839"/>
                  <a:pt x="3396563" y="358814"/>
                  <a:pt x="3396563" y="358783"/>
                </a:cubicBezTo>
                <a:cubicBezTo>
                  <a:pt x="3396563" y="358751"/>
                  <a:pt x="3396585" y="358726"/>
                  <a:pt x="3396621" y="358726"/>
                </a:cubicBezTo>
                <a:close/>
                <a:moveTo>
                  <a:pt x="3258539" y="358726"/>
                </a:moveTo>
                <a:cubicBezTo>
                  <a:pt x="3258577" y="358726"/>
                  <a:pt x="3258599" y="358751"/>
                  <a:pt x="3258599" y="358783"/>
                </a:cubicBezTo>
                <a:cubicBezTo>
                  <a:pt x="3258599" y="358814"/>
                  <a:pt x="3258577" y="358839"/>
                  <a:pt x="3258539" y="358839"/>
                </a:cubicBezTo>
                <a:cubicBezTo>
                  <a:pt x="3258511" y="358839"/>
                  <a:pt x="3258484" y="358814"/>
                  <a:pt x="3258484" y="358783"/>
                </a:cubicBezTo>
                <a:cubicBezTo>
                  <a:pt x="3258484" y="358751"/>
                  <a:pt x="3258511" y="358726"/>
                  <a:pt x="3258539" y="358726"/>
                </a:cubicBezTo>
                <a:close/>
                <a:moveTo>
                  <a:pt x="3120460" y="358726"/>
                </a:moveTo>
                <a:cubicBezTo>
                  <a:pt x="3120487" y="358726"/>
                  <a:pt x="3120512" y="358751"/>
                  <a:pt x="3120512" y="358783"/>
                </a:cubicBezTo>
                <a:cubicBezTo>
                  <a:pt x="3120512" y="358814"/>
                  <a:pt x="3120487" y="358839"/>
                  <a:pt x="3120460" y="358839"/>
                </a:cubicBezTo>
                <a:cubicBezTo>
                  <a:pt x="3120425" y="358839"/>
                  <a:pt x="3120401" y="358814"/>
                  <a:pt x="3120401" y="358783"/>
                </a:cubicBezTo>
                <a:cubicBezTo>
                  <a:pt x="3120401" y="358751"/>
                  <a:pt x="3120425" y="358726"/>
                  <a:pt x="3120460" y="358726"/>
                </a:cubicBezTo>
                <a:close/>
                <a:moveTo>
                  <a:pt x="2982379" y="358726"/>
                </a:moveTo>
                <a:cubicBezTo>
                  <a:pt x="2982410" y="358726"/>
                  <a:pt x="2982438" y="358751"/>
                  <a:pt x="2982438" y="358783"/>
                </a:cubicBezTo>
                <a:cubicBezTo>
                  <a:pt x="2982438" y="358814"/>
                  <a:pt x="2982410" y="358839"/>
                  <a:pt x="2982379" y="358839"/>
                </a:cubicBezTo>
                <a:cubicBezTo>
                  <a:pt x="2982350" y="358839"/>
                  <a:pt x="2982323" y="358814"/>
                  <a:pt x="2982323" y="358783"/>
                </a:cubicBezTo>
                <a:cubicBezTo>
                  <a:pt x="2982323" y="358751"/>
                  <a:pt x="2982350" y="358726"/>
                  <a:pt x="2982379" y="358726"/>
                </a:cubicBezTo>
                <a:close/>
                <a:moveTo>
                  <a:pt x="2844298" y="358726"/>
                </a:moveTo>
                <a:cubicBezTo>
                  <a:pt x="2844326" y="358726"/>
                  <a:pt x="2844354" y="358751"/>
                  <a:pt x="2844354" y="358783"/>
                </a:cubicBezTo>
                <a:cubicBezTo>
                  <a:pt x="2844354" y="358814"/>
                  <a:pt x="2844326" y="358839"/>
                  <a:pt x="2844298" y="358839"/>
                </a:cubicBezTo>
                <a:cubicBezTo>
                  <a:pt x="2844263" y="358839"/>
                  <a:pt x="2844240" y="358814"/>
                  <a:pt x="2844240" y="358783"/>
                </a:cubicBezTo>
                <a:cubicBezTo>
                  <a:pt x="2844240" y="358751"/>
                  <a:pt x="2844263" y="358726"/>
                  <a:pt x="2844298" y="358726"/>
                </a:cubicBezTo>
                <a:close/>
                <a:moveTo>
                  <a:pt x="2706220" y="358726"/>
                </a:moveTo>
                <a:cubicBezTo>
                  <a:pt x="2706249" y="358726"/>
                  <a:pt x="2706273" y="358751"/>
                  <a:pt x="2706273" y="358783"/>
                </a:cubicBezTo>
                <a:cubicBezTo>
                  <a:pt x="2706273" y="358814"/>
                  <a:pt x="2706249" y="358839"/>
                  <a:pt x="2706220" y="358839"/>
                </a:cubicBezTo>
                <a:cubicBezTo>
                  <a:pt x="2706184" y="358839"/>
                  <a:pt x="2706161" y="358814"/>
                  <a:pt x="2706161" y="358783"/>
                </a:cubicBezTo>
                <a:cubicBezTo>
                  <a:pt x="2706161" y="358751"/>
                  <a:pt x="2706184" y="358726"/>
                  <a:pt x="2706220" y="358726"/>
                </a:cubicBezTo>
                <a:close/>
                <a:moveTo>
                  <a:pt x="8919394" y="358637"/>
                </a:moveTo>
                <a:cubicBezTo>
                  <a:pt x="8919474" y="358637"/>
                  <a:pt x="8919540" y="358702"/>
                  <a:pt x="8919540" y="358782"/>
                </a:cubicBezTo>
                <a:cubicBezTo>
                  <a:pt x="8919540" y="358863"/>
                  <a:pt x="8919474" y="358928"/>
                  <a:pt x="8919394" y="358928"/>
                </a:cubicBezTo>
                <a:cubicBezTo>
                  <a:pt x="8919314" y="358928"/>
                  <a:pt x="8919249" y="358863"/>
                  <a:pt x="8919249" y="358782"/>
                </a:cubicBezTo>
                <a:cubicBezTo>
                  <a:pt x="8919249" y="358702"/>
                  <a:pt x="8919314" y="358637"/>
                  <a:pt x="8919394" y="358637"/>
                </a:cubicBezTo>
                <a:close/>
                <a:moveTo>
                  <a:pt x="3534706" y="358637"/>
                </a:moveTo>
                <a:cubicBezTo>
                  <a:pt x="3534789" y="358637"/>
                  <a:pt x="3534851" y="358702"/>
                  <a:pt x="3534851" y="358782"/>
                </a:cubicBezTo>
                <a:cubicBezTo>
                  <a:pt x="3534851" y="358863"/>
                  <a:pt x="3534789" y="358928"/>
                  <a:pt x="3534706" y="358928"/>
                </a:cubicBezTo>
                <a:cubicBezTo>
                  <a:pt x="3534624" y="358928"/>
                  <a:pt x="3534562" y="358863"/>
                  <a:pt x="3534562" y="358782"/>
                </a:cubicBezTo>
                <a:cubicBezTo>
                  <a:pt x="3534562" y="358702"/>
                  <a:pt x="3534624" y="358637"/>
                  <a:pt x="3534706" y="358637"/>
                </a:cubicBezTo>
                <a:close/>
                <a:moveTo>
                  <a:pt x="8781324" y="358617"/>
                </a:moveTo>
                <a:cubicBezTo>
                  <a:pt x="8781415" y="358617"/>
                  <a:pt x="8781490" y="358691"/>
                  <a:pt x="8781490" y="358783"/>
                </a:cubicBezTo>
                <a:cubicBezTo>
                  <a:pt x="8781490" y="358874"/>
                  <a:pt x="8781415" y="358949"/>
                  <a:pt x="8781324" y="358949"/>
                </a:cubicBezTo>
                <a:cubicBezTo>
                  <a:pt x="8781232" y="358949"/>
                  <a:pt x="8781158" y="358874"/>
                  <a:pt x="8781158" y="358783"/>
                </a:cubicBezTo>
                <a:cubicBezTo>
                  <a:pt x="8781158" y="358691"/>
                  <a:pt x="8781232" y="358617"/>
                  <a:pt x="8781324" y="358617"/>
                </a:cubicBezTo>
                <a:close/>
                <a:moveTo>
                  <a:pt x="8643255" y="358617"/>
                </a:moveTo>
                <a:cubicBezTo>
                  <a:pt x="8643346" y="358617"/>
                  <a:pt x="8643421" y="358691"/>
                  <a:pt x="8643421" y="358783"/>
                </a:cubicBezTo>
                <a:cubicBezTo>
                  <a:pt x="8643421" y="358874"/>
                  <a:pt x="8643346" y="358949"/>
                  <a:pt x="8643255" y="358949"/>
                </a:cubicBezTo>
                <a:cubicBezTo>
                  <a:pt x="8643163" y="358949"/>
                  <a:pt x="8643089" y="358874"/>
                  <a:pt x="8643089" y="358783"/>
                </a:cubicBezTo>
                <a:cubicBezTo>
                  <a:pt x="8643089" y="358691"/>
                  <a:pt x="8643163" y="358617"/>
                  <a:pt x="8643255" y="358617"/>
                </a:cubicBezTo>
                <a:close/>
                <a:moveTo>
                  <a:pt x="8505176" y="358617"/>
                </a:moveTo>
                <a:cubicBezTo>
                  <a:pt x="8505267" y="358617"/>
                  <a:pt x="8505342" y="358691"/>
                  <a:pt x="8505342" y="358783"/>
                </a:cubicBezTo>
                <a:cubicBezTo>
                  <a:pt x="8505342" y="358874"/>
                  <a:pt x="8505267" y="358949"/>
                  <a:pt x="8505176" y="358949"/>
                </a:cubicBezTo>
                <a:cubicBezTo>
                  <a:pt x="8505084" y="358949"/>
                  <a:pt x="8505010" y="358874"/>
                  <a:pt x="8505010" y="358783"/>
                </a:cubicBezTo>
                <a:cubicBezTo>
                  <a:pt x="8505010" y="358691"/>
                  <a:pt x="8505084" y="358617"/>
                  <a:pt x="8505176" y="358617"/>
                </a:cubicBezTo>
                <a:close/>
                <a:moveTo>
                  <a:pt x="8367106" y="358617"/>
                </a:moveTo>
                <a:cubicBezTo>
                  <a:pt x="8367197" y="358617"/>
                  <a:pt x="8367272" y="358691"/>
                  <a:pt x="8367272" y="358783"/>
                </a:cubicBezTo>
                <a:cubicBezTo>
                  <a:pt x="8367272" y="358874"/>
                  <a:pt x="8367197" y="358949"/>
                  <a:pt x="8367106" y="358949"/>
                </a:cubicBezTo>
                <a:cubicBezTo>
                  <a:pt x="8367014" y="358949"/>
                  <a:pt x="8366940" y="358874"/>
                  <a:pt x="8366940" y="358783"/>
                </a:cubicBezTo>
                <a:cubicBezTo>
                  <a:pt x="8366940" y="358691"/>
                  <a:pt x="8367014" y="358617"/>
                  <a:pt x="8367106" y="358617"/>
                </a:cubicBezTo>
                <a:close/>
                <a:moveTo>
                  <a:pt x="8229027" y="358617"/>
                </a:moveTo>
                <a:cubicBezTo>
                  <a:pt x="8229118" y="358617"/>
                  <a:pt x="8229193" y="358691"/>
                  <a:pt x="8229193" y="358783"/>
                </a:cubicBezTo>
                <a:cubicBezTo>
                  <a:pt x="8229193" y="358874"/>
                  <a:pt x="8229118" y="358949"/>
                  <a:pt x="8229027" y="358949"/>
                </a:cubicBezTo>
                <a:cubicBezTo>
                  <a:pt x="8228935" y="358949"/>
                  <a:pt x="8228861" y="358874"/>
                  <a:pt x="8228861" y="358783"/>
                </a:cubicBezTo>
                <a:cubicBezTo>
                  <a:pt x="8228861" y="358691"/>
                  <a:pt x="8228935" y="358617"/>
                  <a:pt x="8229027" y="358617"/>
                </a:cubicBezTo>
                <a:close/>
                <a:moveTo>
                  <a:pt x="4225097" y="358617"/>
                </a:moveTo>
                <a:cubicBezTo>
                  <a:pt x="4225188" y="358617"/>
                  <a:pt x="4225263" y="358691"/>
                  <a:pt x="4225263" y="358783"/>
                </a:cubicBezTo>
                <a:cubicBezTo>
                  <a:pt x="4225263" y="358874"/>
                  <a:pt x="4225188" y="358949"/>
                  <a:pt x="4225097" y="358949"/>
                </a:cubicBezTo>
                <a:cubicBezTo>
                  <a:pt x="4225006" y="358949"/>
                  <a:pt x="4224929" y="358874"/>
                  <a:pt x="4224929" y="358783"/>
                </a:cubicBezTo>
                <a:cubicBezTo>
                  <a:pt x="4224929" y="358691"/>
                  <a:pt x="4225006" y="358617"/>
                  <a:pt x="4225097" y="358617"/>
                </a:cubicBezTo>
                <a:close/>
                <a:moveTo>
                  <a:pt x="4087014" y="358617"/>
                </a:moveTo>
                <a:cubicBezTo>
                  <a:pt x="4087109" y="358617"/>
                  <a:pt x="4087184" y="358691"/>
                  <a:pt x="4087184" y="358783"/>
                </a:cubicBezTo>
                <a:cubicBezTo>
                  <a:pt x="4087184" y="358874"/>
                  <a:pt x="4087109" y="358949"/>
                  <a:pt x="4087014" y="358949"/>
                </a:cubicBezTo>
                <a:cubicBezTo>
                  <a:pt x="4086927" y="358949"/>
                  <a:pt x="4086854" y="358874"/>
                  <a:pt x="4086854" y="358783"/>
                </a:cubicBezTo>
                <a:cubicBezTo>
                  <a:pt x="4086854" y="358691"/>
                  <a:pt x="4086927" y="358617"/>
                  <a:pt x="4087014" y="358617"/>
                </a:cubicBezTo>
                <a:close/>
                <a:moveTo>
                  <a:pt x="3948942" y="358617"/>
                </a:moveTo>
                <a:cubicBezTo>
                  <a:pt x="3949034" y="358617"/>
                  <a:pt x="3949109" y="358691"/>
                  <a:pt x="3949109" y="358783"/>
                </a:cubicBezTo>
                <a:cubicBezTo>
                  <a:pt x="3949109" y="358874"/>
                  <a:pt x="3949034" y="358949"/>
                  <a:pt x="3948942" y="358949"/>
                </a:cubicBezTo>
                <a:cubicBezTo>
                  <a:pt x="3948850" y="358949"/>
                  <a:pt x="3948777" y="358874"/>
                  <a:pt x="3948777" y="358783"/>
                </a:cubicBezTo>
                <a:cubicBezTo>
                  <a:pt x="3948777" y="358691"/>
                  <a:pt x="3948850" y="358617"/>
                  <a:pt x="3948942" y="358617"/>
                </a:cubicBezTo>
                <a:close/>
                <a:moveTo>
                  <a:pt x="3810856" y="358617"/>
                </a:moveTo>
                <a:cubicBezTo>
                  <a:pt x="3810947" y="358617"/>
                  <a:pt x="3811021" y="358691"/>
                  <a:pt x="3811021" y="358783"/>
                </a:cubicBezTo>
                <a:cubicBezTo>
                  <a:pt x="3811021" y="358874"/>
                  <a:pt x="3810947" y="358949"/>
                  <a:pt x="3810856" y="358949"/>
                </a:cubicBezTo>
                <a:cubicBezTo>
                  <a:pt x="3810766" y="358949"/>
                  <a:pt x="3810691" y="358874"/>
                  <a:pt x="3810691" y="358783"/>
                </a:cubicBezTo>
                <a:cubicBezTo>
                  <a:pt x="3810691" y="358691"/>
                  <a:pt x="3810766" y="358617"/>
                  <a:pt x="3810856" y="358617"/>
                </a:cubicBezTo>
                <a:close/>
                <a:moveTo>
                  <a:pt x="3672783" y="358617"/>
                </a:moveTo>
                <a:cubicBezTo>
                  <a:pt x="3672870" y="358617"/>
                  <a:pt x="3672944" y="358691"/>
                  <a:pt x="3672944" y="358783"/>
                </a:cubicBezTo>
                <a:cubicBezTo>
                  <a:pt x="3672944" y="358874"/>
                  <a:pt x="3672870" y="358949"/>
                  <a:pt x="3672783" y="358949"/>
                </a:cubicBezTo>
                <a:cubicBezTo>
                  <a:pt x="3672693" y="358949"/>
                  <a:pt x="3672614" y="358874"/>
                  <a:pt x="3672614" y="358783"/>
                </a:cubicBezTo>
                <a:cubicBezTo>
                  <a:pt x="3672614" y="358691"/>
                  <a:pt x="3672693" y="358617"/>
                  <a:pt x="3672783" y="358617"/>
                </a:cubicBezTo>
                <a:close/>
                <a:moveTo>
                  <a:pt x="8090957" y="358497"/>
                </a:moveTo>
                <a:cubicBezTo>
                  <a:pt x="8091114" y="358497"/>
                  <a:pt x="8091242" y="358625"/>
                  <a:pt x="8091242" y="358782"/>
                </a:cubicBezTo>
                <a:cubicBezTo>
                  <a:pt x="8091242" y="358940"/>
                  <a:pt x="8091114" y="359067"/>
                  <a:pt x="8090957" y="359067"/>
                </a:cubicBezTo>
                <a:cubicBezTo>
                  <a:pt x="8090800" y="359067"/>
                  <a:pt x="8090672" y="358940"/>
                  <a:pt x="8090672" y="358782"/>
                </a:cubicBezTo>
                <a:cubicBezTo>
                  <a:pt x="8090672" y="358625"/>
                  <a:pt x="8090800" y="358497"/>
                  <a:pt x="8090957" y="358497"/>
                </a:cubicBezTo>
                <a:close/>
                <a:moveTo>
                  <a:pt x="4362981" y="358497"/>
                </a:moveTo>
                <a:cubicBezTo>
                  <a:pt x="4363140" y="358497"/>
                  <a:pt x="4363269" y="358625"/>
                  <a:pt x="4363269" y="358782"/>
                </a:cubicBezTo>
                <a:cubicBezTo>
                  <a:pt x="4363269" y="358940"/>
                  <a:pt x="4363140" y="359067"/>
                  <a:pt x="4362981" y="359067"/>
                </a:cubicBezTo>
                <a:cubicBezTo>
                  <a:pt x="4362827" y="359067"/>
                  <a:pt x="4362697" y="358940"/>
                  <a:pt x="4362697" y="358782"/>
                </a:cubicBezTo>
                <a:cubicBezTo>
                  <a:pt x="4362697" y="358625"/>
                  <a:pt x="4362827" y="358497"/>
                  <a:pt x="4362981" y="358497"/>
                </a:cubicBezTo>
                <a:close/>
                <a:moveTo>
                  <a:pt x="7952878" y="358472"/>
                </a:moveTo>
                <a:cubicBezTo>
                  <a:pt x="7953050" y="358472"/>
                  <a:pt x="7953189" y="358611"/>
                  <a:pt x="7953189" y="358783"/>
                </a:cubicBezTo>
                <a:cubicBezTo>
                  <a:pt x="7953189" y="358955"/>
                  <a:pt x="7953050" y="359094"/>
                  <a:pt x="7952878" y="359094"/>
                </a:cubicBezTo>
                <a:cubicBezTo>
                  <a:pt x="7952706" y="359094"/>
                  <a:pt x="7952567" y="358955"/>
                  <a:pt x="7952567" y="358783"/>
                </a:cubicBezTo>
                <a:cubicBezTo>
                  <a:pt x="7952567" y="358611"/>
                  <a:pt x="7952706" y="358472"/>
                  <a:pt x="7952878" y="358472"/>
                </a:cubicBezTo>
                <a:close/>
                <a:moveTo>
                  <a:pt x="7814808" y="358472"/>
                </a:moveTo>
                <a:cubicBezTo>
                  <a:pt x="7814979" y="358472"/>
                  <a:pt x="7815118" y="358611"/>
                  <a:pt x="7815118" y="358783"/>
                </a:cubicBezTo>
                <a:cubicBezTo>
                  <a:pt x="7815118" y="358955"/>
                  <a:pt x="7814979" y="359094"/>
                  <a:pt x="7814808" y="359094"/>
                </a:cubicBezTo>
                <a:cubicBezTo>
                  <a:pt x="7814636" y="359094"/>
                  <a:pt x="7814497" y="358955"/>
                  <a:pt x="7814497" y="358783"/>
                </a:cubicBezTo>
                <a:cubicBezTo>
                  <a:pt x="7814497" y="358611"/>
                  <a:pt x="7814636" y="358472"/>
                  <a:pt x="7814808" y="358472"/>
                </a:cubicBezTo>
                <a:close/>
                <a:moveTo>
                  <a:pt x="7676739" y="358472"/>
                </a:moveTo>
                <a:cubicBezTo>
                  <a:pt x="7676911" y="358472"/>
                  <a:pt x="7677050" y="358611"/>
                  <a:pt x="7677050" y="358783"/>
                </a:cubicBezTo>
                <a:cubicBezTo>
                  <a:pt x="7677050" y="358955"/>
                  <a:pt x="7676911" y="359094"/>
                  <a:pt x="7676739" y="359094"/>
                </a:cubicBezTo>
                <a:cubicBezTo>
                  <a:pt x="7676567" y="359094"/>
                  <a:pt x="7676428" y="358955"/>
                  <a:pt x="7676428" y="358783"/>
                </a:cubicBezTo>
                <a:cubicBezTo>
                  <a:pt x="7676428" y="358611"/>
                  <a:pt x="7676567" y="358472"/>
                  <a:pt x="7676739" y="358472"/>
                </a:cubicBezTo>
                <a:close/>
                <a:moveTo>
                  <a:pt x="7538659" y="358472"/>
                </a:moveTo>
                <a:cubicBezTo>
                  <a:pt x="7538830" y="358472"/>
                  <a:pt x="7538969" y="358611"/>
                  <a:pt x="7538969" y="358783"/>
                </a:cubicBezTo>
                <a:cubicBezTo>
                  <a:pt x="7538969" y="358955"/>
                  <a:pt x="7538830" y="359094"/>
                  <a:pt x="7538659" y="359094"/>
                </a:cubicBezTo>
                <a:cubicBezTo>
                  <a:pt x="7538487" y="359094"/>
                  <a:pt x="7538348" y="358955"/>
                  <a:pt x="7538348" y="358783"/>
                </a:cubicBezTo>
                <a:cubicBezTo>
                  <a:pt x="7538348" y="358611"/>
                  <a:pt x="7538487" y="358472"/>
                  <a:pt x="7538659" y="358472"/>
                </a:cubicBezTo>
                <a:close/>
                <a:moveTo>
                  <a:pt x="7400590" y="358472"/>
                </a:moveTo>
                <a:cubicBezTo>
                  <a:pt x="7400761" y="358472"/>
                  <a:pt x="7400901" y="358611"/>
                  <a:pt x="7400901" y="358783"/>
                </a:cubicBezTo>
                <a:cubicBezTo>
                  <a:pt x="7400901" y="358955"/>
                  <a:pt x="7400761" y="359094"/>
                  <a:pt x="7400590" y="359094"/>
                </a:cubicBezTo>
                <a:cubicBezTo>
                  <a:pt x="7400418" y="359094"/>
                  <a:pt x="7400279" y="358955"/>
                  <a:pt x="7400279" y="358783"/>
                </a:cubicBezTo>
                <a:cubicBezTo>
                  <a:pt x="7400279" y="358611"/>
                  <a:pt x="7400418" y="358472"/>
                  <a:pt x="7400590" y="358472"/>
                </a:cubicBezTo>
                <a:close/>
                <a:moveTo>
                  <a:pt x="4915277" y="358472"/>
                </a:moveTo>
                <a:cubicBezTo>
                  <a:pt x="4915451" y="358472"/>
                  <a:pt x="4915590" y="358611"/>
                  <a:pt x="4915590" y="358783"/>
                </a:cubicBezTo>
                <a:cubicBezTo>
                  <a:pt x="4915590" y="358955"/>
                  <a:pt x="4915451" y="359094"/>
                  <a:pt x="4915277" y="359094"/>
                </a:cubicBezTo>
                <a:cubicBezTo>
                  <a:pt x="4915109" y="359094"/>
                  <a:pt x="4914973" y="358955"/>
                  <a:pt x="4914973" y="358783"/>
                </a:cubicBezTo>
                <a:cubicBezTo>
                  <a:pt x="4914973" y="358611"/>
                  <a:pt x="4915109" y="358472"/>
                  <a:pt x="4915277" y="358472"/>
                </a:cubicBezTo>
                <a:close/>
                <a:moveTo>
                  <a:pt x="4777204" y="358472"/>
                </a:moveTo>
                <a:cubicBezTo>
                  <a:pt x="4777376" y="358472"/>
                  <a:pt x="4777515" y="358611"/>
                  <a:pt x="4777515" y="358783"/>
                </a:cubicBezTo>
                <a:cubicBezTo>
                  <a:pt x="4777515" y="358955"/>
                  <a:pt x="4777376" y="359094"/>
                  <a:pt x="4777204" y="359094"/>
                </a:cubicBezTo>
                <a:cubicBezTo>
                  <a:pt x="4777028" y="359094"/>
                  <a:pt x="4776889" y="358955"/>
                  <a:pt x="4776889" y="358783"/>
                </a:cubicBezTo>
                <a:cubicBezTo>
                  <a:pt x="4776889" y="358611"/>
                  <a:pt x="4777028" y="358472"/>
                  <a:pt x="4777204" y="358472"/>
                </a:cubicBezTo>
                <a:close/>
                <a:moveTo>
                  <a:pt x="4639135" y="358472"/>
                </a:moveTo>
                <a:cubicBezTo>
                  <a:pt x="4639304" y="358472"/>
                  <a:pt x="4639446" y="358611"/>
                  <a:pt x="4639446" y="358783"/>
                </a:cubicBezTo>
                <a:cubicBezTo>
                  <a:pt x="4639446" y="358955"/>
                  <a:pt x="4639304" y="359094"/>
                  <a:pt x="4639135" y="359094"/>
                </a:cubicBezTo>
                <a:cubicBezTo>
                  <a:pt x="4638966" y="359094"/>
                  <a:pt x="4638825" y="358955"/>
                  <a:pt x="4638825" y="358783"/>
                </a:cubicBezTo>
                <a:cubicBezTo>
                  <a:pt x="4638825" y="358611"/>
                  <a:pt x="4638966" y="358472"/>
                  <a:pt x="4639135" y="358472"/>
                </a:cubicBezTo>
                <a:close/>
                <a:moveTo>
                  <a:pt x="4501064" y="358472"/>
                </a:moveTo>
                <a:cubicBezTo>
                  <a:pt x="4501236" y="358472"/>
                  <a:pt x="4501376" y="358611"/>
                  <a:pt x="4501376" y="358783"/>
                </a:cubicBezTo>
                <a:cubicBezTo>
                  <a:pt x="4501376" y="358955"/>
                  <a:pt x="4501236" y="359094"/>
                  <a:pt x="4501064" y="359094"/>
                </a:cubicBezTo>
                <a:cubicBezTo>
                  <a:pt x="4500891" y="359094"/>
                  <a:pt x="4500757" y="358955"/>
                  <a:pt x="4500757" y="358783"/>
                </a:cubicBezTo>
                <a:cubicBezTo>
                  <a:pt x="4500757" y="358611"/>
                  <a:pt x="4500891" y="358472"/>
                  <a:pt x="4501064" y="358472"/>
                </a:cubicBezTo>
                <a:close/>
                <a:moveTo>
                  <a:pt x="7262511" y="358327"/>
                </a:moveTo>
                <a:cubicBezTo>
                  <a:pt x="7262762" y="358327"/>
                  <a:pt x="7262966" y="358531"/>
                  <a:pt x="7262966" y="358782"/>
                </a:cubicBezTo>
                <a:cubicBezTo>
                  <a:pt x="7262966" y="359034"/>
                  <a:pt x="7262762" y="359238"/>
                  <a:pt x="7262511" y="359238"/>
                </a:cubicBezTo>
                <a:cubicBezTo>
                  <a:pt x="7262259" y="359238"/>
                  <a:pt x="7262055" y="359034"/>
                  <a:pt x="7262055" y="358782"/>
                </a:cubicBezTo>
                <a:cubicBezTo>
                  <a:pt x="7262055" y="358531"/>
                  <a:pt x="7262259" y="358327"/>
                  <a:pt x="7262511" y="358327"/>
                </a:cubicBezTo>
                <a:close/>
                <a:moveTo>
                  <a:pt x="5191433" y="358327"/>
                </a:moveTo>
                <a:cubicBezTo>
                  <a:pt x="5191680" y="358327"/>
                  <a:pt x="5191883" y="358531"/>
                  <a:pt x="5191883" y="358782"/>
                </a:cubicBezTo>
                <a:cubicBezTo>
                  <a:pt x="5191883" y="359034"/>
                  <a:pt x="5191680" y="359238"/>
                  <a:pt x="5191433" y="359238"/>
                </a:cubicBezTo>
                <a:cubicBezTo>
                  <a:pt x="5191182" y="359238"/>
                  <a:pt x="5190978" y="359034"/>
                  <a:pt x="5190978" y="358782"/>
                </a:cubicBezTo>
                <a:cubicBezTo>
                  <a:pt x="5190978" y="358531"/>
                  <a:pt x="5191182" y="358327"/>
                  <a:pt x="5191433" y="358327"/>
                </a:cubicBezTo>
                <a:close/>
                <a:moveTo>
                  <a:pt x="5053351" y="358327"/>
                </a:moveTo>
                <a:cubicBezTo>
                  <a:pt x="5053604" y="358327"/>
                  <a:pt x="5053807" y="358531"/>
                  <a:pt x="5053807" y="358782"/>
                </a:cubicBezTo>
                <a:cubicBezTo>
                  <a:pt x="5053807" y="359034"/>
                  <a:pt x="5053604" y="359238"/>
                  <a:pt x="5053351" y="359238"/>
                </a:cubicBezTo>
                <a:cubicBezTo>
                  <a:pt x="5053099" y="359238"/>
                  <a:pt x="5052898" y="359034"/>
                  <a:pt x="5052898" y="358782"/>
                </a:cubicBezTo>
                <a:cubicBezTo>
                  <a:pt x="5052898" y="358531"/>
                  <a:pt x="5053099" y="358327"/>
                  <a:pt x="5053351" y="358327"/>
                </a:cubicBezTo>
                <a:close/>
                <a:moveTo>
                  <a:pt x="7124440" y="358297"/>
                </a:moveTo>
                <a:cubicBezTo>
                  <a:pt x="7124708" y="358297"/>
                  <a:pt x="7124926" y="358514"/>
                  <a:pt x="7124926" y="358782"/>
                </a:cubicBezTo>
                <a:cubicBezTo>
                  <a:pt x="7124926" y="359051"/>
                  <a:pt x="7124708" y="359268"/>
                  <a:pt x="7124440" y="359268"/>
                </a:cubicBezTo>
                <a:cubicBezTo>
                  <a:pt x="7124172" y="359268"/>
                  <a:pt x="7123955" y="359051"/>
                  <a:pt x="7123955" y="358782"/>
                </a:cubicBezTo>
                <a:cubicBezTo>
                  <a:pt x="7123955" y="358514"/>
                  <a:pt x="7124172" y="358297"/>
                  <a:pt x="7124440" y="358297"/>
                </a:cubicBezTo>
                <a:close/>
                <a:moveTo>
                  <a:pt x="6986362" y="358297"/>
                </a:moveTo>
                <a:cubicBezTo>
                  <a:pt x="6986630" y="358297"/>
                  <a:pt x="6986847" y="358514"/>
                  <a:pt x="6986847" y="358782"/>
                </a:cubicBezTo>
                <a:cubicBezTo>
                  <a:pt x="6986847" y="359051"/>
                  <a:pt x="6986630" y="359268"/>
                  <a:pt x="6986362" y="359268"/>
                </a:cubicBezTo>
                <a:cubicBezTo>
                  <a:pt x="6986094" y="359268"/>
                  <a:pt x="6985876" y="359051"/>
                  <a:pt x="6985876" y="358782"/>
                </a:cubicBezTo>
                <a:cubicBezTo>
                  <a:pt x="6985876" y="358514"/>
                  <a:pt x="6986094" y="358297"/>
                  <a:pt x="6986362" y="358297"/>
                </a:cubicBezTo>
                <a:close/>
                <a:moveTo>
                  <a:pt x="6848291" y="358297"/>
                </a:moveTo>
                <a:cubicBezTo>
                  <a:pt x="6848559" y="358297"/>
                  <a:pt x="6848777" y="358514"/>
                  <a:pt x="6848777" y="358782"/>
                </a:cubicBezTo>
                <a:cubicBezTo>
                  <a:pt x="6848777" y="359051"/>
                  <a:pt x="6848559" y="359268"/>
                  <a:pt x="6848291" y="359268"/>
                </a:cubicBezTo>
                <a:cubicBezTo>
                  <a:pt x="6848023" y="359268"/>
                  <a:pt x="6847806" y="359051"/>
                  <a:pt x="6847806" y="358782"/>
                </a:cubicBezTo>
                <a:cubicBezTo>
                  <a:pt x="6847806" y="358514"/>
                  <a:pt x="6848023" y="358297"/>
                  <a:pt x="6848291" y="358297"/>
                </a:cubicBezTo>
                <a:close/>
                <a:moveTo>
                  <a:pt x="6710222" y="358297"/>
                </a:moveTo>
                <a:cubicBezTo>
                  <a:pt x="6710490" y="358297"/>
                  <a:pt x="6710708" y="358514"/>
                  <a:pt x="6710708" y="358782"/>
                </a:cubicBezTo>
                <a:cubicBezTo>
                  <a:pt x="6710708" y="359051"/>
                  <a:pt x="6710490" y="359268"/>
                  <a:pt x="6710222" y="359268"/>
                </a:cubicBezTo>
                <a:cubicBezTo>
                  <a:pt x="6709955" y="359268"/>
                  <a:pt x="6709737" y="359051"/>
                  <a:pt x="6709737" y="358782"/>
                </a:cubicBezTo>
                <a:cubicBezTo>
                  <a:pt x="6709737" y="358514"/>
                  <a:pt x="6709955" y="358297"/>
                  <a:pt x="6710222" y="358297"/>
                </a:cubicBezTo>
                <a:close/>
                <a:moveTo>
                  <a:pt x="6572144" y="358297"/>
                </a:moveTo>
                <a:cubicBezTo>
                  <a:pt x="6572412" y="358297"/>
                  <a:pt x="6572629" y="358514"/>
                  <a:pt x="6572629" y="358782"/>
                </a:cubicBezTo>
                <a:cubicBezTo>
                  <a:pt x="6572629" y="359051"/>
                  <a:pt x="6572412" y="359268"/>
                  <a:pt x="6572144" y="359268"/>
                </a:cubicBezTo>
                <a:cubicBezTo>
                  <a:pt x="6571876" y="359268"/>
                  <a:pt x="6571658" y="359051"/>
                  <a:pt x="6571658" y="358782"/>
                </a:cubicBezTo>
                <a:cubicBezTo>
                  <a:pt x="6571658" y="358514"/>
                  <a:pt x="6571876" y="358297"/>
                  <a:pt x="6572144" y="358297"/>
                </a:cubicBezTo>
                <a:close/>
                <a:moveTo>
                  <a:pt x="6434073" y="358297"/>
                </a:moveTo>
                <a:cubicBezTo>
                  <a:pt x="6434341" y="358297"/>
                  <a:pt x="6434559" y="358514"/>
                  <a:pt x="6434559" y="358782"/>
                </a:cubicBezTo>
                <a:cubicBezTo>
                  <a:pt x="6434559" y="359051"/>
                  <a:pt x="6434341" y="359268"/>
                  <a:pt x="6434073" y="359268"/>
                </a:cubicBezTo>
                <a:cubicBezTo>
                  <a:pt x="6433805" y="359268"/>
                  <a:pt x="6433588" y="359051"/>
                  <a:pt x="6433588" y="358782"/>
                </a:cubicBezTo>
                <a:cubicBezTo>
                  <a:pt x="6433588" y="358514"/>
                  <a:pt x="6433805" y="358297"/>
                  <a:pt x="6434073" y="358297"/>
                </a:cubicBezTo>
                <a:close/>
                <a:moveTo>
                  <a:pt x="6295995" y="358297"/>
                </a:moveTo>
                <a:cubicBezTo>
                  <a:pt x="6296263" y="358297"/>
                  <a:pt x="6296480" y="358514"/>
                  <a:pt x="6296480" y="358782"/>
                </a:cubicBezTo>
                <a:cubicBezTo>
                  <a:pt x="6296480" y="359051"/>
                  <a:pt x="6296263" y="359268"/>
                  <a:pt x="6295995" y="359268"/>
                </a:cubicBezTo>
                <a:cubicBezTo>
                  <a:pt x="6295727" y="359268"/>
                  <a:pt x="6295509" y="359051"/>
                  <a:pt x="6295509" y="358782"/>
                </a:cubicBezTo>
                <a:cubicBezTo>
                  <a:pt x="6295509" y="358514"/>
                  <a:pt x="6295727" y="358297"/>
                  <a:pt x="6295995" y="358297"/>
                </a:cubicBezTo>
                <a:close/>
                <a:moveTo>
                  <a:pt x="6157927" y="358297"/>
                </a:moveTo>
                <a:cubicBezTo>
                  <a:pt x="6158195" y="358297"/>
                  <a:pt x="6158414" y="358514"/>
                  <a:pt x="6158414" y="358782"/>
                </a:cubicBezTo>
                <a:cubicBezTo>
                  <a:pt x="6158414" y="359051"/>
                  <a:pt x="6158195" y="359268"/>
                  <a:pt x="6157927" y="359268"/>
                </a:cubicBezTo>
                <a:cubicBezTo>
                  <a:pt x="6157659" y="359268"/>
                  <a:pt x="6157443" y="359051"/>
                  <a:pt x="6157443" y="358782"/>
                </a:cubicBezTo>
                <a:cubicBezTo>
                  <a:pt x="6157443" y="358514"/>
                  <a:pt x="6157659" y="358297"/>
                  <a:pt x="6157927" y="358297"/>
                </a:cubicBezTo>
                <a:close/>
                <a:moveTo>
                  <a:pt x="6019853" y="358297"/>
                </a:moveTo>
                <a:cubicBezTo>
                  <a:pt x="6020124" y="358297"/>
                  <a:pt x="6020338" y="358514"/>
                  <a:pt x="6020338" y="358782"/>
                </a:cubicBezTo>
                <a:cubicBezTo>
                  <a:pt x="6020338" y="359051"/>
                  <a:pt x="6020124" y="359268"/>
                  <a:pt x="6019853" y="359268"/>
                </a:cubicBezTo>
                <a:cubicBezTo>
                  <a:pt x="6019586" y="359268"/>
                  <a:pt x="6019367" y="359051"/>
                  <a:pt x="6019367" y="358782"/>
                </a:cubicBezTo>
                <a:cubicBezTo>
                  <a:pt x="6019367" y="358514"/>
                  <a:pt x="6019586" y="358297"/>
                  <a:pt x="6019853" y="358297"/>
                </a:cubicBezTo>
                <a:close/>
                <a:moveTo>
                  <a:pt x="5881786" y="358297"/>
                </a:moveTo>
                <a:cubicBezTo>
                  <a:pt x="5882058" y="358297"/>
                  <a:pt x="5882273" y="358514"/>
                  <a:pt x="5882273" y="358782"/>
                </a:cubicBezTo>
                <a:cubicBezTo>
                  <a:pt x="5882273" y="359051"/>
                  <a:pt x="5882058" y="359268"/>
                  <a:pt x="5881786" y="359268"/>
                </a:cubicBezTo>
                <a:cubicBezTo>
                  <a:pt x="5881518" y="359268"/>
                  <a:pt x="5881300" y="359051"/>
                  <a:pt x="5881300" y="358782"/>
                </a:cubicBezTo>
                <a:cubicBezTo>
                  <a:pt x="5881300" y="358514"/>
                  <a:pt x="5881518" y="358297"/>
                  <a:pt x="5881786" y="358297"/>
                </a:cubicBezTo>
                <a:close/>
                <a:moveTo>
                  <a:pt x="5743711" y="358297"/>
                </a:moveTo>
                <a:cubicBezTo>
                  <a:pt x="5743980" y="358297"/>
                  <a:pt x="5744199" y="358514"/>
                  <a:pt x="5744199" y="358782"/>
                </a:cubicBezTo>
                <a:cubicBezTo>
                  <a:pt x="5744199" y="359051"/>
                  <a:pt x="5743980" y="359268"/>
                  <a:pt x="5743711" y="359268"/>
                </a:cubicBezTo>
                <a:cubicBezTo>
                  <a:pt x="5743446" y="359268"/>
                  <a:pt x="5743227" y="359051"/>
                  <a:pt x="5743227" y="358782"/>
                </a:cubicBezTo>
                <a:cubicBezTo>
                  <a:pt x="5743227" y="358514"/>
                  <a:pt x="5743446" y="358297"/>
                  <a:pt x="5743711" y="358297"/>
                </a:cubicBezTo>
                <a:close/>
                <a:moveTo>
                  <a:pt x="5605649" y="358297"/>
                </a:moveTo>
                <a:cubicBezTo>
                  <a:pt x="5605919" y="358297"/>
                  <a:pt x="5606137" y="358514"/>
                  <a:pt x="5606137" y="358782"/>
                </a:cubicBezTo>
                <a:cubicBezTo>
                  <a:pt x="5606137" y="359051"/>
                  <a:pt x="5605919" y="359268"/>
                  <a:pt x="5605649" y="359268"/>
                </a:cubicBezTo>
                <a:cubicBezTo>
                  <a:pt x="5605382" y="359268"/>
                  <a:pt x="5605163" y="359051"/>
                  <a:pt x="5605163" y="358782"/>
                </a:cubicBezTo>
                <a:cubicBezTo>
                  <a:pt x="5605163" y="358514"/>
                  <a:pt x="5605382" y="358297"/>
                  <a:pt x="5605649" y="358297"/>
                </a:cubicBezTo>
                <a:close/>
                <a:moveTo>
                  <a:pt x="5467587" y="358297"/>
                </a:moveTo>
                <a:cubicBezTo>
                  <a:pt x="5467848" y="358297"/>
                  <a:pt x="5468069" y="358514"/>
                  <a:pt x="5468069" y="358782"/>
                </a:cubicBezTo>
                <a:cubicBezTo>
                  <a:pt x="5468069" y="359051"/>
                  <a:pt x="5467848" y="359268"/>
                  <a:pt x="5467587" y="359268"/>
                </a:cubicBezTo>
                <a:cubicBezTo>
                  <a:pt x="5467309" y="359268"/>
                  <a:pt x="5467099" y="359051"/>
                  <a:pt x="5467099" y="358782"/>
                </a:cubicBezTo>
                <a:cubicBezTo>
                  <a:pt x="5467099" y="358514"/>
                  <a:pt x="5467309" y="358297"/>
                  <a:pt x="5467587" y="358297"/>
                </a:cubicBezTo>
                <a:close/>
                <a:moveTo>
                  <a:pt x="5329506" y="358297"/>
                </a:moveTo>
                <a:cubicBezTo>
                  <a:pt x="5329773" y="358297"/>
                  <a:pt x="5329987" y="358514"/>
                  <a:pt x="5329987" y="358782"/>
                </a:cubicBezTo>
                <a:cubicBezTo>
                  <a:pt x="5329987" y="359051"/>
                  <a:pt x="5329773" y="359268"/>
                  <a:pt x="5329506" y="359268"/>
                </a:cubicBezTo>
                <a:cubicBezTo>
                  <a:pt x="5329237" y="359268"/>
                  <a:pt x="5329023" y="359051"/>
                  <a:pt x="5329023" y="358782"/>
                </a:cubicBezTo>
                <a:cubicBezTo>
                  <a:pt x="5329023" y="358514"/>
                  <a:pt x="5329237" y="358297"/>
                  <a:pt x="5329506" y="358297"/>
                </a:cubicBezTo>
                <a:close/>
                <a:moveTo>
                  <a:pt x="9264587" y="239164"/>
                </a:moveTo>
                <a:cubicBezTo>
                  <a:pt x="9264610" y="239164"/>
                  <a:pt x="9264630" y="239183"/>
                  <a:pt x="9264630" y="239207"/>
                </a:cubicBezTo>
                <a:cubicBezTo>
                  <a:pt x="9264630" y="239231"/>
                  <a:pt x="9264610" y="239250"/>
                  <a:pt x="9264587" y="239250"/>
                </a:cubicBezTo>
                <a:cubicBezTo>
                  <a:pt x="9264563" y="239250"/>
                  <a:pt x="9264544" y="239231"/>
                  <a:pt x="9264544" y="239207"/>
                </a:cubicBezTo>
                <a:cubicBezTo>
                  <a:pt x="9264544" y="239183"/>
                  <a:pt x="9264563" y="239164"/>
                  <a:pt x="9264587" y="239164"/>
                </a:cubicBezTo>
                <a:close/>
                <a:moveTo>
                  <a:pt x="3189496" y="239164"/>
                </a:moveTo>
                <a:cubicBezTo>
                  <a:pt x="3189524" y="239164"/>
                  <a:pt x="3189541" y="239183"/>
                  <a:pt x="3189541" y="239207"/>
                </a:cubicBezTo>
                <a:cubicBezTo>
                  <a:pt x="3189541" y="239231"/>
                  <a:pt x="3189524" y="239250"/>
                  <a:pt x="3189496" y="239250"/>
                </a:cubicBezTo>
                <a:cubicBezTo>
                  <a:pt x="3189471" y="239250"/>
                  <a:pt x="3189452" y="239231"/>
                  <a:pt x="3189452" y="239207"/>
                </a:cubicBezTo>
                <a:cubicBezTo>
                  <a:pt x="3189452" y="239183"/>
                  <a:pt x="3189471" y="239164"/>
                  <a:pt x="3189496" y="239164"/>
                </a:cubicBezTo>
                <a:close/>
                <a:moveTo>
                  <a:pt x="9126508" y="239150"/>
                </a:moveTo>
                <a:cubicBezTo>
                  <a:pt x="9126539" y="239150"/>
                  <a:pt x="9126564" y="239175"/>
                  <a:pt x="9126564" y="239207"/>
                </a:cubicBezTo>
                <a:cubicBezTo>
                  <a:pt x="9126564" y="239238"/>
                  <a:pt x="9126539" y="239263"/>
                  <a:pt x="9126508" y="239263"/>
                </a:cubicBezTo>
                <a:cubicBezTo>
                  <a:pt x="9126476" y="239263"/>
                  <a:pt x="9126451" y="239238"/>
                  <a:pt x="9126451" y="239207"/>
                </a:cubicBezTo>
                <a:cubicBezTo>
                  <a:pt x="9126451" y="239175"/>
                  <a:pt x="9126476" y="239150"/>
                  <a:pt x="9126508" y="239150"/>
                </a:cubicBezTo>
                <a:close/>
                <a:moveTo>
                  <a:pt x="8988438" y="239150"/>
                </a:moveTo>
                <a:cubicBezTo>
                  <a:pt x="8988470" y="239150"/>
                  <a:pt x="8988495" y="239175"/>
                  <a:pt x="8988495" y="239207"/>
                </a:cubicBezTo>
                <a:cubicBezTo>
                  <a:pt x="8988495" y="239238"/>
                  <a:pt x="8988470" y="239263"/>
                  <a:pt x="8988438" y="239263"/>
                </a:cubicBezTo>
                <a:cubicBezTo>
                  <a:pt x="8988407" y="239263"/>
                  <a:pt x="8988382" y="239238"/>
                  <a:pt x="8988382" y="239207"/>
                </a:cubicBezTo>
                <a:cubicBezTo>
                  <a:pt x="8988382" y="239175"/>
                  <a:pt x="8988407" y="239150"/>
                  <a:pt x="8988438" y="239150"/>
                </a:cubicBezTo>
                <a:close/>
                <a:moveTo>
                  <a:pt x="8850359" y="239150"/>
                </a:moveTo>
                <a:cubicBezTo>
                  <a:pt x="8850390" y="239150"/>
                  <a:pt x="8850415" y="239175"/>
                  <a:pt x="8850415" y="239207"/>
                </a:cubicBezTo>
                <a:cubicBezTo>
                  <a:pt x="8850415" y="239238"/>
                  <a:pt x="8850390" y="239263"/>
                  <a:pt x="8850359" y="239263"/>
                </a:cubicBezTo>
                <a:cubicBezTo>
                  <a:pt x="8850327" y="239263"/>
                  <a:pt x="8850302" y="239238"/>
                  <a:pt x="8850302" y="239207"/>
                </a:cubicBezTo>
                <a:cubicBezTo>
                  <a:pt x="8850302" y="239175"/>
                  <a:pt x="8850327" y="239150"/>
                  <a:pt x="8850359" y="239150"/>
                </a:cubicBezTo>
                <a:close/>
                <a:moveTo>
                  <a:pt x="8712289" y="239150"/>
                </a:moveTo>
                <a:cubicBezTo>
                  <a:pt x="8712321" y="239150"/>
                  <a:pt x="8712346" y="239175"/>
                  <a:pt x="8712346" y="239207"/>
                </a:cubicBezTo>
                <a:cubicBezTo>
                  <a:pt x="8712346" y="239238"/>
                  <a:pt x="8712321" y="239263"/>
                  <a:pt x="8712289" y="239263"/>
                </a:cubicBezTo>
                <a:cubicBezTo>
                  <a:pt x="8712258" y="239263"/>
                  <a:pt x="8712233" y="239238"/>
                  <a:pt x="8712233" y="239207"/>
                </a:cubicBezTo>
                <a:cubicBezTo>
                  <a:pt x="8712233" y="239175"/>
                  <a:pt x="8712258" y="239150"/>
                  <a:pt x="8712289" y="239150"/>
                </a:cubicBezTo>
                <a:close/>
                <a:moveTo>
                  <a:pt x="8574211" y="239150"/>
                </a:moveTo>
                <a:cubicBezTo>
                  <a:pt x="8574242" y="239150"/>
                  <a:pt x="8574267" y="239175"/>
                  <a:pt x="8574267" y="239207"/>
                </a:cubicBezTo>
                <a:cubicBezTo>
                  <a:pt x="8574267" y="239238"/>
                  <a:pt x="8574242" y="239263"/>
                  <a:pt x="8574211" y="239263"/>
                </a:cubicBezTo>
                <a:cubicBezTo>
                  <a:pt x="8574179" y="239263"/>
                  <a:pt x="8574154" y="239238"/>
                  <a:pt x="8574154" y="239207"/>
                </a:cubicBezTo>
                <a:cubicBezTo>
                  <a:pt x="8574154" y="239175"/>
                  <a:pt x="8574179" y="239150"/>
                  <a:pt x="8574211" y="239150"/>
                </a:cubicBezTo>
                <a:close/>
                <a:moveTo>
                  <a:pt x="8436141" y="239150"/>
                </a:moveTo>
                <a:cubicBezTo>
                  <a:pt x="8436172" y="239150"/>
                  <a:pt x="8436197" y="239175"/>
                  <a:pt x="8436197" y="239207"/>
                </a:cubicBezTo>
                <a:cubicBezTo>
                  <a:pt x="8436197" y="239238"/>
                  <a:pt x="8436172" y="239263"/>
                  <a:pt x="8436141" y="239263"/>
                </a:cubicBezTo>
                <a:cubicBezTo>
                  <a:pt x="8436109" y="239263"/>
                  <a:pt x="8436084" y="239238"/>
                  <a:pt x="8436084" y="239207"/>
                </a:cubicBezTo>
                <a:cubicBezTo>
                  <a:pt x="8436084" y="239175"/>
                  <a:pt x="8436109" y="239150"/>
                  <a:pt x="8436141" y="239150"/>
                </a:cubicBezTo>
                <a:close/>
                <a:moveTo>
                  <a:pt x="8298062" y="239150"/>
                </a:moveTo>
                <a:cubicBezTo>
                  <a:pt x="8298093" y="239150"/>
                  <a:pt x="8298118" y="239175"/>
                  <a:pt x="8298118" y="239207"/>
                </a:cubicBezTo>
                <a:cubicBezTo>
                  <a:pt x="8298118" y="239238"/>
                  <a:pt x="8298093" y="239263"/>
                  <a:pt x="8298062" y="239263"/>
                </a:cubicBezTo>
                <a:cubicBezTo>
                  <a:pt x="8298030" y="239263"/>
                  <a:pt x="8298005" y="239238"/>
                  <a:pt x="8298005" y="239207"/>
                </a:cubicBezTo>
                <a:cubicBezTo>
                  <a:pt x="8298005" y="239175"/>
                  <a:pt x="8298030" y="239150"/>
                  <a:pt x="8298062" y="239150"/>
                </a:cubicBezTo>
                <a:close/>
                <a:moveTo>
                  <a:pt x="8159992" y="239150"/>
                </a:moveTo>
                <a:cubicBezTo>
                  <a:pt x="8160023" y="239150"/>
                  <a:pt x="8160048" y="239175"/>
                  <a:pt x="8160048" y="239207"/>
                </a:cubicBezTo>
                <a:cubicBezTo>
                  <a:pt x="8160048" y="239238"/>
                  <a:pt x="8160023" y="239263"/>
                  <a:pt x="8159992" y="239263"/>
                </a:cubicBezTo>
                <a:cubicBezTo>
                  <a:pt x="8159960" y="239263"/>
                  <a:pt x="8159935" y="239238"/>
                  <a:pt x="8159935" y="239207"/>
                </a:cubicBezTo>
                <a:cubicBezTo>
                  <a:pt x="8159935" y="239175"/>
                  <a:pt x="8159960" y="239150"/>
                  <a:pt x="8159992" y="239150"/>
                </a:cubicBezTo>
                <a:close/>
                <a:moveTo>
                  <a:pt x="8021921" y="239150"/>
                </a:moveTo>
                <a:cubicBezTo>
                  <a:pt x="8021953" y="239150"/>
                  <a:pt x="8021978" y="239175"/>
                  <a:pt x="8021978" y="239207"/>
                </a:cubicBezTo>
                <a:cubicBezTo>
                  <a:pt x="8021978" y="239238"/>
                  <a:pt x="8021953" y="239263"/>
                  <a:pt x="8021921" y="239263"/>
                </a:cubicBezTo>
                <a:cubicBezTo>
                  <a:pt x="8021890" y="239263"/>
                  <a:pt x="8021865" y="239238"/>
                  <a:pt x="8021865" y="239207"/>
                </a:cubicBezTo>
                <a:cubicBezTo>
                  <a:pt x="8021865" y="239175"/>
                  <a:pt x="8021890" y="239150"/>
                  <a:pt x="8021921" y="239150"/>
                </a:cubicBezTo>
                <a:close/>
                <a:moveTo>
                  <a:pt x="4432020" y="239150"/>
                </a:moveTo>
                <a:cubicBezTo>
                  <a:pt x="4432048" y="239150"/>
                  <a:pt x="4432074" y="239175"/>
                  <a:pt x="4432074" y="239207"/>
                </a:cubicBezTo>
                <a:cubicBezTo>
                  <a:pt x="4432074" y="239238"/>
                  <a:pt x="4432048" y="239263"/>
                  <a:pt x="4432020" y="239263"/>
                </a:cubicBezTo>
                <a:cubicBezTo>
                  <a:pt x="4431984" y="239263"/>
                  <a:pt x="4431964" y="239238"/>
                  <a:pt x="4431964" y="239207"/>
                </a:cubicBezTo>
                <a:cubicBezTo>
                  <a:pt x="4431964" y="239175"/>
                  <a:pt x="4431984" y="239150"/>
                  <a:pt x="4432020" y="239150"/>
                </a:cubicBezTo>
                <a:close/>
                <a:moveTo>
                  <a:pt x="4294128" y="239150"/>
                </a:moveTo>
                <a:cubicBezTo>
                  <a:pt x="4294158" y="239150"/>
                  <a:pt x="4294181" y="239175"/>
                  <a:pt x="4294181" y="239207"/>
                </a:cubicBezTo>
                <a:cubicBezTo>
                  <a:pt x="4294181" y="239238"/>
                  <a:pt x="4294158" y="239263"/>
                  <a:pt x="4294128" y="239263"/>
                </a:cubicBezTo>
                <a:cubicBezTo>
                  <a:pt x="4294096" y="239263"/>
                  <a:pt x="4294068" y="239238"/>
                  <a:pt x="4294068" y="239207"/>
                </a:cubicBezTo>
                <a:cubicBezTo>
                  <a:pt x="4294068" y="239175"/>
                  <a:pt x="4294096" y="239150"/>
                  <a:pt x="4294128" y="239150"/>
                </a:cubicBezTo>
                <a:close/>
                <a:moveTo>
                  <a:pt x="4156069" y="239150"/>
                </a:moveTo>
                <a:cubicBezTo>
                  <a:pt x="4156098" y="239150"/>
                  <a:pt x="4156124" y="239175"/>
                  <a:pt x="4156124" y="239207"/>
                </a:cubicBezTo>
                <a:cubicBezTo>
                  <a:pt x="4156124" y="239238"/>
                  <a:pt x="4156098" y="239263"/>
                  <a:pt x="4156069" y="239263"/>
                </a:cubicBezTo>
                <a:cubicBezTo>
                  <a:pt x="4156035" y="239263"/>
                  <a:pt x="4156008" y="239238"/>
                  <a:pt x="4156008" y="239207"/>
                </a:cubicBezTo>
                <a:cubicBezTo>
                  <a:pt x="4156008" y="239175"/>
                  <a:pt x="4156035" y="239150"/>
                  <a:pt x="4156069" y="239150"/>
                </a:cubicBezTo>
                <a:close/>
                <a:moveTo>
                  <a:pt x="4017985" y="239150"/>
                </a:moveTo>
                <a:cubicBezTo>
                  <a:pt x="4018014" y="239150"/>
                  <a:pt x="4018037" y="239175"/>
                  <a:pt x="4018037" y="239207"/>
                </a:cubicBezTo>
                <a:cubicBezTo>
                  <a:pt x="4018037" y="239238"/>
                  <a:pt x="4018014" y="239263"/>
                  <a:pt x="4017985" y="239263"/>
                </a:cubicBezTo>
                <a:cubicBezTo>
                  <a:pt x="4017958" y="239263"/>
                  <a:pt x="4017929" y="239238"/>
                  <a:pt x="4017929" y="239207"/>
                </a:cubicBezTo>
                <a:cubicBezTo>
                  <a:pt x="4017929" y="239175"/>
                  <a:pt x="4017958" y="239150"/>
                  <a:pt x="4017985" y="239150"/>
                </a:cubicBezTo>
                <a:close/>
                <a:moveTo>
                  <a:pt x="3879907" y="239150"/>
                </a:moveTo>
                <a:cubicBezTo>
                  <a:pt x="3879937" y="239150"/>
                  <a:pt x="3879965" y="239175"/>
                  <a:pt x="3879965" y="239207"/>
                </a:cubicBezTo>
                <a:cubicBezTo>
                  <a:pt x="3879965" y="239238"/>
                  <a:pt x="3879937" y="239263"/>
                  <a:pt x="3879907" y="239263"/>
                </a:cubicBezTo>
                <a:cubicBezTo>
                  <a:pt x="3879879" y="239263"/>
                  <a:pt x="3879853" y="239238"/>
                  <a:pt x="3879853" y="239207"/>
                </a:cubicBezTo>
                <a:cubicBezTo>
                  <a:pt x="3879853" y="239175"/>
                  <a:pt x="3879879" y="239150"/>
                  <a:pt x="3879907" y="239150"/>
                </a:cubicBezTo>
                <a:close/>
                <a:moveTo>
                  <a:pt x="3741824" y="239150"/>
                </a:moveTo>
                <a:cubicBezTo>
                  <a:pt x="3741855" y="239150"/>
                  <a:pt x="3741879" y="239175"/>
                  <a:pt x="3741879" y="239207"/>
                </a:cubicBezTo>
                <a:cubicBezTo>
                  <a:pt x="3741879" y="239238"/>
                  <a:pt x="3741855" y="239263"/>
                  <a:pt x="3741824" y="239263"/>
                </a:cubicBezTo>
                <a:cubicBezTo>
                  <a:pt x="3741790" y="239263"/>
                  <a:pt x="3741765" y="239238"/>
                  <a:pt x="3741765" y="239207"/>
                </a:cubicBezTo>
                <a:cubicBezTo>
                  <a:pt x="3741765" y="239175"/>
                  <a:pt x="3741790" y="239150"/>
                  <a:pt x="3741824" y="239150"/>
                </a:cubicBezTo>
                <a:close/>
                <a:moveTo>
                  <a:pt x="3603748" y="239150"/>
                </a:moveTo>
                <a:cubicBezTo>
                  <a:pt x="3603778" y="239150"/>
                  <a:pt x="3603802" y="239175"/>
                  <a:pt x="3603802" y="239207"/>
                </a:cubicBezTo>
                <a:cubicBezTo>
                  <a:pt x="3603802" y="239238"/>
                  <a:pt x="3603778" y="239263"/>
                  <a:pt x="3603748" y="239263"/>
                </a:cubicBezTo>
                <a:cubicBezTo>
                  <a:pt x="3603713" y="239263"/>
                  <a:pt x="3603689" y="239238"/>
                  <a:pt x="3603689" y="239207"/>
                </a:cubicBezTo>
                <a:cubicBezTo>
                  <a:pt x="3603689" y="239175"/>
                  <a:pt x="3603713" y="239150"/>
                  <a:pt x="3603748" y="239150"/>
                </a:cubicBezTo>
                <a:close/>
                <a:moveTo>
                  <a:pt x="3465660" y="239150"/>
                </a:moveTo>
                <a:cubicBezTo>
                  <a:pt x="3465689" y="239150"/>
                  <a:pt x="3465717" y="239175"/>
                  <a:pt x="3465717" y="239207"/>
                </a:cubicBezTo>
                <a:cubicBezTo>
                  <a:pt x="3465717" y="239238"/>
                  <a:pt x="3465689" y="239263"/>
                  <a:pt x="3465660" y="239263"/>
                </a:cubicBezTo>
                <a:cubicBezTo>
                  <a:pt x="3465625" y="239263"/>
                  <a:pt x="3465600" y="239238"/>
                  <a:pt x="3465600" y="239207"/>
                </a:cubicBezTo>
                <a:cubicBezTo>
                  <a:pt x="3465600" y="239175"/>
                  <a:pt x="3465625" y="239150"/>
                  <a:pt x="3465660" y="239150"/>
                </a:cubicBezTo>
                <a:close/>
                <a:moveTo>
                  <a:pt x="3327584" y="239150"/>
                </a:moveTo>
                <a:cubicBezTo>
                  <a:pt x="3327618" y="239150"/>
                  <a:pt x="3327642" y="239175"/>
                  <a:pt x="3327642" y="239207"/>
                </a:cubicBezTo>
                <a:cubicBezTo>
                  <a:pt x="3327642" y="239238"/>
                  <a:pt x="3327618" y="239263"/>
                  <a:pt x="3327584" y="239263"/>
                </a:cubicBezTo>
                <a:cubicBezTo>
                  <a:pt x="3327553" y="239263"/>
                  <a:pt x="3327528" y="239238"/>
                  <a:pt x="3327528" y="239207"/>
                </a:cubicBezTo>
                <a:cubicBezTo>
                  <a:pt x="3327528" y="239175"/>
                  <a:pt x="3327553" y="239150"/>
                  <a:pt x="3327584" y="239150"/>
                </a:cubicBezTo>
                <a:close/>
                <a:moveTo>
                  <a:pt x="7883843" y="239062"/>
                </a:moveTo>
                <a:cubicBezTo>
                  <a:pt x="7883924" y="239062"/>
                  <a:pt x="7883989" y="239127"/>
                  <a:pt x="7883989" y="239207"/>
                </a:cubicBezTo>
                <a:cubicBezTo>
                  <a:pt x="7883989" y="239288"/>
                  <a:pt x="7883924" y="239353"/>
                  <a:pt x="7883843" y="239353"/>
                </a:cubicBezTo>
                <a:cubicBezTo>
                  <a:pt x="7883763" y="239353"/>
                  <a:pt x="7883698" y="239288"/>
                  <a:pt x="7883698" y="239207"/>
                </a:cubicBezTo>
                <a:cubicBezTo>
                  <a:pt x="7883698" y="239127"/>
                  <a:pt x="7883763" y="239062"/>
                  <a:pt x="7883843" y="239062"/>
                </a:cubicBezTo>
                <a:close/>
                <a:moveTo>
                  <a:pt x="4570091" y="239062"/>
                </a:moveTo>
                <a:cubicBezTo>
                  <a:pt x="4570178" y="239062"/>
                  <a:pt x="4570246" y="239127"/>
                  <a:pt x="4570246" y="239207"/>
                </a:cubicBezTo>
                <a:cubicBezTo>
                  <a:pt x="4570246" y="239288"/>
                  <a:pt x="4570178" y="239353"/>
                  <a:pt x="4570091" y="239353"/>
                </a:cubicBezTo>
                <a:cubicBezTo>
                  <a:pt x="4570016" y="239353"/>
                  <a:pt x="4569951" y="239288"/>
                  <a:pt x="4569951" y="239207"/>
                </a:cubicBezTo>
                <a:cubicBezTo>
                  <a:pt x="4569951" y="239127"/>
                  <a:pt x="4570016" y="239062"/>
                  <a:pt x="4570091" y="239062"/>
                </a:cubicBezTo>
                <a:close/>
                <a:moveTo>
                  <a:pt x="7745772" y="239041"/>
                </a:moveTo>
                <a:cubicBezTo>
                  <a:pt x="7745864" y="239041"/>
                  <a:pt x="7745938" y="239115"/>
                  <a:pt x="7745938" y="239207"/>
                </a:cubicBezTo>
                <a:cubicBezTo>
                  <a:pt x="7745938" y="239298"/>
                  <a:pt x="7745864" y="239373"/>
                  <a:pt x="7745772" y="239373"/>
                </a:cubicBezTo>
                <a:cubicBezTo>
                  <a:pt x="7745681" y="239373"/>
                  <a:pt x="7745606" y="239298"/>
                  <a:pt x="7745606" y="239207"/>
                </a:cubicBezTo>
                <a:cubicBezTo>
                  <a:pt x="7745606" y="239115"/>
                  <a:pt x="7745681" y="239041"/>
                  <a:pt x="7745772" y="239041"/>
                </a:cubicBezTo>
                <a:close/>
                <a:moveTo>
                  <a:pt x="7607694" y="239041"/>
                </a:moveTo>
                <a:cubicBezTo>
                  <a:pt x="7607785" y="239041"/>
                  <a:pt x="7607860" y="239115"/>
                  <a:pt x="7607860" y="239207"/>
                </a:cubicBezTo>
                <a:cubicBezTo>
                  <a:pt x="7607860" y="239298"/>
                  <a:pt x="7607785" y="239373"/>
                  <a:pt x="7607694" y="239373"/>
                </a:cubicBezTo>
                <a:cubicBezTo>
                  <a:pt x="7607602" y="239373"/>
                  <a:pt x="7607528" y="239298"/>
                  <a:pt x="7607528" y="239207"/>
                </a:cubicBezTo>
                <a:cubicBezTo>
                  <a:pt x="7607528" y="239115"/>
                  <a:pt x="7607602" y="239041"/>
                  <a:pt x="7607694" y="239041"/>
                </a:cubicBezTo>
                <a:close/>
                <a:moveTo>
                  <a:pt x="7469624" y="239041"/>
                </a:moveTo>
                <a:cubicBezTo>
                  <a:pt x="7469716" y="239041"/>
                  <a:pt x="7469790" y="239115"/>
                  <a:pt x="7469790" y="239207"/>
                </a:cubicBezTo>
                <a:cubicBezTo>
                  <a:pt x="7469790" y="239298"/>
                  <a:pt x="7469716" y="239373"/>
                  <a:pt x="7469624" y="239373"/>
                </a:cubicBezTo>
                <a:cubicBezTo>
                  <a:pt x="7469533" y="239373"/>
                  <a:pt x="7469458" y="239298"/>
                  <a:pt x="7469458" y="239207"/>
                </a:cubicBezTo>
                <a:cubicBezTo>
                  <a:pt x="7469458" y="239115"/>
                  <a:pt x="7469533" y="239041"/>
                  <a:pt x="7469624" y="239041"/>
                </a:cubicBezTo>
                <a:close/>
                <a:moveTo>
                  <a:pt x="7331546" y="239041"/>
                </a:moveTo>
                <a:cubicBezTo>
                  <a:pt x="7331637" y="239041"/>
                  <a:pt x="7331712" y="239115"/>
                  <a:pt x="7331712" y="239207"/>
                </a:cubicBezTo>
                <a:cubicBezTo>
                  <a:pt x="7331712" y="239298"/>
                  <a:pt x="7331637" y="239373"/>
                  <a:pt x="7331546" y="239373"/>
                </a:cubicBezTo>
                <a:cubicBezTo>
                  <a:pt x="7331454" y="239373"/>
                  <a:pt x="7331380" y="239298"/>
                  <a:pt x="7331380" y="239207"/>
                </a:cubicBezTo>
                <a:cubicBezTo>
                  <a:pt x="7331380" y="239115"/>
                  <a:pt x="7331454" y="239041"/>
                  <a:pt x="7331546" y="239041"/>
                </a:cubicBezTo>
                <a:close/>
                <a:moveTo>
                  <a:pt x="7193476" y="239041"/>
                </a:moveTo>
                <a:cubicBezTo>
                  <a:pt x="7193567" y="239041"/>
                  <a:pt x="7193642" y="239115"/>
                  <a:pt x="7193642" y="239207"/>
                </a:cubicBezTo>
                <a:cubicBezTo>
                  <a:pt x="7193642" y="239298"/>
                  <a:pt x="7193567" y="239373"/>
                  <a:pt x="7193476" y="239373"/>
                </a:cubicBezTo>
                <a:cubicBezTo>
                  <a:pt x="7193384" y="239373"/>
                  <a:pt x="7193310" y="239298"/>
                  <a:pt x="7193310" y="239207"/>
                </a:cubicBezTo>
                <a:cubicBezTo>
                  <a:pt x="7193310" y="239115"/>
                  <a:pt x="7193384" y="239041"/>
                  <a:pt x="7193476" y="239041"/>
                </a:cubicBezTo>
                <a:close/>
                <a:moveTo>
                  <a:pt x="7055405" y="239041"/>
                </a:moveTo>
                <a:cubicBezTo>
                  <a:pt x="7055497" y="239041"/>
                  <a:pt x="7055571" y="239115"/>
                  <a:pt x="7055571" y="239207"/>
                </a:cubicBezTo>
                <a:cubicBezTo>
                  <a:pt x="7055571" y="239298"/>
                  <a:pt x="7055497" y="239373"/>
                  <a:pt x="7055405" y="239373"/>
                </a:cubicBezTo>
                <a:cubicBezTo>
                  <a:pt x="7055314" y="239373"/>
                  <a:pt x="7055239" y="239298"/>
                  <a:pt x="7055239" y="239207"/>
                </a:cubicBezTo>
                <a:cubicBezTo>
                  <a:pt x="7055239" y="239115"/>
                  <a:pt x="7055314" y="239041"/>
                  <a:pt x="7055405" y="239041"/>
                </a:cubicBezTo>
                <a:close/>
                <a:moveTo>
                  <a:pt x="6917327" y="239041"/>
                </a:moveTo>
                <a:cubicBezTo>
                  <a:pt x="6917418" y="239041"/>
                  <a:pt x="6917493" y="239115"/>
                  <a:pt x="6917493" y="239207"/>
                </a:cubicBezTo>
                <a:cubicBezTo>
                  <a:pt x="6917493" y="239298"/>
                  <a:pt x="6917418" y="239373"/>
                  <a:pt x="6917327" y="239373"/>
                </a:cubicBezTo>
                <a:cubicBezTo>
                  <a:pt x="6917235" y="239373"/>
                  <a:pt x="6917161" y="239298"/>
                  <a:pt x="6917161" y="239207"/>
                </a:cubicBezTo>
                <a:cubicBezTo>
                  <a:pt x="6917161" y="239115"/>
                  <a:pt x="6917235" y="239041"/>
                  <a:pt x="6917327" y="239041"/>
                </a:cubicBezTo>
                <a:close/>
                <a:moveTo>
                  <a:pt x="6779256" y="239041"/>
                </a:moveTo>
                <a:cubicBezTo>
                  <a:pt x="6779348" y="239041"/>
                  <a:pt x="6779422" y="239115"/>
                  <a:pt x="6779422" y="239207"/>
                </a:cubicBezTo>
                <a:cubicBezTo>
                  <a:pt x="6779422" y="239298"/>
                  <a:pt x="6779348" y="239373"/>
                  <a:pt x="6779256" y="239373"/>
                </a:cubicBezTo>
                <a:cubicBezTo>
                  <a:pt x="6779165" y="239373"/>
                  <a:pt x="6779090" y="239298"/>
                  <a:pt x="6779090" y="239207"/>
                </a:cubicBezTo>
                <a:cubicBezTo>
                  <a:pt x="6779090" y="239115"/>
                  <a:pt x="6779165" y="239041"/>
                  <a:pt x="6779256" y="239041"/>
                </a:cubicBezTo>
                <a:close/>
                <a:moveTo>
                  <a:pt x="6641178" y="239041"/>
                </a:moveTo>
                <a:cubicBezTo>
                  <a:pt x="6641269" y="239041"/>
                  <a:pt x="6641344" y="239115"/>
                  <a:pt x="6641344" y="239207"/>
                </a:cubicBezTo>
                <a:cubicBezTo>
                  <a:pt x="6641344" y="239298"/>
                  <a:pt x="6641269" y="239373"/>
                  <a:pt x="6641178" y="239373"/>
                </a:cubicBezTo>
                <a:cubicBezTo>
                  <a:pt x="6641086" y="239373"/>
                  <a:pt x="6641012" y="239298"/>
                  <a:pt x="6641012" y="239207"/>
                </a:cubicBezTo>
                <a:cubicBezTo>
                  <a:pt x="6641012" y="239115"/>
                  <a:pt x="6641086" y="239041"/>
                  <a:pt x="6641178" y="239041"/>
                </a:cubicBezTo>
                <a:close/>
                <a:moveTo>
                  <a:pt x="6503109" y="239041"/>
                </a:moveTo>
                <a:cubicBezTo>
                  <a:pt x="6503200" y="239041"/>
                  <a:pt x="6503275" y="239115"/>
                  <a:pt x="6503275" y="239207"/>
                </a:cubicBezTo>
                <a:cubicBezTo>
                  <a:pt x="6503275" y="239298"/>
                  <a:pt x="6503200" y="239373"/>
                  <a:pt x="6503109" y="239373"/>
                </a:cubicBezTo>
                <a:cubicBezTo>
                  <a:pt x="6503017" y="239373"/>
                  <a:pt x="6502943" y="239298"/>
                  <a:pt x="6502943" y="239207"/>
                </a:cubicBezTo>
                <a:cubicBezTo>
                  <a:pt x="6502943" y="239115"/>
                  <a:pt x="6503017" y="239041"/>
                  <a:pt x="6503109" y="239041"/>
                </a:cubicBezTo>
                <a:close/>
                <a:moveTo>
                  <a:pt x="6365029" y="239041"/>
                </a:moveTo>
                <a:cubicBezTo>
                  <a:pt x="6365120" y="239041"/>
                  <a:pt x="6365195" y="239115"/>
                  <a:pt x="6365195" y="239207"/>
                </a:cubicBezTo>
                <a:cubicBezTo>
                  <a:pt x="6365195" y="239298"/>
                  <a:pt x="6365120" y="239373"/>
                  <a:pt x="6365029" y="239373"/>
                </a:cubicBezTo>
                <a:cubicBezTo>
                  <a:pt x="6364937" y="239373"/>
                  <a:pt x="6364863" y="239298"/>
                  <a:pt x="6364863" y="239207"/>
                </a:cubicBezTo>
                <a:cubicBezTo>
                  <a:pt x="6364863" y="239115"/>
                  <a:pt x="6364937" y="239041"/>
                  <a:pt x="6365029" y="239041"/>
                </a:cubicBezTo>
                <a:close/>
                <a:moveTo>
                  <a:pt x="6226961" y="239041"/>
                </a:moveTo>
                <a:cubicBezTo>
                  <a:pt x="6227051" y="239041"/>
                  <a:pt x="6227127" y="239115"/>
                  <a:pt x="6227127" y="239207"/>
                </a:cubicBezTo>
                <a:cubicBezTo>
                  <a:pt x="6227127" y="239298"/>
                  <a:pt x="6227051" y="239373"/>
                  <a:pt x="6226961" y="239373"/>
                </a:cubicBezTo>
                <a:cubicBezTo>
                  <a:pt x="6226868" y="239373"/>
                  <a:pt x="6226796" y="239298"/>
                  <a:pt x="6226796" y="239207"/>
                </a:cubicBezTo>
                <a:cubicBezTo>
                  <a:pt x="6226796" y="239115"/>
                  <a:pt x="6226868" y="239041"/>
                  <a:pt x="6226961" y="239041"/>
                </a:cubicBezTo>
                <a:close/>
                <a:moveTo>
                  <a:pt x="6088895" y="239041"/>
                </a:moveTo>
                <a:cubicBezTo>
                  <a:pt x="6088984" y="239041"/>
                  <a:pt x="6089059" y="239115"/>
                  <a:pt x="6089059" y="239207"/>
                </a:cubicBezTo>
                <a:cubicBezTo>
                  <a:pt x="6089059" y="239298"/>
                  <a:pt x="6088984" y="239373"/>
                  <a:pt x="6088895" y="239373"/>
                </a:cubicBezTo>
                <a:cubicBezTo>
                  <a:pt x="6088802" y="239373"/>
                  <a:pt x="6088730" y="239298"/>
                  <a:pt x="6088730" y="239207"/>
                </a:cubicBezTo>
                <a:cubicBezTo>
                  <a:pt x="6088730" y="239115"/>
                  <a:pt x="6088802" y="239041"/>
                  <a:pt x="6088895" y="239041"/>
                </a:cubicBezTo>
                <a:close/>
                <a:moveTo>
                  <a:pt x="5950822" y="239041"/>
                </a:moveTo>
                <a:cubicBezTo>
                  <a:pt x="5950912" y="239041"/>
                  <a:pt x="5950988" y="239115"/>
                  <a:pt x="5950988" y="239207"/>
                </a:cubicBezTo>
                <a:cubicBezTo>
                  <a:pt x="5950988" y="239298"/>
                  <a:pt x="5950912" y="239373"/>
                  <a:pt x="5950822" y="239373"/>
                </a:cubicBezTo>
                <a:cubicBezTo>
                  <a:pt x="5950726" y="239373"/>
                  <a:pt x="5950653" y="239298"/>
                  <a:pt x="5950653" y="239207"/>
                </a:cubicBezTo>
                <a:cubicBezTo>
                  <a:pt x="5950653" y="239115"/>
                  <a:pt x="5950726" y="239041"/>
                  <a:pt x="5950822" y="239041"/>
                </a:cubicBezTo>
                <a:close/>
                <a:moveTo>
                  <a:pt x="5812753" y="239041"/>
                </a:moveTo>
                <a:cubicBezTo>
                  <a:pt x="5812845" y="239041"/>
                  <a:pt x="5812920" y="239115"/>
                  <a:pt x="5812920" y="239207"/>
                </a:cubicBezTo>
                <a:cubicBezTo>
                  <a:pt x="5812920" y="239298"/>
                  <a:pt x="5812845" y="239373"/>
                  <a:pt x="5812753" y="239373"/>
                </a:cubicBezTo>
                <a:cubicBezTo>
                  <a:pt x="5812661" y="239373"/>
                  <a:pt x="5812589" y="239298"/>
                  <a:pt x="5812589" y="239207"/>
                </a:cubicBezTo>
                <a:cubicBezTo>
                  <a:pt x="5812589" y="239115"/>
                  <a:pt x="5812661" y="239041"/>
                  <a:pt x="5812753" y="239041"/>
                </a:cubicBezTo>
                <a:close/>
                <a:moveTo>
                  <a:pt x="5674680" y="239041"/>
                </a:moveTo>
                <a:cubicBezTo>
                  <a:pt x="5674773" y="239041"/>
                  <a:pt x="5674847" y="239115"/>
                  <a:pt x="5674847" y="239207"/>
                </a:cubicBezTo>
                <a:cubicBezTo>
                  <a:pt x="5674847" y="239298"/>
                  <a:pt x="5674773" y="239373"/>
                  <a:pt x="5674680" y="239373"/>
                </a:cubicBezTo>
                <a:cubicBezTo>
                  <a:pt x="5674591" y="239373"/>
                  <a:pt x="5674515" y="239298"/>
                  <a:pt x="5674515" y="239207"/>
                </a:cubicBezTo>
                <a:cubicBezTo>
                  <a:pt x="5674515" y="239115"/>
                  <a:pt x="5674591" y="239041"/>
                  <a:pt x="5674680" y="239041"/>
                </a:cubicBezTo>
                <a:close/>
                <a:moveTo>
                  <a:pt x="5536618" y="239041"/>
                </a:moveTo>
                <a:cubicBezTo>
                  <a:pt x="5536706" y="239041"/>
                  <a:pt x="5536780" y="239115"/>
                  <a:pt x="5536780" y="239207"/>
                </a:cubicBezTo>
                <a:cubicBezTo>
                  <a:pt x="5536780" y="239298"/>
                  <a:pt x="5536706" y="239373"/>
                  <a:pt x="5536618" y="239373"/>
                </a:cubicBezTo>
                <a:cubicBezTo>
                  <a:pt x="5536527" y="239373"/>
                  <a:pt x="5536450" y="239298"/>
                  <a:pt x="5536450" y="239207"/>
                </a:cubicBezTo>
                <a:cubicBezTo>
                  <a:pt x="5536450" y="239115"/>
                  <a:pt x="5536527" y="239041"/>
                  <a:pt x="5536618" y="239041"/>
                </a:cubicBezTo>
                <a:close/>
                <a:moveTo>
                  <a:pt x="5398537" y="239041"/>
                </a:moveTo>
                <a:cubicBezTo>
                  <a:pt x="5398627" y="239041"/>
                  <a:pt x="5398702" y="239115"/>
                  <a:pt x="5398702" y="239207"/>
                </a:cubicBezTo>
                <a:cubicBezTo>
                  <a:pt x="5398702" y="239298"/>
                  <a:pt x="5398627" y="239373"/>
                  <a:pt x="5398537" y="239373"/>
                </a:cubicBezTo>
                <a:cubicBezTo>
                  <a:pt x="5398449" y="239373"/>
                  <a:pt x="5398370" y="239298"/>
                  <a:pt x="5398370" y="239207"/>
                </a:cubicBezTo>
                <a:cubicBezTo>
                  <a:pt x="5398370" y="239115"/>
                  <a:pt x="5398449" y="239041"/>
                  <a:pt x="5398537" y="239041"/>
                </a:cubicBezTo>
                <a:close/>
                <a:moveTo>
                  <a:pt x="5260467" y="239041"/>
                </a:moveTo>
                <a:cubicBezTo>
                  <a:pt x="5260563" y="239041"/>
                  <a:pt x="5260637" y="239115"/>
                  <a:pt x="5260637" y="239207"/>
                </a:cubicBezTo>
                <a:cubicBezTo>
                  <a:pt x="5260637" y="239298"/>
                  <a:pt x="5260563" y="239373"/>
                  <a:pt x="5260467" y="239373"/>
                </a:cubicBezTo>
                <a:cubicBezTo>
                  <a:pt x="5260373" y="239373"/>
                  <a:pt x="5260300" y="239298"/>
                  <a:pt x="5260300" y="239207"/>
                </a:cubicBezTo>
                <a:cubicBezTo>
                  <a:pt x="5260300" y="239115"/>
                  <a:pt x="5260373" y="239041"/>
                  <a:pt x="5260467" y="239041"/>
                </a:cubicBezTo>
                <a:close/>
                <a:moveTo>
                  <a:pt x="5122396" y="239041"/>
                </a:moveTo>
                <a:cubicBezTo>
                  <a:pt x="5122487" y="239041"/>
                  <a:pt x="5122561" y="239115"/>
                  <a:pt x="5122561" y="239207"/>
                </a:cubicBezTo>
                <a:cubicBezTo>
                  <a:pt x="5122561" y="239298"/>
                  <a:pt x="5122487" y="239373"/>
                  <a:pt x="5122396" y="239373"/>
                </a:cubicBezTo>
                <a:cubicBezTo>
                  <a:pt x="5122303" y="239373"/>
                  <a:pt x="5122227" y="239298"/>
                  <a:pt x="5122227" y="239207"/>
                </a:cubicBezTo>
                <a:cubicBezTo>
                  <a:pt x="5122227" y="239115"/>
                  <a:pt x="5122303" y="239041"/>
                  <a:pt x="5122396" y="239041"/>
                </a:cubicBezTo>
                <a:close/>
                <a:moveTo>
                  <a:pt x="4984315" y="239041"/>
                </a:moveTo>
                <a:cubicBezTo>
                  <a:pt x="4984407" y="239041"/>
                  <a:pt x="4984482" y="239115"/>
                  <a:pt x="4984482" y="239207"/>
                </a:cubicBezTo>
                <a:cubicBezTo>
                  <a:pt x="4984482" y="239298"/>
                  <a:pt x="4984407" y="239373"/>
                  <a:pt x="4984315" y="239373"/>
                </a:cubicBezTo>
                <a:cubicBezTo>
                  <a:pt x="4984227" y="239373"/>
                  <a:pt x="4984149" y="239298"/>
                  <a:pt x="4984149" y="239207"/>
                </a:cubicBezTo>
                <a:cubicBezTo>
                  <a:pt x="4984149" y="239115"/>
                  <a:pt x="4984227" y="239041"/>
                  <a:pt x="4984315" y="239041"/>
                </a:cubicBezTo>
                <a:close/>
                <a:moveTo>
                  <a:pt x="4846245" y="239041"/>
                </a:moveTo>
                <a:cubicBezTo>
                  <a:pt x="4846334" y="239041"/>
                  <a:pt x="4846412" y="239115"/>
                  <a:pt x="4846412" y="239207"/>
                </a:cubicBezTo>
                <a:cubicBezTo>
                  <a:pt x="4846412" y="239298"/>
                  <a:pt x="4846334" y="239373"/>
                  <a:pt x="4846245" y="239373"/>
                </a:cubicBezTo>
                <a:cubicBezTo>
                  <a:pt x="4846155" y="239373"/>
                  <a:pt x="4846077" y="239298"/>
                  <a:pt x="4846077" y="239207"/>
                </a:cubicBezTo>
                <a:cubicBezTo>
                  <a:pt x="4846077" y="239115"/>
                  <a:pt x="4846155" y="239041"/>
                  <a:pt x="4846245" y="239041"/>
                </a:cubicBezTo>
                <a:close/>
                <a:moveTo>
                  <a:pt x="4708172" y="239041"/>
                </a:moveTo>
                <a:cubicBezTo>
                  <a:pt x="4708260" y="239041"/>
                  <a:pt x="4708335" y="239115"/>
                  <a:pt x="4708335" y="239207"/>
                </a:cubicBezTo>
                <a:cubicBezTo>
                  <a:pt x="4708335" y="239298"/>
                  <a:pt x="4708260" y="239373"/>
                  <a:pt x="4708172" y="239373"/>
                </a:cubicBezTo>
                <a:cubicBezTo>
                  <a:pt x="4708074" y="239373"/>
                  <a:pt x="4708001" y="239298"/>
                  <a:pt x="4708001" y="239207"/>
                </a:cubicBezTo>
                <a:cubicBezTo>
                  <a:pt x="4708001" y="239115"/>
                  <a:pt x="4708074" y="239041"/>
                  <a:pt x="4708172" y="239041"/>
                </a:cubicBezTo>
                <a:close/>
                <a:moveTo>
                  <a:pt x="8505175" y="119589"/>
                </a:moveTo>
                <a:cubicBezTo>
                  <a:pt x="8505198" y="119589"/>
                  <a:pt x="8505218" y="119608"/>
                  <a:pt x="8505218" y="119632"/>
                </a:cubicBezTo>
                <a:cubicBezTo>
                  <a:pt x="8505218" y="119656"/>
                  <a:pt x="8505198" y="119675"/>
                  <a:pt x="8505175" y="119675"/>
                </a:cubicBezTo>
                <a:cubicBezTo>
                  <a:pt x="8505151" y="119675"/>
                  <a:pt x="8505132" y="119656"/>
                  <a:pt x="8505132" y="119632"/>
                </a:cubicBezTo>
                <a:cubicBezTo>
                  <a:pt x="8505132" y="119608"/>
                  <a:pt x="8505151" y="119589"/>
                  <a:pt x="8505175" y="119589"/>
                </a:cubicBezTo>
                <a:close/>
                <a:moveTo>
                  <a:pt x="8367106" y="119589"/>
                </a:moveTo>
                <a:cubicBezTo>
                  <a:pt x="8367129" y="119589"/>
                  <a:pt x="8367149" y="119608"/>
                  <a:pt x="8367149" y="119632"/>
                </a:cubicBezTo>
                <a:cubicBezTo>
                  <a:pt x="8367149" y="119656"/>
                  <a:pt x="8367129" y="119675"/>
                  <a:pt x="8367106" y="119675"/>
                </a:cubicBezTo>
                <a:cubicBezTo>
                  <a:pt x="8367083" y="119675"/>
                  <a:pt x="8367063" y="119656"/>
                  <a:pt x="8367063" y="119632"/>
                </a:cubicBezTo>
                <a:cubicBezTo>
                  <a:pt x="8367063" y="119608"/>
                  <a:pt x="8367083" y="119589"/>
                  <a:pt x="8367106" y="119589"/>
                </a:cubicBezTo>
                <a:close/>
                <a:moveTo>
                  <a:pt x="4087014" y="119589"/>
                </a:moveTo>
                <a:cubicBezTo>
                  <a:pt x="4087037" y="119589"/>
                  <a:pt x="4087058" y="119608"/>
                  <a:pt x="4087058" y="119632"/>
                </a:cubicBezTo>
                <a:cubicBezTo>
                  <a:pt x="4087058" y="119656"/>
                  <a:pt x="4087037" y="119675"/>
                  <a:pt x="4087014" y="119675"/>
                </a:cubicBezTo>
                <a:cubicBezTo>
                  <a:pt x="4086992" y="119675"/>
                  <a:pt x="4086973" y="119656"/>
                  <a:pt x="4086973" y="119632"/>
                </a:cubicBezTo>
                <a:cubicBezTo>
                  <a:pt x="4086973" y="119608"/>
                  <a:pt x="4086992" y="119589"/>
                  <a:pt x="4087014" y="119589"/>
                </a:cubicBezTo>
                <a:close/>
                <a:moveTo>
                  <a:pt x="3948942" y="119589"/>
                </a:moveTo>
                <a:cubicBezTo>
                  <a:pt x="3948964" y="119589"/>
                  <a:pt x="3948985" y="119608"/>
                  <a:pt x="3948985" y="119632"/>
                </a:cubicBezTo>
                <a:cubicBezTo>
                  <a:pt x="3948985" y="119656"/>
                  <a:pt x="3948964" y="119675"/>
                  <a:pt x="3948942" y="119675"/>
                </a:cubicBezTo>
                <a:cubicBezTo>
                  <a:pt x="3948918" y="119675"/>
                  <a:pt x="3948901" y="119656"/>
                  <a:pt x="3948901" y="119632"/>
                </a:cubicBezTo>
                <a:cubicBezTo>
                  <a:pt x="3948901" y="119608"/>
                  <a:pt x="3948918" y="119589"/>
                  <a:pt x="3948942" y="119589"/>
                </a:cubicBezTo>
                <a:close/>
                <a:moveTo>
                  <a:pt x="8229026" y="119575"/>
                </a:moveTo>
                <a:cubicBezTo>
                  <a:pt x="8229058" y="119575"/>
                  <a:pt x="8229083" y="119600"/>
                  <a:pt x="8229083" y="119632"/>
                </a:cubicBezTo>
                <a:cubicBezTo>
                  <a:pt x="8229083" y="119663"/>
                  <a:pt x="8229058" y="119688"/>
                  <a:pt x="8229026" y="119688"/>
                </a:cubicBezTo>
                <a:cubicBezTo>
                  <a:pt x="8228995" y="119688"/>
                  <a:pt x="8228970" y="119663"/>
                  <a:pt x="8228970" y="119632"/>
                </a:cubicBezTo>
                <a:cubicBezTo>
                  <a:pt x="8228970" y="119600"/>
                  <a:pt x="8228995" y="119575"/>
                  <a:pt x="8229026" y="119575"/>
                </a:cubicBezTo>
                <a:close/>
                <a:moveTo>
                  <a:pt x="8090957" y="119575"/>
                </a:moveTo>
                <a:cubicBezTo>
                  <a:pt x="8090988" y="119575"/>
                  <a:pt x="8091013" y="119600"/>
                  <a:pt x="8091013" y="119632"/>
                </a:cubicBezTo>
                <a:cubicBezTo>
                  <a:pt x="8091013" y="119663"/>
                  <a:pt x="8090988" y="119688"/>
                  <a:pt x="8090957" y="119688"/>
                </a:cubicBezTo>
                <a:cubicBezTo>
                  <a:pt x="8090925" y="119688"/>
                  <a:pt x="8090900" y="119663"/>
                  <a:pt x="8090900" y="119632"/>
                </a:cubicBezTo>
                <a:cubicBezTo>
                  <a:pt x="8090900" y="119600"/>
                  <a:pt x="8090925" y="119575"/>
                  <a:pt x="8090957" y="119575"/>
                </a:cubicBezTo>
                <a:close/>
                <a:moveTo>
                  <a:pt x="7952877" y="119575"/>
                </a:moveTo>
                <a:cubicBezTo>
                  <a:pt x="7952909" y="119575"/>
                  <a:pt x="7952934" y="119600"/>
                  <a:pt x="7952934" y="119632"/>
                </a:cubicBezTo>
                <a:cubicBezTo>
                  <a:pt x="7952934" y="119663"/>
                  <a:pt x="7952909" y="119688"/>
                  <a:pt x="7952877" y="119688"/>
                </a:cubicBezTo>
                <a:cubicBezTo>
                  <a:pt x="7952846" y="119688"/>
                  <a:pt x="7952821" y="119663"/>
                  <a:pt x="7952821" y="119632"/>
                </a:cubicBezTo>
                <a:cubicBezTo>
                  <a:pt x="7952821" y="119600"/>
                  <a:pt x="7952846" y="119575"/>
                  <a:pt x="7952877" y="119575"/>
                </a:cubicBezTo>
                <a:close/>
                <a:moveTo>
                  <a:pt x="7814807" y="119575"/>
                </a:moveTo>
                <a:cubicBezTo>
                  <a:pt x="7814839" y="119575"/>
                  <a:pt x="7814864" y="119600"/>
                  <a:pt x="7814864" y="119632"/>
                </a:cubicBezTo>
                <a:cubicBezTo>
                  <a:pt x="7814864" y="119663"/>
                  <a:pt x="7814839" y="119688"/>
                  <a:pt x="7814807" y="119688"/>
                </a:cubicBezTo>
                <a:cubicBezTo>
                  <a:pt x="7814776" y="119688"/>
                  <a:pt x="7814751" y="119663"/>
                  <a:pt x="7814751" y="119632"/>
                </a:cubicBezTo>
                <a:cubicBezTo>
                  <a:pt x="7814751" y="119600"/>
                  <a:pt x="7814776" y="119575"/>
                  <a:pt x="7814807" y="119575"/>
                </a:cubicBezTo>
                <a:close/>
                <a:moveTo>
                  <a:pt x="7676739" y="119575"/>
                </a:moveTo>
                <a:cubicBezTo>
                  <a:pt x="7676770" y="119575"/>
                  <a:pt x="7676795" y="119600"/>
                  <a:pt x="7676795" y="119632"/>
                </a:cubicBezTo>
                <a:cubicBezTo>
                  <a:pt x="7676795" y="119663"/>
                  <a:pt x="7676770" y="119688"/>
                  <a:pt x="7676739" y="119688"/>
                </a:cubicBezTo>
                <a:cubicBezTo>
                  <a:pt x="7676707" y="119688"/>
                  <a:pt x="7676682" y="119663"/>
                  <a:pt x="7676682" y="119632"/>
                </a:cubicBezTo>
                <a:cubicBezTo>
                  <a:pt x="7676682" y="119600"/>
                  <a:pt x="7676707" y="119575"/>
                  <a:pt x="7676739" y="119575"/>
                </a:cubicBezTo>
                <a:close/>
                <a:moveTo>
                  <a:pt x="7538659" y="119575"/>
                </a:moveTo>
                <a:cubicBezTo>
                  <a:pt x="7538691" y="119575"/>
                  <a:pt x="7538716" y="119600"/>
                  <a:pt x="7538716" y="119632"/>
                </a:cubicBezTo>
                <a:cubicBezTo>
                  <a:pt x="7538716" y="119663"/>
                  <a:pt x="7538691" y="119688"/>
                  <a:pt x="7538659" y="119688"/>
                </a:cubicBezTo>
                <a:cubicBezTo>
                  <a:pt x="7538628" y="119688"/>
                  <a:pt x="7538603" y="119663"/>
                  <a:pt x="7538603" y="119632"/>
                </a:cubicBezTo>
                <a:cubicBezTo>
                  <a:pt x="7538603" y="119600"/>
                  <a:pt x="7538628" y="119575"/>
                  <a:pt x="7538659" y="119575"/>
                </a:cubicBezTo>
                <a:close/>
                <a:moveTo>
                  <a:pt x="7400590" y="119575"/>
                </a:moveTo>
                <a:cubicBezTo>
                  <a:pt x="7400621" y="119575"/>
                  <a:pt x="7400646" y="119600"/>
                  <a:pt x="7400646" y="119632"/>
                </a:cubicBezTo>
                <a:cubicBezTo>
                  <a:pt x="7400646" y="119663"/>
                  <a:pt x="7400621" y="119688"/>
                  <a:pt x="7400590" y="119688"/>
                </a:cubicBezTo>
                <a:cubicBezTo>
                  <a:pt x="7400558" y="119688"/>
                  <a:pt x="7400533" y="119663"/>
                  <a:pt x="7400533" y="119632"/>
                </a:cubicBezTo>
                <a:cubicBezTo>
                  <a:pt x="7400533" y="119600"/>
                  <a:pt x="7400558" y="119575"/>
                  <a:pt x="7400590" y="119575"/>
                </a:cubicBezTo>
                <a:close/>
                <a:moveTo>
                  <a:pt x="7262510" y="119575"/>
                </a:moveTo>
                <a:cubicBezTo>
                  <a:pt x="7262542" y="119575"/>
                  <a:pt x="7262567" y="119600"/>
                  <a:pt x="7262567" y="119632"/>
                </a:cubicBezTo>
                <a:cubicBezTo>
                  <a:pt x="7262567" y="119663"/>
                  <a:pt x="7262542" y="119688"/>
                  <a:pt x="7262510" y="119688"/>
                </a:cubicBezTo>
                <a:cubicBezTo>
                  <a:pt x="7262479" y="119688"/>
                  <a:pt x="7262454" y="119663"/>
                  <a:pt x="7262454" y="119632"/>
                </a:cubicBezTo>
                <a:cubicBezTo>
                  <a:pt x="7262454" y="119600"/>
                  <a:pt x="7262479" y="119575"/>
                  <a:pt x="7262510" y="119575"/>
                </a:cubicBezTo>
                <a:close/>
                <a:moveTo>
                  <a:pt x="7124440" y="119575"/>
                </a:moveTo>
                <a:cubicBezTo>
                  <a:pt x="7124472" y="119575"/>
                  <a:pt x="7124497" y="119600"/>
                  <a:pt x="7124497" y="119632"/>
                </a:cubicBezTo>
                <a:cubicBezTo>
                  <a:pt x="7124497" y="119663"/>
                  <a:pt x="7124472" y="119688"/>
                  <a:pt x="7124440" y="119688"/>
                </a:cubicBezTo>
                <a:cubicBezTo>
                  <a:pt x="7124409" y="119688"/>
                  <a:pt x="7124384" y="119663"/>
                  <a:pt x="7124384" y="119632"/>
                </a:cubicBezTo>
                <a:cubicBezTo>
                  <a:pt x="7124384" y="119600"/>
                  <a:pt x="7124409" y="119575"/>
                  <a:pt x="7124440" y="119575"/>
                </a:cubicBezTo>
                <a:close/>
                <a:moveTo>
                  <a:pt x="6986362" y="119575"/>
                </a:moveTo>
                <a:cubicBezTo>
                  <a:pt x="6986393" y="119575"/>
                  <a:pt x="6986418" y="119600"/>
                  <a:pt x="6986418" y="119632"/>
                </a:cubicBezTo>
                <a:cubicBezTo>
                  <a:pt x="6986418" y="119663"/>
                  <a:pt x="6986393" y="119688"/>
                  <a:pt x="6986362" y="119688"/>
                </a:cubicBezTo>
                <a:cubicBezTo>
                  <a:pt x="6986330" y="119688"/>
                  <a:pt x="6986305" y="119663"/>
                  <a:pt x="6986305" y="119632"/>
                </a:cubicBezTo>
                <a:cubicBezTo>
                  <a:pt x="6986305" y="119600"/>
                  <a:pt x="6986330" y="119575"/>
                  <a:pt x="6986362" y="119575"/>
                </a:cubicBezTo>
                <a:close/>
                <a:moveTo>
                  <a:pt x="6848291" y="119575"/>
                </a:moveTo>
                <a:cubicBezTo>
                  <a:pt x="6848323" y="119575"/>
                  <a:pt x="6848348" y="119600"/>
                  <a:pt x="6848348" y="119632"/>
                </a:cubicBezTo>
                <a:cubicBezTo>
                  <a:pt x="6848348" y="119663"/>
                  <a:pt x="6848323" y="119688"/>
                  <a:pt x="6848291" y="119688"/>
                </a:cubicBezTo>
                <a:cubicBezTo>
                  <a:pt x="6848260" y="119688"/>
                  <a:pt x="6848235" y="119663"/>
                  <a:pt x="6848235" y="119632"/>
                </a:cubicBezTo>
                <a:cubicBezTo>
                  <a:pt x="6848235" y="119600"/>
                  <a:pt x="6848260" y="119575"/>
                  <a:pt x="6848291" y="119575"/>
                </a:cubicBezTo>
                <a:close/>
                <a:moveTo>
                  <a:pt x="6710223" y="119575"/>
                </a:moveTo>
                <a:cubicBezTo>
                  <a:pt x="6710254" y="119575"/>
                  <a:pt x="6710279" y="119600"/>
                  <a:pt x="6710279" y="119632"/>
                </a:cubicBezTo>
                <a:cubicBezTo>
                  <a:pt x="6710279" y="119663"/>
                  <a:pt x="6710254" y="119688"/>
                  <a:pt x="6710223" y="119688"/>
                </a:cubicBezTo>
                <a:cubicBezTo>
                  <a:pt x="6710191" y="119688"/>
                  <a:pt x="6710166" y="119663"/>
                  <a:pt x="6710166" y="119632"/>
                </a:cubicBezTo>
                <a:cubicBezTo>
                  <a:pt x="6710166" y="119600"/>
                  <a:pt x="6710191" y="119575"/>
                  <a:pt x="6710223" y="119575"/>
                </a:cubicBezTo>
                <a:close/>
                <a:moveTo>
                  <a:pt x="6572143" y="119575"/>
                </a:moveTo>
                <a:cubicBezTo>
                  <a:pt x="6572175" y="119575"/>
                  <a:pt x="6572200" y="119600"/>
                  <a:pt x="6572200" y="119632"/>
                </a:cubicBezTo>
                <a:cubicBezTo>
                  <a:pt x="6572200" y="119663"/>
                  <a:pt x="6572175" y="119688"/>
                  <a:pt x="6572143" y="119688"/>
                </a:cubicBezTo>
                <a:cubicBezTo>
                  <a:pt x="6572112" y="119688"/>
                  <a:pt x="6572087" y="119663"/>
                  <a:pt x="6572087" y="119632"/>
                </a:cubicBezTo>
                <a:cubicBezTo>
                  <a:pt x="6572087" y="119600"/>
                  <a:pt x="6572112" y="119575"/>
                  <a:pt x="6572143" y="119575"/>
                </a:cubicBezTo>
                <a:close/>
                <a:moveTo>
                  <a:pt x="6434073" y="119575"/>
                </a:moveTo>
                <a:cubicBezTo>
                  <a:pt x="6434105" y="119575"/>
                  <a:pt x="6434130" y="119600"/>
                  <a:pt x="6434130" y="119632"/>
                </a:cubicBezTo>
                <a:cubicBezTo>
                  <a:pt x="6434130" y="119663"/>
                  <a:pt x="6434105" y="119688"/>
                  <a:pt x="6434073" y="119688"/>
                </a:cubicBezTo>
                <a:cubicBezTo>
                  <a:pt x="6434042" y="119688"/>
                  <a:pt x="6434017" y="119663"/>
                  <a:pt x="6434017" y="119632"/>
                </a:cubicBezTo>
                <a:cubicBezTo>
                  <a:pt x="6434017" y="119600"/>
                  <a:pt x="6434042" y="119575"/>
                  <a:pt x="6434073" y="119575"/>
                </a:cubicBezTo>
                <a:close/>
                <a:moveTo>
                  <a:pt x="6295995" y="119575"/>
                </a:moveTo>
                <a:cubicBezTo>
                  <a:pt x="6296026" y="119575"/>
                  <a:pt x="6296052" y="119600"/>
                  <a:pt x="6296052" y="119632"/>
                </a:cubicBezTo>
                <a:cubicBezTo>
                  <a:pt x="6296052" y="119663"/>
                  <a:pt x="6296026" y="119688"/>
                  <a:pt x="6295995" y="119688"/>
                </a:cubicBezTo>
                <a:cubicBezTo>
                  <a:pt x="6295963" y="119688"/>
                  <a:pt x="6295938" y="119663"/>
                  <a:pt x="6295938" y="119632"/>
                </a:cubicBezTo>
                <a:cubicBezTo>
                  <a:pt x="6295938" y="119600"/>
                  <a:pt x="6295963" y="119575"/>
                  <a:pt x="6295995" y="119575"/>
                </a:cubicBezTo>
                <a:close/>
                <a:moveTo>
                  <a:pt x="6157927" y="119575"/>
                </a:moveTo>
                <a:cubicBezTo>
                  <a:pt x="6157962" y="119575"/>
                  <a:pt x="6157985" y="119600"/>
                  <a:pt x="6157985" y="119632"/>
                </a:cubicBezTo>
                <a:cubicBezTo>
                  <a:pt x="6157985" y="119663"/>
                  <a:pt x="6157962" y="119688"/>
                  <a:pt x="6157927" y="119688"/>
                </a:cubicBezTo>
                <a:cubicBezTo>
                  <a:pt x="6157896" y="119688"/>
                  <a:pt x="6157870" y="119663"/>
                  <a:pt x="6157870" y="119632"/>
                </a:cubicBezTo>
                <a:cubicBezTo>
                  <a:pt x="6157870" y="119600"/>
                  <a:pt x="6157896" y="119575"/>
                  <a:pt x="6157927" y="119575"/>
                </a:cubicBezTo>
                <a:close/>
                <a:moveTo>
                  <a:pt x="6019853" y="119575"/>
                </a:moveTo>
                <a:cubicBezTo>
                  <a:pt x="6019882" y="119575"/>
                  <a:pt x="6019910" y="119600"/>
                  <a:pt x="6019910" y="119632"/>
                </a:cubicBezTo>
                <a:cubicBezTo>
                  <a:pt x="6019910" y="119663"/>
                  <a:pt x="6019882" y="119688"/>
                  <a:pt x="6019853" y="119688"/>
                </a:cubicBezTo>
                <a:cubicBezTo>
                  <a:pt x="6019821" y="119688"/>
                  <a:pt x="6019795" y="119663"/>
                  <a:pt x="6019795" y="119632"/>
                </a:cubicBezTo>
                <a:cubicBezTo>
                  <a:pt x="6019795" y="119600"/>
                  <a:pt x="6019821" y="119575"/>
                  <a:pt x="6019853" y="119575"/>
                </a:cubicBezTo>
                <a:close/>
                <a:moveTo>
                  <a:pt x="5881786" y="119575"/>
                </a:moveTo>
                <a:cubicBezTo>
                  <a:pt x="5881819" y="119575"/>
                  <a:pt x="5881842" y="119600"/>
                  <a:pt x="5881842" y="119632"/>
                </a:cubicBezTo>
                <a:cubicBezTo>
                  <a:pt x="5881842" y="119663"/>
                  <a:pt x="5881819" y="119688"/>
                  <a:pt x="5881786" y="119688"/>
                </a:cubicBezTo>
                <a:cubicBezTo>
                  <a:pt x="5881755" y="119688"/>
                  <a:pt x="5881731" y="119663"/>
                  <a:pt x="5881731" y="119632"/>
                </a:cubicBezTo>
                <a:cubicBezTo>
                  <a:pt x="5881731" y="119600"/>
                  <a:pt x="5881755" y="119575"/>
                  <a:pt x="5881786" y="119575"/>
                </a:cubicBezTo>
                <a:close/>
                <a:moveTo>
                  <a:pt x="5743711" y="119575"/>
                </a:moveTo>
                <a:cubicBezTo>
                  <a:pt x="5743744" y="119575"/>
                  <a:pt x="5743771" y="119600"/>
                  <a:pt x="5743771" y="119632"/>
                </a:cubicBezTo>
                <a:cubicBezTo>
                  <a:pt x="5743771" y="119663"/>
                  <a:pt x="5743744" y="119688"/>
                  <a:pt x="5743711" y="119688"/>
                </a:cubicBezTo>
                <a:cubicBezTo>
                  <a:pt x="5743683" y="119688"/>
                  <a:pt x="5743657" y="119663"/>
                  <a:pt x="5743657" y="119632"/>
                </a:cubicBezTo>
                <a:cubicBezTo>
                  <a:pt x="5743657" y="119600"/>
                  <a:pt x="5743683" y="119575"/>
                  <a:pt x="5743711" y="119575"/>
                </a:cubicBezTo>
                <a:close/>
                <a:moveTo>
                  <a:pt x="5605649" y="119575"/>
                </a:moveTo>
                <a:cubicBezTo>
                  <a:pt x="5605681" y="119575"/>
                  <a:pt x="5605706" y="119600"/>
                  <a:pt x="5605706" y="119632"/>
                </a:cubicBezTo>
                <a:cubicBezTo>
                  <a:pt x="5605706" y="119663"/>
                  <a:pt x="5605681" y="119688"/>
                  <a:pt x="5605649" y="119688"/>
                </a:cubicBezTo>
                <a:cubicBezTo>
                  <a:pt x="5605618" y="119688"/>
                  <a:pt x="5605593" y="119663"/>
                  <a:pt x="5605593" y="119632"/>
                </a:cubicBezTo>
                <a:cubicBezTo>
                  <a:pt x="5605593" y="119600"/>
                  <a:pt x="5605618" y="119575"/>
                  <a:pt x="5605649" y="119575"/>
                </a:cubicBezTo>
                <a:close/>
                <a:moveTo>
                  <a:pt x="5467587" y="119575"/>
                </a:moveTo>
                <a:cubicBezTo>
                  <a:pt x="5467614" y="119575"/>
                  <a:pt x="5467641" y="119600"/>
                  <a:pt x="5467641" y="119632"/>
                </a:cubicBezTo>
                <a:cubicBezTo>
                  <a:pt x="5467641" y="119663"/>
                  <a:pt x="5467614" y="119688"/>
                  <a:pt x="5467587" y="119688"/>
                </a:cubicBezTo>
                <a:cubicBezTo>
                  <a:pt x="5467551" y="119688"/>
                  <a:pt x="5467526" y="119663"/>
                  <a:pt x="5467526" y="119632"/>
                </a:cubicBezTo>
                <a:cubicBezTo>
                  <a:pt x="5467526" y="119600"/>
                  <a:pt x="5467551" y="119575"/>
                  <a:pt x="5467587" y="119575"/>
                </a:cubicBezTo>
                <a:close/>
                <a:moveTo>
                  <a:pt x="5329506" y="119575"/>
                </a:moveTo>
                <a:cubicBezTo>
                  <a:pt x="5329538" y="119575"/>
                  <a:pt x="5329562" y="119600"/>
                  <a:pt x="5329562" y="119632"/>
                </a:cubicBezTo>
                <a:cubicBezTo>
                  <a:pt x="5329562" y="119663"/>
                  <a:pt x="5329538" y="119688"/>
                  <a:pt x="5329506" y="119688"/>
                </a:cubicBezTo>
                <a:cubicBezTo>
                  <a:pt x="5329472" y="119688"/>
                  <a:pt x="5329449" y="119663"/>
                  <a:pt x="5329449" y="119632"/>
                </a:cubicBezTo>
                <a:cubicBezTo>
                  <a:pt x="5329449" y="119600"/>
                  <a:pt x="5329472" y="119575"/>
                  <a:pt x="5329506" y="119575"/>
                </a:cubicBezTo>
                <a:close/>
                <a:moveTo>
                  <a:pt x="5191430" y="119575"/>
                </a:moveTo>
                <a:cubicBezTo>
                  <a:pt x="5191464" y="119575"/>
                  <a:pt x="5191490" y="119600"/>
                  <a:pt x="5191490" y="119632"/>
                </a:cubicBezTo>
                <a:cubicBezTo>
                  <a:pt x="5191490" y="119663"/>
                  <a:pt x="5191464" y="119688"/>
                  <a:pt x="5191430" y="119688"/>
                </a:cubicBezTo>
                <a:cubicBezTo>
                  <a:pt x="5191401" y="119688"/>
                  <a:pt x="5191375" y="119663"/>
                  <a:pt x="5191375" y="119632"/>
                </a:cubicBezTo>
                <a:cubicBezTo>
                  <a:pt x="5191375" y="119600"/>
                  <a:pt x="5191401" y="119575"/>
                  <a:pt x="5191430" y="119575"/>
                </a:cubicBezTo>
                <a:close/>
                <a:moveTo>
                  <a:pt x="5053351" y="119575"/>
                </a:moveTo>
                <a:cubicBezTo>
                  <a:pt x="5053386" y="119575"/>
                  <a:pt x="5053404" y="119600"/>
                  <a:pt x="5053404" y="119632"/>
                </a:cubicBezTo>
                <a:cubicBezTo>
                  <a:pt x="5053404" y="119663"/>
                  <a:pt x="5053386" y="119688"/>
                  <a:pt x="5053351" y="119688"/>
                </a:cubicBezTo>
                <a:cubicBezTo>
                  <a:pt x="5053322" y="119688"/>
                  <a:pt x="5053296" y="119663"/>
                  <a:pt x="5053296" y="119632"/>
                </a:cubicBezTo>
                <a:cubicBezTo>
                  <a:pt x="5053296" y="119600"/>
                  <a:pt x="5053322" y="119575"/>
                  <a:pt x="5053351" y="119575"/>
                </a:cubicBezTo>
                <a:close/>
                <a:moveTo>
                  <a:pt x="4915277" y="119575"/>
                </a:moveTo>
                <a:cubicBezTo>
                  <a:pt x="4915313" y="119575"/>
                  <a:pt x="4915336" y="119600"/>
                  <a:pt x="4915336" y="119632"/>
                </a:cubicBezTo>
                <a:cubicBezTo>
                  <a:pt x="4915336" y="119663"/>
                  <a:pt x="4915313" y="119688"/>
                  <a:pt x="4915277" y="119688"/>
                </a:cubicBezTo>
                <a:cubicBezTo>
                  <a:pt x="4915250" y="119688"/>
                  <a:pt x="4915220" y="119663"/>
                  <a:pt x="4915220" y="119632"/>
                </a:cubicBezTo>
                <a:cubicBezTo>
                  <a:pt x="4915220" y="119600"/>
                  <a:pt x="4915250" y="119575"/>
                  <a:pt x="4915277" y="119575"/>
                </a:cubicBezTo>
                <a:close/>
                <a:moveTo>
                  <a:pt x="4777204" y="119575"/>
                </a:moveTo>
                <a:cubicBezTo>
                  <a:pt x="4777233" y="119575"/>
                  <a:pt x="4777259" y="119600"/>
                  <a:pt x="4777259" y="119632"/>
                </a:cubicBezTo>
                <a:cubicBezTo>
                  <a:pt x="4777259" y="119663"/>
                  <a:pt x="4777233" y="119688"/>
                  <a:pt x="4777204" y="119688"/>
                </a:cubicBezTo>
                <a:cubicBezTo>
                  <a:pt x="4777168" y="119688"/>
                  <a:pt x="4777143" y="119663"/>
                  <a:pt x="4777143" y="119632"/>
                </a:cubicBezTo>
                <a:cubicBezTo>
                  <a:pt x="4777143" y="119600"/>
                  <a:pt x="4777168" y="119575"/>
                  <a:pt x="4777204" y="119575"/>
                </a:cubicBezTo>
                <a:close/>
                <a:moveTo>
                  <a:pt x="4639131" y="119575"/>
                </a:moveTo>
                <a:cubicBezTo>
                  <a:pt x="4639165" y="119575"/>
                  <a:pt x="4639192" y="119600"/>
                  <a:pt x="4639192" y="119632"/>
                </a:cubicBezTo>
                <a:cubicBezTo>
                  <a:pt x="4639192" y="119663"/>
                  <a:pt x="4639165" y="119688"/>
                  <a:pt x="4639131" y="119688"/>
                </a:cubicBezTo>
                <a:cubicBezTo>
                  <a:pt x="4639100" y="119688"/>
                  <a:pt x="4639078" y="119663"/>
                  <a:pt x="4639078" y="119632"/>
                </a:cubicBezTo>
                <a:cubicBezTo>
                  <a:pt x="4639078" y="119600"/>
                  <a:pt x="4639100" y="119575"/>
                  <a:pt x="4639131" y="119575"/>
                </a:cubicBezTo>
                <a:close/>
                <a:moveTo>
                  <a:pt x="4501064" y="119575"/>
                </a:moveTo>
                <a:cubicBezTo>
                  <a:pt x="4501091" y="119575"/>
                  <a:pt x="4501117" y="119600"/>
                  <a:pt x="4501117" y="119632"/>
                </a:cubicBezTo>
                <a:cubicBezTo>
                  <a:pt x="4501117" y="119663"/>
                  <a:pt x="4501091" y="119688"/>
                  <a:pt x="4501064" y="119688"/>
                </a:cubicBezTo>
                <a:cubicBezTo>
                  <a:pt x="4501034" y="119688"/>
                  <a:pt x="4501005" y="119663"/>
                  <a:pt x="4501005" y="119632"/>
                </a:cubicBezTo>
                <a:cubicBezTo>
                  <a:pt x="4501005" y="119600"/>
                  <a:pt x="4501034" y="119575"/>
                  <a:pt x="4501064" y="119575"/>
                </a:cubicBezTo>
                <a:close/>
                <a:moveTo>
                  <a:pt x="4362981" y="119575"/>
                </a:moveTo>
                <a:cubicBezTo>
                  <a:pt x="4363012" y="119575"/>
                  <a:pt x="4363037" y="119600"/>
                  <a:pt x="4363037" y="119632"/>
                </a:cubicBezTo>
                <a:cubicBezTo>
                  <a:pt x="4363037" y="119663"/>
                  <a:pt x="4363012" y="119688"/>
                  <a:pt x="4362981" y="119688"/>
                </a:cubicBezTo>
                <a:cubicBezTo>
                  <a:pt x="4362952" y="119688"/>
                  <a:pt x="4362925" y="119663"/>
                  <a:pt x="4362925" y="119632"/>
                </a:cubicBezTo>
                <a:cubicBezTo>
                  <a:pt x="4362925" y="119600"/>
                  <a:pt x="4362952" y="119575"/>
                  <a:pt x="4362981" y="119575"/>
                </a:cubicBezTo>
                <a:close/>
                <a:moveTo>
                  <a:pt x="4225097" y="119575"/>
                </a:moveTo>
                <a:cubicBezTo>
                  <a:pt x="4225126" y="119575"/>
                  <a:pt x="4225152" y="119600"/>
                  <a:pt x="4225152" y="119632"/>
                </a:cubicBezTo>
                <a:cubicBezTo>
                  <a:pt x="4225152" y="119663"/>
                  <a:pt x="4225126" y="119688"/>
                  <a:pt x="4225097" y="119688"/>
                </a:cubicBezTo>
                <a:cubicBezTo>
                  <a:pt x="4225065" y="119688"/>
                  <a:pt x="4225043" y="119663"/>
                  <a:pt x="4225043" y="119632"/>
                </a:cubicBezTo>
                <a:cubicBezTo>
                  <a:pt x="4225043" y="119600"/>
                  <a:pt x="4225065" y="119575"/>
                  <a:pt x="4225097" y="119575"/>
                </a:cubicBezTo>
                <a:close/>
                <a:moveTo>
                  <a:pt x="7331545" y="13"/>
                </a:moveTo>
                <a:cubicBezTo>
                  <a:pt x="7331568" y="13"/>
                  <a:pt x="7331588" y="32"/>
                  <a:pt x="7331588" y="56"/>
                </a:cubicBezTo>
                <a:cubicBezTo>
                  <a:pt x="7331588" y="80"/>
                  <a:pt x="7331568" y="99"/>
                  <a:pt x="7331545" y="99"/>
                </a:cubicBezTo>
                <a:cubicBezTo>
                  <a:pt x="7331521" y="99"/>
                  <a:pt x="7331502" y="80"/>
                  <a:pt x="7331502" y="56"/>
                </a:cubicBezTo>
                <a:cubicBezTo>
                  <a:pt x="7331502" y="32"/>
                  <a:pt x="7331521" y="13"/>
                  <a:pt x="7331545" y="13"/>
                </a:cubicBezTo>
                <a:close/>
                <a:moveTo>
                  <a:pt x="7193476" y="13"/>
                </a:moveTo>
                <a:cubicBezTo>
                  <a:pt x="7193500" y="13"/>
                  <a:pt x="7193519" y="32"/>
                  <a:pt x="7193519" y="56"/>
                </a:cubicBezTo>
                <a:cubicBezTo>
                  <a:pt x="7193519" y="80"/>
                  <a:pt x="7193500" y="99"/>
                  <a:pt x="7193476" y="99"/>
                </a:cubicBezTo>
                <a:cubicBezTo>
                  <a:pt x="7193453" y="99"/>
                  <a:pt x="7193433" y="80"/>
                  <a:pt x="7193433" y="56"/>
                </a:cubicBezTo>
                <a:cubicBezTo>
                  <a:pt x="7193433" y="32"/>
                  <a:pt x="7193453" y="13"/>
                  <a:pt x="7193476" y="13"/>
                </a:cubicBezTo>
                <a:close/>
                <a:moveTo>
                  <a:pt x="7055406" y="13"/>
                </a:moveTo>
                <a:cubicBezTo>
                  <a:pt x="7055430" y="13"/>
                  <a:pt x="7055449" y="32"/>
                  <a:pt x="7055449" y="56"/>
                </a:cubicBezTo>
                <a:cubicBezTo>
                  <a:pt x="7055449" y="80"/>
                  <a:pt x="7055430" y="99"/>
                  <a:pt x="7055406" y="99"/>
                </a:cubicBezTo>
                <a:cubicBezTo>
                  <a:pt x="7055383" y="99"/>
                  <a:pt x="7055363" y="80"/>
                  <a:pt x="7055363" y="56"/>
                </a:cubicBezTo>
                <a:cubicBezTo>
                  <a:pt x="7055363" y="32"/>
                  <a:pt x="7055383" y="13"/>
                  <a:pt x="7055406" y="13"/>
                </a:cubicBezTo>
                <a:close/>
                <a:moveTo>
                  <a:pt x="6917327" y="13"/>
                </a:moveTo>
                <a:cubicBezTo>
                  <a:pt x="6917350" y="13"/>
                  <a:pt x="6917370" y="32"/>
                  <a:pt x="6917370" y="56"/>
                </a:cubicBezTo>
                <a:cubicBezTo>
                  <a:pt x="6917370" y="80"/>
                  <a:pt x="6917350" y="99"/>
                  <a:pt x="6917327" y="99"/>
                </a:cubicBezTo>
                <a:cubicBezTo>
                  <a:pt x="6917304" y="99"/>
                  <a:pt x="6917284" y="80"/>
                  <a:pt x="6917284" y="56"/>
                </a:cubicBezTo>
                <a:cubicBezTo>
                  <a:pt x="6917284" y="32"/>
                  <a:pt x="6917304" y="13"/>
                  <a:pt x="6917327" y="13"/>
                </a:cubicBezTo>
                <a:close/>
                <a:moveTo>
                  <a:pt x="5536618" y="13"/>
                </a:moveTo>
                <a:cubicBezTo>
                  <a:pt x="5536640" y="13"/>
                  <a:pt x="5536660" y="32"/>
                  <a:pt x="5536660" y="56"/>
                </a:cubicBezTo>
                <a:cubicBezTo>
                  <a:pt x="5536660" y="80"/>
                  <a:pt x="5536640" y="99"/>
                  <a:pt x="5536618" y="99"/>
                </a:cubicBezTo>
                <a:cubicBezTo>
                  <a:pt x="5536591" y="99"/>
                  <a:pt x="5536573" y="80"/>
                  <a:pt x="5536573" y="56"/>
                </a:cubicBezTo>
                <a:cubicBezTo>
                  <a:pt x="5536573" y="32"/>
                  <a:pt x="5536591" y="13"/>
                  <a:pt x="5536618" y="13"/>
                </a:cubicBezTo>
                <a:close/>
                <a:moveTo>
                  <a:pt x="5398537" y="13"/>
                </a:moveTo>
                <a:cubicBezTo>
                  <a:pt x="5398561" y="13"/>
                  <a:pt x="5398586" y="32"/>
                  <a:pt x="5398586" y="56"/>
                </a:cubicBezTo>
                <a:cubicBezTo>
                  <a:pt x="5398586" y="80"/>
                  <a:pt x="5398561" y="99"/>
                  <a:pt x="5398537" y="99"/>
                </a:cubicBezTo>
                <a:cubicBezTo>
                  <a:pt x="5398514" y="99"/>
                  <a:pt x="5398495" y="80"/>
                  <a:pt x="5398495" y="56"/>
                </a:cubicBezTo>
                <a:cubicBezTo>
                  <a:pt x="5398495" y="32"/>
                  <a:pt x="5398514" y="13"/>
                  <a:pt x="5398537" y="13"/>
                </a:cubicBezTo>
                <a:close/>
                <a:moveTo>
                  <a:pt x="5260467" y="13"/>
                </a:moveTo>
                <a:cubicBezTo>
                  <a:pt x="5260494" y="13"/>
                  <a:pt x="5260511" y="32"/>
                  <a:pt x="5260511" y="56"/>
                </a:cubicBezTo>
                <a:cubicBezTo>
                  <a:pt x="5260511" y="80"/>
                  <a:pt x="5260494" y="99"/>
                  <a:pt x="5260467" y="99"/>
                </a:cubicBezTo>
                <a:cubicBezTo>
                  <a:pt x="5260443" y="99"/>
                  <a:pt x="5260427" y="80"/>
                  <a:pt x="5260427" y="56"/>
                </a:cubicBezTo>
                <a:cubicBezTo>
                  <a:pt x="5260427" y="32"/>
                  <a:pt x="5260443" y="13"/>
                  <a:pt x="5260467" y="13"/>
                </a:cubicBezTo>
                <a:close/>
                <a:moveTo>
                  <a:pt x="5122396" y="13"/>
                </a:moveTo>
                <a:cubicBezTo>
                  <a:pt x="5122419" y="13"/>
                  <a:pt x="5122440" y="32"/>
                  <a:pt x="5122440" y="56"/>
                </a:cubicBezTo>
                <a:cubicBezTo>
                  <a:pt x="5122440" y="80"/>
                  <a:pt x="5122419" y="99"/>
                  <a:pt x="5122396" y="99"/>
                </a:cubicBezTo>
                <a:cubicBezTo>
                  <a:pt x="5122373" y="99"/>
                  <a:pt x="5122350" y="80"/>
                  <a:pt x="5122350" y="56"/>
                </a:cubicBezTo>
                <a:cubicBezTo>
                  <a:pt x="5122350" y="32"/>
                  <a:pt x="5122373" y="13"/>
                  <a:pt x="5122396" y="13"/>
                </a:cubicBezTo>
                <a:close/>
                <a:moveTo>
                  <a:pt x="6779257" y="0"/>
                </a:moveTo>
                <a:cubicBezTo>
                  <a:pt x="6779288" y="0"/>
                  <a:pt x="6779313" y="25"/>
                  <a:pt x="6779313" y="57"/>
                </a:cubicBezTo>
                <a:cubicBezTo>
                  <a:pt x="6779313" y="88"/>
                  <a:pt x="6779288" y="113"/>
                  <a:pt x="6779257" y="113"/>
                </a:cubicBezTo>
                <a:cubicBezTo>
                  <a:pt x="6779225" y="113"/>
                  <a:pt x="6779200" y="88"/>
                  <a:pt x="6779200" y="57"/>
                </a:cubicBezTo>
                <a:cubicBezTo>
                  <a:pt x="6779200" y="25"/>
                  <a:pt x="6779225" y="0"/>
                  <a:pt x="6779257" y="0"/>
                </a:cubicBezTo>
                <a:close/>
                <a:moveTo>
                  <a:pt x="6641178" y="0"/>
                </a:moveTo>
                <a:cubicBezTo>
                  <a:pt x="6641209" y="0"/>
                  <a:pt x="6641234" y="25"/>
                  <a:pt x="6641234" y="57"/>
                </a:cubicBezTo>
                <a:cubicBezTo>
                  <a:pt x="6641234" y="88"/>
                  <a:pt x="6641209" y="113"/>
                  <a:pt x="6641178" y="113"/>
                </a:cubicBezTo>
                <a:cubicBezTo>
                  <a:pt x="6641146" y="113"/>
                  <a:pt x="6641121" y="88"/>
                  <a:pt x="6641121" y="57"/>
                </a:cubicBezTo>
                <a:cubicBezTo>
                  <a:pt x="6641121" y="25"/>
                  <a:pt x="6641146" y="0"/>
                  <a:pt x="6641178" y="0"/>
                </a:cubicBezTo>
                <a:close/>
                <a:moveTo>
                  <a:pt x="6503109" y="0"/>
                </a:moveTo>
                <a:cubicBezTo>
                  <a:pt x="6503140" y="0"/>
                  <a:pt x="6503165" y="25"/>
                  <a:pt x="6503165" y="57"/>
                </a:cubicBezTo>
                <a:cubicBezTo>
                  <a:pt x="6503165" y="88"/>
                  <a:pt x="6503140" y="113"/>
                  <a:pt x="6503109" y="113"/>
                </a:cubicBezTo>
                <a:cubicBezTo>
                  <a:pt x="6503077" y="113"/>
                  <a:pt x="6503052" y="88"/>
                  <a:pt x="6503052" y="57"/>
                </a:cubicBezTo>
                <a:cubicBezTo>
                  <a:pt x="6503052" y="25"/>
                  <a:pt x="6503077" y="0"/>
                  <a:pt x="6503109" y="0"/>
                </a:cubicBezTo>
                <a:close/>
                <a:moveTo>
                  <a:pt x="6365029" y="0"/>
                </a:moveTo>
                <a:cubicBezTo>
                  <a:pt x="6365061" y="0"/>
                  <a:pt x="6365086" y="25"/>
                  <a:pt x="6365086" y="57"/>
                </a:cubicBezTo>
                <a:cubicBezTo>
                  <a:pt x="6365086" y="88"/>
                  <a:pt x="6365061" y="113"/>
                  <a:pt x="6365029" y="113"/>
                </a:cubicBezTo>
                <a:cubicBezTo>
                  <a:pt x="6364998" y="113"/>
                  <a:pt x="6364973" y="88"/>
                  <a:pt x="6364973" y="57"/>
                </a:cubicBezTo>
                <a:cubicBezTo>
                  <a:pt x="6364973" y="25"/>
                  <a:pt x="6364998" y="0"/>
                  <a:pt x="6365029" y="0"/>
                </a:cubicBezTo>
                <a:close/>
                <a:moveTo>
                  <a:pt x="6226961" y="0"/>
                </a:moveTo>
                <a:cubicBezTo>
                  <a:pt x="6226991" y="0"/>
                  <a:pt x="6227017" y="25"/>
                  <a:pt x="6227017" y="57"/>
                </a:cubicBezTo>
                <a:cubicBezTo>
                  <a:pt x="6227017" y="88"/>
                  <a:pt x="6226991" y="113"/>
                  <a:pt x="6226961" y="113"/>
                </a:cubicBezTo>
                <a:cubicBezTo>
                  <a:pt x="6226928" y="113"/>
                  <a:pt x="6226903" y="88"/>
                  <a:pt x="6226903" y="57"/>
                </a:cubicBezTo>
                <a:cubicBezTo>
                  <a:pt x="6226903" y="25"/>
                  <a:pt x="6226928" y="0"/>
                  <a:pt x="6226961" y="0"/>
                </a:cubicBezTo>
                <a:close/>
                <a:moveTo>
                  <a:pt x="6088895" y="0"/>
                </a:moveTo>
                <a:cubicBezTo>
                  <a:pt x="6088928" y="0"/>
                  <a:pt x="6088949" y="25"/>
                  <a:pt x="6088949" y="57"/>
                </a:cubicBezTo>
                <a:cubicBezTo>
                  <a:pt x="6088949" y="88"/>
                  <a:pt x="6088928" y="113"/>
                  <a:pt x="6088895" y="113"/>
                </a:cubicBezTo>
                <a:cubicBezTo>
                  <a:pt x="6088864" y="113"/>
                  <a:pt x="6088838" y="88"/>
                  <a:pt x="6088838" y="57"/>
                </a:cubicBezTo>
                <a:cubicBezTo>
                  <a:pt x="6088838" y="25"/>
                  <a:pt x="6088864" y="0"/>
                  <a:pt x="6088895" y="0"/>
                </a:cubicBezTo>
                <a:close/>
                <a:moveTo>
                  <a:pt x="5950822" y="0"/>
                </a:moveTo>
                <a:cubicBezTo>
                  <a:pt x="5950851" y="0"/>
                  <a:pt x="5950875" y="25"/>
                  <a:pt x="5950875" y="57"/>
                </a:cubicBezTo>
                <a:cubicBezTo>
                  <a:pt x="5950875" y="88"/>
                  <a:pt x="5950851" y="113"/>
                  <a:pt x="5950822" y="113"/>
                </a:cubicBezTo>
                <a:cubicBezTo>
                  <a:pt x="5950789" y="113"/>
                  <a:pt x="5950763" y="88"/>
                  <a:pt x="5950763" y="57"/>
                </a:cubicBezTo>
                <a:cubicBezTo>
                  <a:pt x="5950763" y="25"/>
                  <a:pt x="5950789" y="0"/>
                  <a:pt x="5950822" y="0"/>
                </a:cubicBezTo>
                <a:close/>
                <a:moveTo>
                  <a:pt x="5812753" y="0"/>
                </a:moveTo>
                <a:cubicBezTo>
                  <a:pt x="5812785" y="0"/>
                  <a:pt x="5812810" y="25"/>
                  <a:pt x="5812810" y="57"/>
                </a:cubicBezTo>
                <a:cubicBezTo>
                  <a:pt x="5812810" y="88"/>
                  <a:pt x="5812785" y="113"/>
                  <a:pt x="5812753" y="113"/>
                </a:cubicBezTo>
                <a:cubicBezTo>
                  <a:pt x="5812720" y="113"/>
                  <a:pt x="5812697" y="88"/>
                  <a:pt x="5812697" y="57"/>
                </a:cubicBezTo>
                <a:cubicBezTo>
                  <a:pt x="5812697" y="25"/>
                  <a:pt x="5812720" y="0"/>
                  <a:pt x="5812753" y="0"/>
                </a:cubicBezTo>
                <a:close/>
                <a:moveTo>
                  <a:pt x="5674680" y="0"/>
                </a:moveTo>
                <a:cubicBezTo>
                  <a:pt x="5674712" y="0"/>
                  <a:pt x="5674739" y="25"/>
                  <a:pt x="5674739" y="57"/>
                </a:cubicBezTo>
                <a:cubicBezTo>
                  <a:pt x="5674739" y="88"/>
                  <a:pt x="5674712" y="113"/>
                  <a:pt x="5674680" y="113"/>
                </a:cubicBezTo>
                <a:cubicBezTo>
                  <a:pt x="5674648" y="113"/>
                  <a:pt x="5674623" y="88"/>
                  <a:pt x="5674623" y="57"/>
                </a:cubicBezTo>
                <a:cubicBezTo>
                  <a:pt x="5674623" y="25"/>
                  <a:pt x="5674648" y="0"/>
                  <a:pt x="5674680" y="0"/>
                </a:cubicBezTo>
                <a:close/>
              </a:path>
            </a:pathLst>
          </a:custGeom>
          <a:solidFill>
            <a:schemeClr val="accent1"/>
          </a:solidFill>
          <a:ln w="937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爱设计-6">
            <a:extLst>
              <a:ext uri="{FF2B5EF4-FFF2-40B4-BE49-F238E27FC236}">
                <a16:creationId xmlns:a16="http://schemas.microsoft.com/office/drawing/2014/main" id="{0DFD769A-B49F-7C94-8E2A-DF7BA0785F9E}"/>
              </a:ext>
            </a:extLst>
          </p:cNvPr>
          <p:cNvSpPr/>
          <p:nvPr/>
        </p:nvSpPr>
        <p:spPr>
          <a:xfrm>
            <a:off x="1126456" y="5912140"/>
            <a:ext cx="9939088" cy="1714737"/>
          </a:xfrm>
          <a:custGeom>
            <a:avLst/>
            <a:gdLst>
              <a:gd name="connsiteX0" fmla="*/ 1428750 w 2857500"/>
              <a:gd name="connsiteY0" fmla="*/ 0 h 495300"/>
              <a:gd name="connsiteX1" fmla="*/ 2745306 w 2857500"/>
              <a:gd name="connsiteY1" fmla="*/ 232346 h 495300"/>
              <a:gd name="connsiteX2" fmla="*/ 2857500 w 2857500"/>
              <a:gd name="connsiteY2" fmla="*/ 276583 h 495300"/>
              <a:gd name="connsiteX3" fmla="*/ 2857500 w 2857500"/>
              <a:gd name="connsiteY3" fmla="*/ 495300 h 495300"/>
              <a:gd name="connsiteX4" fmla="*/ 0 w 2857500"/>
              <a:gd name="connsiteY4" fmla="*/ 495300 h 495300"/>
              <a:gd name="connsiteX5" fmla="*/ 0 w 2857500"/>
              <a:gd name="connsiteY5" fmla="*/ 276583 h 495300"/>
              <a:gd name="connsiteX6" fmla="*/ 112194 w 2857500"/>
              <a:gd name="connsiteY6" fmla="*/ 232346 h 495300"/>
              <a:gd name="connsiteX7" fmla="*/ 1428750 w 2857500"/>
              <a:gd name="connsiteY7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7500" h="495300">
                <a:moveTo>
                  <a:pt x="1428750" y="0"/>
                </a:moveTo>
                <a:cubicBezTo>
                  <a:pt x="1891347" y="0"/>
                  <a:pt x="2334783" y="82033"/>
                  <a:pt x="2745306" y="232346"/>
                </a:cubicBezTo>
                <a:lnTo>
                  <a:pt x="2857500" y="276583"/>
                </a:lnTo>
                <a:lnTo>
                  <a:pt x="2857500" y="495300"/>
                </a:lnTo>
                <a:lnTo>
                  <a:pt x="0" y="495300"/>
                </a:lnTo>
                <a:lnTo>
                  <a:pt x="0" y="276583"/>
                </a:lnTo>
                <a:lnTo>
                  <a:pt x="112194" y="232346"/>
                </a:lnTo>
                <a:cubicBezTo>
                  <a:pt x="522717" y="82033"/>
                  <a:pt x="966154" y="0"/>
                  <a:pt x="142875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9" name="爱设计-7">
            <a:extLst>
              <a:ext uri="{FF2B5EF4-FFF2-40B4-BE49-F238E27FC236}">
                <a16:creationId xmlns:a16="http://schemas.microsoft.com/office/drawing/2014/main" id="{087DAE68-2404-F0C5-C236-E309E7B67723}"/>
              </a:ext>
            </a:extLst>
          </p:cNvPr>
          <p:cNvSpPr txBox="1"/>
          <p:nvPr/>
        </p:nvSpPr>
        <p:spPr>
          <a:xfrm>
            <a:off x="668762" y="2887933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通过海报、文章、视频、音频、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直播等形式创造优质内容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10" name="爱设计-8">
            <a:extLst>
              <a:ext uri="{FF2B5EF4-FFF2-40B4-BE49-F238E27FC236}">
                <a16:creationId xmlns:a16="http://schemas.microsoft.com/office/drawing/2014/main" id="{1CDB895D-9A26-60CB-1139-E05BC5A0A77C}"/>
              </a:ext>
            </a:extLst>
          </p:cNvPr>
          <p:cNvSpPr txBox="1"/>
          <p:nvPr/>
        </p:nvSpPr>
        <p:spPr>
          <a:xfrm>
            <a:off x="1139137" y="2546055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1" name="爱设计-9">
            <a:extLst>
              <a:ext uri="{FF2B5EF4-FFF2-40B4-BE49-F238E27FC236}">
                <a16:creationId xmlns:a16="http://schemas.microsoft.com/office/drawing/2014/main" id="{062235C2-DFA0-1C62-4B01-36D28CC64AE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871761" y="3533224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2" name="爱设计-10">
            <a:extLst>
              <a:ext uri="{FF2B5EF4-FFF2-40B4-BE49-F238E27FC236}">
                <a16:creationId xmlns:a16="http://schemas.microsoft.com/office/drawing/2014/main" id="{73DEF859-E9FE-784C-6C2A-4197D5313AB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24000" y="2974597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3" name="爱设计-11">
            <a:extLst>
              <a:ext uri="{FF2B5EF4-FFF2-40B4-BE49-F238E27FC236}">
                <a16:creationId xmlns:a16="http://schemas.microsoft.com/office/drawing/2014/main" id="{9BEB09D1-6913-907A-F1F5-ED9BB166B17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176239" y="3522370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4" name="爱设计-12">
            <a:extLst>
              <a:ext uri="{FF2B5EF4-FFF2-40B4-BE49-F238E27FC236}">
                <a16:creationId xmlns:a16="http://schemas.microsoft.com/office/drawing/2014/main" id="{86E459BC-A179-9BAD-164B-1749104DA9AD}"/>
              </a:ext>
            </a:extLst>
          </p:cNvPr>
          <p:cNvSpPr txBox="1"/>
          <p:nvPr/>
        </p:nvSpPr>
        <p:spPr>
          <a:xfrm>
            <a:off x="4763851" y="2362469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基于全社交媒体平台进行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全域流量整合营销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15" name="爱设计-13">
            <a:extLst>
              <a:ext uri="{FF2B5EF4-FFF2-40B4-BE49-F238E27FC236}">
                <a16:creationId xmlns:a16="http://schemas.microsoft.com/office/drawing/2014/main" id="{B81F764C-5AC3-3A06-F29B-2CACCBB42F39}"/>
              </a:ext>
            </a:extLst>
          </p:cNvPr>
          <p:cNvSpPr txBox="1"/>
          <p:nvPr/>
        </p:nvSpPr>
        <p:spPr>
          <a:xfrm>
            <a:off x="5234226" y="2020591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6" name="爱设计-14">
            <a:extLst>
              <a:ext uri="{FF2B5EF4-FFF2-40B4-BE49-F238E27FC236}">
                <a16:creationId xmlns:a16="http://schemas.microsoft.com/office/drawing/2014/main" id="{30972472-E635-6CA3-EE5A-FFD803EB8F48}"/>
              </a:ext>
            </a:extLst>
          </p:cNvPr>
          <p:cNvSpPr txBox="1"/>
          <p:nvPr/>
        </p:nvSpPr>
        <p:spPr>
          <a:xfrm>
            <a:off x="8916090" y="2887933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以优质内容作为营销输出核心，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承载品牌内核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17" name="爱设计-15">
            <a:extLst>
              <a:ext uri="{FF2B5EF4-FFF2-40B4-BE49-F238E27FC236}">
                <a16:creationId xmlns:a16="http://schemas.microsoft.com/office/drawing/2014/main" id="{E3D7982E-3FF8-7723-CC5A-5D3D9A25D25C}"/>
              </a:ext>
            </a:extLst>
          </p:cNvPr>
          <p:cNvSpPr txBox="1"/>
          <p:nvPr/>
        </p:nvSpPr>
        <p:spPr>
          <a:xfrm>
            <a:off x="9386465" y="2546055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18" name="爱设计-16">
            <a:extLst>
              <a:ext uri="{FF2B5EF4-FFF2-40B4-BE49-F238E27FC236}">
                <a16:creationId xmlns:a16="http://schemas.microsoft.com/office/drawing/2014/main" id="{78B4DEB8-A672-9EEC-292B-1122385380F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871761" y="5227197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9" name="爱设计-17">
            <a:extLst>
              <a:ext uri="{FF2B5EF4-FFF2-40B4-BE49-F238E27FC236}">
                <a16:creationId xmlns:a16="http://schemas.microsoft.com/office/drawing/2014/main" id="{C254F0AD-BCEA-E397-64D4-5F88FA652F7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024000" y="4610672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0" name="爱设计-18">
            <a:extLst>
              <a:ext uri="{FF2B5EF4-FFF2-40B4-BE49-F238E27FC236}">
                <a16:creationId xmlns:a16="http://schemas.microsoft.com/office/drawing/2014/main" id="{E5EE5DEF-2FE7-E23F-095C-A11FFCC8AF7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0176239" y="5216343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1" name="爱设计-19">
            <a:extLst>
              <a:ext uri="{FF2B5EF4-FFF2-40B4-BE49-F238E27FC236}">
                <a16:creationId xmlns:a16="http://schemas.microsoft.com/office/drawing/2014/main" id="{81584EAA-9457-DEB7-3407-F56FA32CBADD}"/>
              </a:ext>
            </a:extLst>
          </p:cNvPr>
          <p:cNvSpPr txBox="1"/>
          <p:nvPr/>
        </p:nvSpPr>
        <p:spPr>
          <a:xfrm>
            <a:off x="668762" y="4504170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在不同流量平台开设个人账户，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传递品牌声量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22" name="爱设计-20">
            <a:extLst>
              <a:ext uri="{FF2B5EF4-FFF2-40B4-BE49-F238E27FC236}">
                <a16:creationId xmlns:a16="http://schemas.microsoft.com/office/drawing/2014/main" id="{544B40B0-1DC5-EA92-06D9-6BFEFABA26FD}"/>
              </a:ext>
            </a:extLst>
          </p:cNvPr>
          <p:cNvSpPr txBox="1"/>
          <p:nvPr/>
        </p:nvSpPr>
        <p:spPr>
          <a:xfrm>
            <a:off x="1139137" y="4162292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23" name="爱设计-21">
            <a:extLst>
              <a:ext uri="{FF2B5EF4-FFF2-40B4-BE49-F238E27FC236}">
                <a16:creationId xmlns:a16="http://schemas.microsoft.com/office/drawing/2014/main" id="{940726A9-7429-81E2-354F-2EE5EF7B82B8}"/>
              </a:ext>
            </a:extLst>
          </p:cNvPr>
          <p:cNvSpPr txBox="1"/>
          <p:nvPr/>
        </p:nvSpPr>
        <p:spPr>
          <a:xfrm>
            <a:off x="4763851" y="3978706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借助数据中台</a:t>
            </a:r>
            <a:r>
              <a:rPr lang="en-US" altLang="zh-CN" sz="1200" dirty="0" err="1">
                <a:solidFill>
                  <a:srgbClr val="3B3B3B"/>
                </a:solidFill>
              </a:rPr>
              <a:t>KolRank</a:t>
            </a:r>
            <a:r>
              <a:rPr lang="zh-CN" altLang="en-US" sz="1200" dirty="0">
                <a:solidFill>
                  <a:srgbClr val="3B3B3B"/>
                </a:solidFill>
              </a:rPr>
              <a:t>提供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标准化产品及服务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24" name="爱设计-22">
            <a:extLst>
              <a:ext uri="{FF2B5EF4-FFF2-40B4-BE49-F238E27FC236}">
                <a16:creationId xmlns:a16="http://schemas.microsoft.com/office/drawing/2014/main" id="{DD1A6E37-FE38-18B3-4852-F0D34380858D}"/>
              </a:ext>
            </a:extLst>
          </p:cNvPr>
          <p:cNvSpPr txBox="1"/>
          <p:nvPr/>
        </p:nvSpPr>
        <p:spPr>
          <a:xfrm>
            <a:off x="5234226" y="3636828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承载品牌内核</a:t>
            </a:r>
          </a:p>
        </p:txBody>
      </p:sp>
      <p:sp>
        <p:nvSpPr>
          <p:cNvPr id="25" name="爱设计-23">
            <a:extLst>
              <a:ext uri="{FF2B5EF4-FFF2-40B4-BE49-F238E27FC236}">
                <a16:creationId xmlns:a16="http://schemas.microsoft.com/office/drawing/2014/main" id="{BF8C56D2-115A-3570-6836-DED16CABA2F7}"/>
              </a:ext>
            </a:extLst>
          </p:cNvPr>
          <p:cNvSpPr txBox="1"/>
          <p:nvPr/>
        </p:nvSpPr>
        <p:spPr>
          <a:xfrm>
            <a:off x="8916090" y="4504170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对平台用户种草、拉新以建立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企业私域流量池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26" name="爱设计-24">
            <a:extLst>
              <a:ext uri="{FF2B5EF4-FFF2-40B4-BE49-F238E27FC236}">
                <a16:creationId xmlns:a16="http://schemas.microsoft.com/office/drawing/2014/main" id="{CD4B3019-98C4-09CA-5C78-748E2C3BF95F}"/>
              </a:ext>
            </a:extLst>
          </p:cNvPr>
          <p:cNvSpPr txBox="1"/>
          <p:nvPr/>
        </p:nvSpPr>
        <p:spPr>
          <a:xfrm>
            <a:off x="9386465" y="4162292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传递品牌声量</a:t>
            </a:r>
          </a:p>
        </p:txBody>
      </p:sp>
      <p:sp>
        <p:nvSpPr>
          <p:cNvPr id="27" name="爱设计-25">
            <a:extLst>
              <a:ext uri="{FF2B5EF4-FFF2-40B4-BE49-F238E27FC236}">
                <a16:creationId xmlns:a16="http://schemas.microsoft.com/office/drawing/2014/main" id="{2254009E-888D-E9C4-CF8D-496137D30D43}"/>
              </a:ext>
            </a:extLst>
          </p:cNvPr>
          <p:cNvSpPr/>
          <p:nvPr/>
        </p:nvSpPr>
        <p:spPr>
          <a:xfrm>
            <a:off x="1871761" y="6234034"/>
            <a:ext cx="8448478" cy="1457570"/>
          </a:xfrm>
          <a:custGeom>
            <a:avLst/>
            <a:gdLst>
              <a:gd name="connsiteX0" fmla="*/ 1428750 w 2857500"/>
              <a:gd name="connsiteY0" fmla="*/ 0 h 495300"/>
              <a:gd name="connsiteX1" fmla="*/ 2745306 w 2857500"/>
              <a:gd name="connsiteY1" fmla="*/ 232346 h 495300"/>
              <a:gd name="connsiteX2" fmla="*/ 2857500 w 2857500"/>
              <a:gd name="connsiteY2" fmla="*/ 276583 h 495300"/>
              <a:gd name="connsiteX3" fmla="*/ 2857500 w 2857500"/>
              <a:gd name="connsiteY3" fmla="*/ 495300 h 495300"/>
              <a:gd name="connsiteX4" fmla="*/ 0 w 2857500"/>
              <a:gd name="connsiteY4" fmla="*/ 495300 h 495300"/>
              <a:gd name="connsiteX5" fmla="*/ 0 w 2857500"/>
              <a:gd name="connsiteY5" fmla="*/ 276583 h 495300"/>
              <a:gd name="connsiteX6" fmla="*/ 112194 w 2857500"/>
              <a:gd name="connsiteY6" fmla="*/ 232346 h 495300"/>
              <a:gd name="connsiteX7" fmla="*/ 1428750 w 2857500"/>
              <a:gd name="connsiteY7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7500" h="495300">
                <a:moveTo>
                  <a:pt x="1428750" y="0"/>
                </a:moveTo>
                <a:cubicBezTo>
                  <a:pt x="1891347" y="0"/>
                  <a:pt x="2334783" y="82033"/>
                  <a:pt x="2745306" y="232346"/>
                </a:cubicBezTo>
                <a:lnTo>
                  <a:pt x="2857500" y="276583"/>
                </a:lnTo>
                <a:lnTo>
                  <a:pt x="2857500" y="495300"/>
                </a:lnTo>
                <a:lnTo>
                  <a:pt x="0" y="495300"/>
                </a:lnTo>
                <a:lnTo>
                  <a:pt x="0" y="276583"/>
                </a:lnTo>
                <a:lnTo>
                  <a:pt x="112194" y="232346"/>
                </a:lnTo>
                <a:cubicBezTo>
                  <a:pt x="522717" y="82033"/>
                  <a:pt x="966154" y="0"/>
                  <a:pt x="142875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0"/>
                </a:schemeClr>
              </a:gs>
              <a:gs pos="4000">
                <a:schemeClr val="accent1"/>
              </a:gs>
            </a:gsLst>
            <a:lin ang="5400000" scaled="0"/>
            <a:tileRect/>
          </a:gradFill>
          <a:ln w="12700" cap="flat" cmpd="sng" algn="ctr">
            <a:noFill/>
            <a:prstDash val="dash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11727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爱设计-1">
            <a:extLst>
              <a:ext uri="{FF2B5EF4-FFF2-40B4-BE49-F238E27FC236}">
                <a16:creationId xmlns:a16="http://schemas.microsoft.com/office/drawing/2014/main" id="{C49A2BAB-0D85-8A41-E080-586C0222757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39438"/>
            <a:ext cx="12217400" cy="6897437"/>
            <a:chOff x="0" y="-39437"/>
            <a:chExt cx="12217400" cy="685800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5072833-BAF4-FBB8-A841-D58D805AD643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0" y="304799"/>
              <a:ext cx="12217400" cy="6248401"/>
              <a:chOff x="0" y="304799"/>
              <a:chExt cx="12217400" cy="6248401"/>
            </a:xfrm>
          </p:grpSpPr>
          <p:cxnSp>
            <p:nvCxnSpPr>
              <p:cNvPr id="5" name="爱设计-1-1">
                <a:extLst>
                  <a:ext uri="{FF2B5EF4-FFF2-40B4-BE49-F238E27FC236}">
                    <a16:creationId xmlns:a16="http://schemas.microsoft.com/office/drawing/2014/main" id="{61CC3792-8FDE-0F3A-28DC-09BF2EBB4F3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04799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爱设计-1-2">
                <a:extLst>
                  <a:ext uri="{FF2B5EF4-FFF2-40B4-BE49-F238E27FC236}">
                    <a16:creationId xmlns:a16="http://schemas.microsoft.com/office/drawing/2014/main" id="{020CB990-FDB9-638D-9B70-FD9A5B4DC830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633662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爱设计-1-3">
                <a:extLst>
                  <a:ext uri="{FF2B5EF4-FFF2-40B4-BE49-F238E27FC236}">
                    <a16:creationId xmlns:a16="http://schemas.microsoft.com/office/drawing/2014/main" id="{B52525CF-0AA0-915D-5A46-C06C5F67F54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962525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爱设计-1-4">
                <a:extLst>
                  <a:ext uri="{FF2B5EF4-FFF2-40B4-BE49-F238E27FC236}">
                    <a16:creationId xmlns:a16="http://schemas.microsoft.com/office/drawing/2014/main" id="{CD012E1C-B652-A5A7-80E0-2E13B122F83C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291388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爱设计-1-5">
                <a:extLst>
                  <a:ext uri="{FF2B5EF4-FFF2-40B4-BE49-F238E27FC236}">
                    <a16:creationId xmlns:a16="http://schemas.microsoft.com/office/drawing/2014/main" id="{2CCE3C33-2BE5-12DF-34D9-83B46114819F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620251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爱设计-1-6">
                <a:extLst>
                  <a:ext uri="{FF2B5EF4-FFF2-40B4-BE49-F238E27FC236}">
                    <a16:creationId xmlns:a16="http://schemas.microsoft.com/office/drawing/2014/main" id="{258E7BE1-D8F6-573F-5438-91E793C44B03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949114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爱设计-1-7">
                <a:extLst>
                  <a:ext uri="{FF2B5EF4-FFF2-40B4-BE49-F238E27FC236}">
                    <a16:creationId xmlns:a16="http://schemas.microsoft.com/office/drawing/2014/main" id="{7460F342-815C-6019-C596-FFD3FDC23C31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277977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爱设计-1-8">
                <a:extLst>
                  <a:ext uri="{FF2B5EF4-FFF2-40B4-BE49-F238E27FC236}">
                    <a16:creationId xmlns:a16="http://schemas.microsoft.com/office/drawing/2014/main" id="{618B6DA4-F276-2396-B4C5-80E947C205D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60684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爱设计-1-9">
                <a:extLst>
                  <a:ext uri="{FF2B5EF4-FFF2-40B4-BE49-F238E27FC236}">
                    <a16:creationId xmlns:a16="http://schemas.microsoft.com/office/drawing/2014/main" id="{FED7CC60-AEFA-DCB1-3A33-596EC0B92A7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935703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爱设计-1-10">
                <a:extLst>
                  <a:ext uri="{FF2B5EF4-FFF2-40B4-BE49-F238E27FC236}">
                    <a16:creationId xmlns:a16="http://schemas.microsoft.com/office/drawing/2014/main" id="{9CC86DEC-59A5-09FC-D8EA-020DC226BC51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264566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爱设计-1-11">
                <a:extLst>
                  <a:ext uri="{FF2B5EF4-FFF2-40B4-BE49-F238E27FC236}">
                    <a16:creationId xmlns:a16="http://schemas.microsoft.com/office/drawing/2014/main" id="{E84BA718-8A9E-5A4A-CD31-F0886B90B223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593429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爱设计-1-12">
                <a:extLst>
                  <a:ext uri="{FF2B5EF4-FFF2-40B4-BE49-F238E27FC236}">
                    <a16:creationId xmlns:a16="http://schemas.microsoft.com/office/drawing/2014/main" id="{B6F66CFF-4D64-9813-FB8E-5992CD2EEF8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922292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爱设计-1-13">
                <a:extLst>
                  <a:ext uri="{FF2B5EF4-FFF2-40B4-BE49-F238E27FC236}">
                    <a16:creationId xmlns:a16="http://schemas.microsoft.com/office/drawing/2014/main" id="{1834A70F-0006-9651-38A4-D7297828C34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251155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爱设计-1-14">
                <a:extLst>
                  <a:ext uri="{FF2B5EF4-FFF2-40B4-BE49-F238E27FC236}">
                    <a16:creationId xmlns:a16="http://schemas.microsoft.com/office/drawing/2014/main" id="{6AD4B06F-B768-BB39-AFA8-A971A798DB0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580018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爱设计-1-15">
                <a:extLst>
                  <a:ext uri="{FF2B5EF4-FFF2-40B4-BE49-F238E27FC236}">
                    <a16:creationId xmlns:a16="http://schemas.microsoft.com/office/drawing/2014/main" id="{3EFC3744-33BE-C930-3ECF-F621999B097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908881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爱设计-1-16">
                <a:extLst>
                  <a:ext uri="{FF2B5EF4-FFF2-40B4-BE49-F238E27FC236}">
                    <a16:creationId xmlns:a16="http://schemas.microsoft.com/office/drawing/2014/main" id="{786B0590-AC86-F988-9DF3-FBA6989FDC2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237744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爱设计-1-17">
                <a:extLst>
                  <a:ext uri="{FF2B5EF4-FFF2-40B4-BE49-F238E27FC236}">
                    <a16:creationId xmlns:a16="http://schemas.microsoft.com/office/drawing/2014/main" id="{F7923E2B-8DD2-6943-73A6-D1A267C5378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566607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爱设计-1-18">
                <a:extLst>
                  <a:ext uri="{FF2B5EF4-FFF2-40B4-BE49-F238E27FC236}">
                    <a16:creationId xmlns:a16="http://schemas.microsoft.com/office/drawing/2014/main" id="{B43D3865-C70B-E488-7561-655EED5533C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89547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爱设计-1-19">
                <a:extLst>
                  <a:ext uri="{FF2B5EF4-FFF2-40B4-BE49-F238E27FC236}">
                    <a16:creationId xmlns:a16="http://schemas.microsoft.com/office/drawing/2014/main" id="{B1D02823-BCC4-4FB5-1D62-EE51A07FB8F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6224333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爱设计-1-20">
                <a:extLst>
                  <a:ext uri="{FF2B5EF4-FFF2-40B4-BE49-F238E27FC236}">
                    <a16:creationId xmlns:a16="http://schemas.microsoft.com/office/drawing/2014/main" id="{806DDAE0-0272-CA2E-B23B-87C4EE1E406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25400" y="655320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爱设计-1-21">
              <a:extLst>
                <a:ext uri="{FF2B5EF4-FFF2-40B4-BE49-F238E27FC236}">
                  <a16:creationId xmlns:a16="http://schemas.microsoft.com/office/drawing/2014/main" id="{F17D5298-6331-CDE9-AE75-93F517E9FFF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39130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爱设计-1-22">
              <a:extLst>
                <a:ext uri="{FF2B5EF4-FFF2-40B4-BE49-F238E27FC236}">
                  <a16:creationId xmlns:a16="http://schemas.microsoft.com/office/drawing/2014/main" id="{9388607F-2E9B-B7F8-CB27-B556527E0E2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03271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爱设计-1-23">
              <a:extLst>
                <a:ext uri="{FF2B5EF4-FFF2-40B4-BE49-F238E27FC236}">
                  <a16:creationId xmlns:a16="http://schemas.microsoft.com/office/drawing/2014/main" id="{28861BF3-CDFD-5D63-A1AA-B7787E7C5B0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267412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爱设计-1-24">
              <a:extLst>
                <a:ext uri="{FF2B5EF4-FFF2-40B4-BE49-F238E27FC236}">
                  <a16:creationId xmlns:a16="http://schemas.microsoft.com/office/drawing/2014/main" id="{608B2948-0C2C-121F-206E-CCA55F756F4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231553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爱设计-1-25">
              <a:extLst>
                <a:ext uri="{FF2B5EF4-FFF2-40B4-BE49-F238E27FC236}">
                  <a16:creationId xmlns:a16="http://schemas.microsoft.com/office/drawing/2014/main" id="{8041CFF4-5AF4-CB03-2654-A93BF987CB8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95694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爱设计-1-26">
              <a:extLst>
                <a:ext uri="{FF2B5EF4-FFF2-40B4-BE49-F238E27FC236}">
                  <a16:creationId xmlns:a16="http://schemas.microsoft.com/office/drawing/2014/main" id="{B5FDBB0B-461A-BED6-8015-9C41E3B7CD4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59836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爱设计-1-27">
              <a:extLst>
                <a:ext uri="{FF2B5EF4-FFF2-40B4-BE49-F238E27FC236}">
                  <a16:creationId xmlns:a16="http://schemas.microsoft.com/office/drawing/2014/main" id="{3EA5427A-9FA1-8A35-590A-5192B2D617A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23977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爱设计-1-28">
              <a:extLst>
                <a:ext uri="{FF2B5EF4-FFF2-40B4-BE49-F238E27FC236}">
                  <a16:creationId xmlns:a16="http://schemas.microsoft.com/office/drawing/2014/main" id="{09DC4F4F-AE90-14DF-513B-F7B52E6F343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8118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爱设计-1-29">
              <a:extLst>
                <a:ext uri="{FF2B5EF4-FFF2-40B4-BE49-F238E27FC236}">
                  <a16:creationId xmlns:a16="http://schemas.microsoft.com/office/drawing/2014/main" id="{A0FAB6BD-95AF-D5D3-A187-0D4CE648A34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2259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爱设计-1-30">
              <a:extLst>
                <a:ext uri="{FF2B5EF4-FFF2-40B4-BE49-F238E27FC236}">
                  <a16:creationId xmlns:a16="http://schemas.microsoft.com/office/drawing/2014/main" id="{892DC6F1-1C55-5C4A-273F-1753071F3037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6400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爱设计-1-31">
              <a:extLst>
                <a:ext uri="{FF2B5EF4-FFF2-40B4-BE49-F238E27FC236}">
                  <a16:creationId xmlns:a16="http://schemas.microsoft.com/office/drawing/2014/main" id="{01D4858C-3DF8-D0AC-C805-11AA7E83C2B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9458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爱设计-1-32">
              <a:extLst>
                <a:ext uri="{FF2B5EF4-FFF2-40B4-BE49-F238E27FC236}">
                  <a16:creationId xmlns:a16="http://schemas.microsoft.com/office/drawing/2014/main" id="{111D37CC-F519-D200-1F87-CB4E65F76AB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55316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爱设计-1-33">
              <a:extLst>
                <a:ext uri="{FF2B5EF4-FFF2-40B4-BE49-F238E27FC236}">
                  <a16:creationId xmlns:a16="http://schemas.microsoft.com/office/drawing/2014/main" id="{FA3824E1-CD1A-0A2B-53F3-635A93E74BDC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91175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爱设计-1-34">
              <a:extLst>
                <a:ext uri="{FF2B5EF4-FFF2-40B4-BE49-F238E27FC236}">
                  <a16:creationId xmlns:a16="http://schemas.microsoft.com/office/drawing/2014/main" id="{A36346DD-88E6-21CA-1B7C-914CC591032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27034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爱设计-1-35">
              <a:extLst>
                <a:ext uri="{FF2B5EF4-FFF2-40B4-BE49-F238E27FC236}">
                  <a16:creationId xmlns:a16="http://schemas.microsoft.com/office/drawing/2014/main" id="{C8C852CC-FFBA-529C-B1F8-0BA92C6E221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62893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爱设计-1-36">
              <a:extLst>
                <a:ext uri="{FF2B5EF4-FFF2-40B4-BE49-F238E27FC236}">
                  <a16:creationId xmlns:a16="http://schemas.microsoft.com/office/drawing/2014/main" id="{DF144AB7-04BB-B520-ECC0-618D604C66E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98752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爱设计-1-37">
              <a:extLst>
                <a:ext uri="{FF2B5EF4-FFF2-40B4-BE49-F238E27FC236}">
                  <a16:creationId xmlns:a16="http://schemas.microsoft.com/office/drawing/2014/main" id="{091B8179-EF30-1DCB-CD6C-63E4B602913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234610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爱设计-1-38">
              <a:extLst>
                <a:ext uri="{FF2B5EF4-FFF2-40B4-BE49-F238E27FC236}">
                  <a16:creationId xmlns:a16="http://schemas.microsoft.com/office/drawing/2014/main" id="{A101CAEB-BFA6-94E2-4579-1FA64EBCC54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270469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爱设计-1-39">
              <a:extLst>
                <a:ext uri="{FF2B5EF4-FFF2-40B4-BE49-F238E27FC236}">
                  <a16:creationId xmlns:a16="http://schemas.microsoft.com/office/drawing/2014/main" id="{1604F9F8-5C24-63CD-83ED-293AD0F55B9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306328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爱设计-1-40">
              <a:extLst>
                <a:ext uri="{FF2B5EF4-FFF2-40B4-BE49-F238E27FC236}">
                  <a16:creationId xmlns:a16="http://schemas.microsoft.com/office/drawing/2014/main" id="{DBA840FE-95B4-B72C-4076-31AAC15E1AB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3421872" y="3396692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爱设计-1-41">
              <a:extLst>
                <a:ext uri="{FF2B5EF4-FFF2-40B4-BE49-F238E27FC236}">
                  <a16:creationId xmlns:a16="http://schemas.microsoft.com/office/drawing/2014/main" id="{109547F0-2B87-C067-BB97-BB328AB73D9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77013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爱设计-1-42">
              <a:extLst>
                <a:ext uri="{FF2B5EF4-FFF2-40B4-BE49-F238E27FC236}">
                  <a16:creationId xmlns:a16="http://schemas.microsoft.com/office/drawing/2014/main" id="{AB5C6B7F-A45C-9E94-6B48-D0996095DB5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41153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爱设计-1-43">
              <a:extLst>
                <a:ext uri="{FF2B5EF4-FFF2-40B4-BE49-F238E27FC236}">
                  <a16:creationId xmlns:a16="http://schemas.microsoft.com/office/drawing/2014/main" id="{41F0B625-C09B-1145-2E13-DC5B2AC8D60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05294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爱设计-1-44">
              <a:extLst>
                <a:ext uri="{FF2B5EF4-FFF2-40B4-BE49-F238E27FC236}">
                  <a16:creationId xmlns:a16="http://schemas.microsoft.com/office/drawing/2014/main" id="{75051802-A4D2-CC4F-D087-879EF682AD6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69435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爱设计-1-45">
              <a:extLst>
                <a:ext uri="{FF2B5EF4-FFF2-40B4-BE49-F238E27FC236}">
                  <a16:creationId xmlns:a16="http://schemas.microsoft.com/office/drawing/2014/main" id="{BF399A72-D975-A6E0-8DD1-7978C9BAB0B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33576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爱设计-1-46">
              <a:extLst>
                <a:ext uri="{FF2B5EF4-FFF2-40B4-BE49-F238E27FC236}">
                  <a16:creationId xmlns:a16="http://schemas.microsoft.com/office/drawing/2014/main" id="{AB14F332-895B-7CEB-5165-335A31078587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97718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爱设计-1-47">
              <a:extLst>
                <a:ext uri="{FF2B5EF4-FFF2-40B4-BE49-F238E27FC236}">
                  <a16:creationId xmlns:a16="http://schemas.microsoft.com/office/drawing/2014/main" id="{86600E13-5AA8-E431-A247-8A8625CE1E42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61859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爱设计-1-48">
              <a:extLst>
                <a:ext uri="{FF2B5EF4-FFF2-40B4-BE49-F238E27FC236}">
                  <a16:creationId xmlns:a16="http://schemas.microsoft.com/office/drawing/2014/main" id="{E50C61DA-2561-420D-7248-5DE6A17F9C1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26000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爱设计-1-49">
              <a:extLst>
                <a:ext uri="{FF2B5EF4-FFF2-40B4-BE49-F238E27FC236}">
                  <a16:creationId xmlns:a16="http://schemas.microsoft.com/office/drawing/2014/main" id="{CABF38C8-0FFD-0785-94C0-5AC27AAFDB9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90141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爱设计-1-50">
              <a:extLst>
                <a:ext uri="{FF2B5EF4-FFF2-40B4-BE49-F238E27FC236}">
                  <a16:creationId xmlns:a16="http://schemas.microsoft.com/office/drawing/2014/main" id="{5746DEBC-4CCD-CCF7-63E8-1A362B282F8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54282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爱设计-1-51">
              <a:extLst>
                <a:ext uri="{FF2B5EF4-FFF2-40B4-BE49-F238E27FC236}">
                  <a16:creationId xmlns:a16="http://schemas.microsoft.com/office/drawing/2014/main" id="{D86B024D-B1BC-D2AD-2A09-7868B82F8DA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18424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爱设计-1-52">
              <a:extLst>
                <a:ext uri="{FF2B5EF4-FFF2-40B4-BE49-F238E27FC236}">
                  <a16:creationId xmlns:a16="http://schemas.microsoft.com/office/drawing/2014/main" id="{30CD740E-2887-88ED-12D2-77989A2D028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82565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爱设计-1-53">
              <a:extLst>
                <a:ext uri="{FF2B5EF4-FFF2-40B4-BE49-F238E27FC236}">
                  <a16:creationId xmlns:a16="http://schemas.microsoft.com/office/drawing/2014/main" id="{FE7C8B5A-E162-F907-39BE-C0CF2A61F20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46706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爱设计-1-54">
              <a:extLst>
                <a:ext uri="{FF2B5EF4-FFF2-40B4-BE49-F238E27FC236}">
                  <a16:creationId xmlns:a16="http://schemas.microsoft.com/office/drawing/2014/main" id="{32A62C5E-568D-6357-7587-A056ABFC154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10847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爱设计-1-55">
              <a:extLst>
                <a:ext uri="{FF2B5EF4-FFF2-40B4-BE49-F238E27FC236}">
                  <a16:creationId xmlns:a16="http://schemas.microsoft.com/office/drawing/2014/main" id="{315D4E29-90C3-B767-C35C-F4D1D20C8D1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749888" y="3396692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爱设计-2">
            <a:extLst>
              <a:ext uri="{FF2B5EF4-FFF2-40B4-BE49-F238E27FC236}">
                <a16:creationId xmlns:a16="http://schemas.microsoft.com/office/drawing/2014/main" id="{7CF31000-73DC-7A1D-A336-3CCF9DD487D0}"/>
              </a:ext>
            </a:extLst>
          </p:cNvPr>
          <p:cNvGrpSpPr/>
          <p:nvPr/>
        </p:nvGrpSpPr>
        <p:grpSpPr>
          <a:xfrm>
            <a:off x="557317" y="187883"/>
            <a:ext cx="11057214" cy="261610"/>
            <a:chOff x="557317" y="187883"/>
            <a:chExt cx="11057214" cy="261610"/>
          </a:xfrm>
        </p:grpSpPr>
        <p:sp>
          <p:nvSpPr>
            <p:cNvPr id="121" name="爱设计-2-1">
              <a:extLst>
                <a:ext uri="{FF2B5EF4-FFF2-40B4-BE49-F238E27FC236}">
                  <a16:creationId xmlns:a16="http://schemas.microsoft.com/office/drawing/2014/main" id="{DCE91955-5D83-5B0E-1B99-7E5AC15E3342}"/>
                </a:ext>
              </a:extLst>
            </p:cNvPr>
            <p:cNvSpPr txBox="1"/>
            <p:nvPr/>
          </p:nvSpPr>
          <p:spPr>
            <a:xfrm>
              <a:off x="10586590" y="187883"/>
              <a:ext cx="10279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bg1"/>
                  </a:solidFill>
                </a:rPr>
                <a:t>20XX-20XX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22" name="爱设计-2-2">
              <a:extLst>
                <a:ext uri="{FF2B5EF4-FFF2-40B4-BE49-F238E27FC236}">
                  <a16:creationId xmlns:a16="http://schemas.microsoft.com/office/drawing/2014/main" id="{1DE5FE1B-C9F5-569F-8FEF-6A3F448B3B6E}"/>
                </a:ext>
              </a:extLst>
            </p:cNvPr>
            <p:cNvSpPr txBox="1"/>
            <p:nvPr/>
          </p:nvSpPr>
          <p:spPr>
            <a:xfrm>
              <a:off x="557317" y="187883"/>
              <a:ext cx="247036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</a:rPr>
                <a:t>20XX Year End Summary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sp>
        <p:nvSpPr>
          <p:cNvPr id="125" name="爱设计-3">
            <a:extLst>
              <a:ext uri="{FF2B5EF4-FFF2-40B4-BE49-F238E27FC236}">
                <a16:creationId xmlns:a16="http://schemas.microsoft.com/office/drawing/2014/main" id="{7AC38F76-3552-22AA-FAED-3C7C9D2FF309}"/>
              </a:ext>
            </a:extLst>
          </p:cNvPr>
          <p:cNvSpPr/>
          <p:nvPr/>
        </p:nvSpPr>
        <p:spPr>
          <a:xfrm>
            <a:off x="2372955" y="304799"/>
            <a:ext cx="14802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爱设计-4">
            <a:extLst>
              <a:ext uri="{FF2B5EF4-FFF2-40B4-BE49-F238E27FC236}">
                <a16:creationId xmlns:a16="http://schemas.microsoft.com/office/drawing/2014/main" id="{9F758DFD-BAE4-323C-5462-0AE5C80C942E}"/>
              </a:ext>
            </a:extLst>
          </p:cNvPr>
          <p:cNvSpPr/>
          <p:nvPr/>
        </p:nvSpPr>
        <p:spPr>
          <a:xfrm>
            <a:off x="2642293" y="304799"/>
            <a:ext cx="14802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4" name="爱设计-5">
            <a:extLst>
              <a:ext uri="{FF2B5EF4-FFF2-40B4-BE49-F238E27FC236}">
                <a16:creationId xmlns:a16="http://schemas.microsoft.com/office/drawing/2014/main" id="{C0CDD2D7-D879-E099-B5C4-2C4D7EBF5175}"/>
              </a:ext>
            </a:extLst>
          </p:cNvPr>
          <p:cNvGrpSpPr/>
          <p:nvPr/>
        </p:nvGrpSpPr>
        <p:grpSpPr>
          <a:xfrm>
            <a:off x="660400" y="3465513"/>
            <a:ext cx="0" cy="1639887"/>
            <a:chOff x="660400" y="3465513"/>
            <a:chExt cx="0" cy="1639887"/>
          </a:xfrm>
        </p:grpSpPr>
        <p:cxnSp>
          <p:nvCxnSpPr>
            <p:cNvPr id="135" name="爱设计-5-1">
              <a:extLst>
                <a:ext uri="{FF2B5EF4-FFF2-40B4-BE49-F238E27FC236}">
                  <a16:creationId xmlns:a16="http://schemas.microsoft.com/office/drawing/2014/main" id="{9A0F67FD-83D8-4E66-7CC3-8DC8076AC2EB}"/>
                </a:ext>
              </a:extLst>
            </p:cNvPr>
            <p:cNvCxnSpPr/>
            <p:nvPr/>
          </p:nvCxnSpPr>
          <p:spPr>
            <a:xfrm>
              <a:off x="660400" y="3465513"/>
              <a:ext cx="0" cy="45677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爱设计-5-2">
              <a:extLst>
                <a:ext uri="{FF2B5EF4-FFF2-40B4-BE49-F238E27FC236}">
                  <a16:creationId xmlns:a16="http://schemas.microsoft.com/office/drawing/2014/main" id="{F1674345-B0E8-A69A-52EE-983D7AADDE66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4159720"/>
              <a:ext cx="0" cy="27096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爱设计-5-3">
              <a:extLst>
                <a:ext uri="{FF2B5EF4-FFF2-40B4-BE49-F238E27FC236}">
                  <a16:creationId xmlns:a16="http://schemas.microsoft.com/office/drawing/2014/main" id="{DA5AA724-6B7E-9A6E-5CB4-34CC010083DC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4668109"/>
              <a:ext cx="0" cy="1380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爱设计-5-4">
              <a:extLst>
                <a:ext uri="{FF2B5EF4-FFF2-40B4-BE49-F238E27FC236}">
                  <a16:creationId xmlns:a16="http://schemas.microsoft.com/office/drawing/2014/main" id="{7237B9B4-2B93-CB79-2799-CB83F3A0D9B6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5043568"/>
              <a:ext cx="0" cy="618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6" name="爱设计-6">
            <a:extLst>
              <a:ext uri="{FF2B5EF4-FFF2-40B4-BE49-F238E27FC236}">
                <a16:creationId xmlns:a16="http://schemas.microsoft.com/office/drawing/2014/main" id="{7FCC7712-2AD7-1BF5-173B-F2C2B19CB4C0}"/>
              </a:ext>
            </a:extLst>
          </p:cNvPr>
          <p:cNvCxnSpPr/>
          <p:nvPr/>
        </p:nvCxnSpPr>
        <p:spPr>
          <a:xfrm>
            <a:off x="660400" y="6389435"/>
            <a:ext cx="1081441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爱设计-7">
            <a:extLst>
              <a:ext uri="{FF2B5EF4-FFF2-40B4-BE49-F238E27FC236}">
                <a16:creationId xmlns:a16="http://schemas.microsoft.com/office/drawing/2014/main" id="{E8D6F3BD-95D4-47EA-9CB6-D2D1046C1481}"/>
              </a:ext>
            </a:extLst>
          </p:cNvPr>
          <p:cNvSpPr txBox="1"/>
          <p:nvPr/>
        </p:nvSpPr>
        <p:spPr>
          <a:xfrm>
            <a:off x="11271512" y="1296229"/>
            <a:ext cx="346249" cy="4991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/>
                </a:solidFill>
              </a:rPr>
              <a:t>DESIGNAISHEJI</a:t>
            </a:r>
          </a:p>
        </p:txBody>
      </p:sp>
      <p:grpSp>
        <p:nvGrpSpPr>
          <p:cNvPr id="176" name="爱设计-8">
            <a:extLst>
              <a:ext uri="{FF2B5EF4-FFF2-40B4-BE49-F238E27FC236}">
                <a16:creationId xmlns:a16="http://schemas.microsoft.com/office/drawing/2014/main" id="{9FDF9C2E-3F65-C5CC-08B1-13474660E769}"/>
              </a:ext>
            </a:extLst>
          </p:cNvPr>
          <p:cNvGrpSpPr/>
          <p:nvPr/>
        </p:nvGrpSpPr>
        <p:grpSpPr>
          <a:xfrm>
            <a:off x="621543" y="6443371"/>
            <a:ext cx="10922285" cy="276999"/>
            <a:chOff x="621543" y="6443371"/>
            <a:chExt cx="10922285" cy="276999"/>
          </a:xfrm>
        </p:grpSpPr>
        <p:sp>
          <p:nvSpPr>
            <p:cNvPr id="173" name="爱设计-8-1">
              <a:extLst>
                <a:ext uri="{FF2B5EF4-FFF2-40B4-BE49-F238E27FC236}">
                  <a16:creationId xmlns:a16="http://schemas.microsoft.com/office/drawing/2014/main" id="{4A78C09D-A5E9-8577-EA0F-888460D6361E}"/>
                </a:ext>
              </a:extLst>
            </p:cNvPr>
            <p:cNvSpPr txBox="1"/>
            <p:nvPr/>
          </p:nvSpPr>
          <p:spPr>
            <a:xfrm>
              <a:off x="8827918" y="6443371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Aisheji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Powerpoint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 Design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4" name="爱设计-8-2">
              <a:extLst>
                <a:ext uri="{FF2B5EF4-FFF2-40B4-BE49-F238E27FC236}">
                  <a16:creationId xmlns:a16="http://schemas.microsoft.com/office/drawing/2014/main" id="{C13C189E-EFFF-5EA6-BC9A-996DE235188A}"/>
                </a:ext>
              </a:extLst>
            </p:cNvPr>
            <p:cNvSpPr txBox="1"/>
            <p:nvPr/>
          </p:nvSpPr>
          <p:spPr>
            <a:xfrm>
              <a:off x="621543" y="6443371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Advertising annual summary report</a:t>
              </a:r>
            </a:p>
          </p:txBody>
        </p:sp>
      </p:grpSp>
      <p:grpSp>
        <p:nvGrpSpPr>
          <p:cNvPr id="4" name="爱设计-9">
            <a:extLst>
              <a:ext uri="{FF2B5EF4-FFF2-40B4-BE49-F238E27FC236}">
                <a16:creationId xmlns:a16="http://schemas.microsoft.com/office/drawing/2014/main" id="{B2A81708-D4F4-8662-610C-053C1037202E}"/>
              </a:ext>
            </a:extLst>
          </p:cNvPr>
          <p:cNvGrpSpPr/>
          <p:nvPr/>
        </p:nvGrpSpPr>
        <p:grpSpPr>
          <a:xfrm>
            <a:off x="10167464" y="649036"/>
            <a:ext cx="1378223" cy="402673"/>
            <a:chOff x="10346364" y="649036"/>
            <a:chExt cx="1378223" cy="402673"/>
          </a:xfrm>
          <a:solidFill>
            <a:schemeClr val="accent2"/>
          </a:solidFill>
        </p:grpSpPr>
        <p:sp>
          <p:nvSpPr>
            <p:cNvPr id="7" name="爱设计-9-1">
              <a:extLst>
                <a:ext uri="{FF2B5EF4-FFF2-40B4-BE49-F238E27FC236}">
                  <a16:creationId xmlns:a16="http://schemas.microsoft.com/office/drawing/2014/main" id="{774FB4BF-3B18-14B4-0D90-686BC9ADDE2B}"/>
                </a:ext>
              </a:extLst>
            </p:cNvPr>
            <p:cNvSpPr/>
            <p:nvPr/>
          </p:nvSpPr>
          <p:spPr>
            <a:xfrm rot="16200000">
              <a:off x="11349684" y="676807"/>
              <a:ext cx="402673" cy="3471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爱设计-9-2">
              <a:extLst>
                <a:ext uri="{FF2B5EF4-FFF2-40B4-BE49-F238E27FC236}">
                  <a16:creationId xmlns:a16="http://schemas.microsoft.com/office/drawing/2014/main" id="{BF998778-7A37-7B6B-3DBA-A65CC520BE79}"/>
                </a:ext>
              </a:extLst>
            </p:cNvPr>
            <p:cNvSpPr/>
            <p:nvPr/>
          </p:nvSpPr>
          <p:spPr>
            <a:xfrm rot="16200000">
              <a:off x="11012005" y="676807"/>
              <a:ext cx="402673" cy="3471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爱设计-9-3">
              <a:extLst>
                <a:ext uri="{FF2B5EF4-FFF2-40B4-BE49-F238E27FC236}">
                  <a16:creationId xmlns:a16="http://schemas.microsoft.com/office/drawing/2014/main" id="{52FEE827-0D9E-9832-1502-5EA2C61F7409}"/>
                </a:ext>
              </a:extLst>
            </p:cNvPr>
            <p:cNvSpPr/>
            <p:nvPr/>
          </p:nvSpPr>
          <p:spPr>
            <a:xfrm rot="16200000">
              <a:off x="10736755" y="732376"/>
              <a:ext cx="402673" cy="23599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爱设计-9-4">
              <a:extLst>
                <a:ext uri="{FF2B5EF4-FFF2-40B4-BE49-F238E27FC236}">
                  <a16:creationId xmlns:a16="http://schemas.microsoft.com/office/drawing/2014/main" id="{79A7FDF3-5B61-E005-5A0F-E4D169A6DC2B}"/>
                </a:ext>
              </a:extLst>
            </p:cNvPr>
            <p:cNvSpPr/>
            <p:nvPr/>
          </p:nvSpPr>
          <p:spPr>
            <a:xfrm rot="16200000">
              <a:off x="10499599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爱设计-9-5">
              <a:extLst>
                <a:ext uri="{FF2B5EF4-FFF2-40B4-BE49-F238E27FC236}">
                  <a16:creationId xmlns:a16="http://schemas.microsoft.com/office/drawing/2014/main" id="{735E49ED-29B9-5A1B-4144-02549E3CD049}"/>
                </a:ext>
              </a:extLst>
            </p:cNvPr>
            <p:cNvSpPr/>
            <p:nvPr/>
          </p:nvSpPr>
          <p:spPr>
            <a:xfrm rot="16200000">
              <a:off x="10263024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爱设计-10">
            <a:extLst>
              <a:ext uri="{FF2B5EF4-FFF2-40B4-BE49-F238E27FC236}">
                <a16:creationId xmlns:a16="http://schemas.microsoft.com/office/drawing/2014/main" id="{88980982-658A-06DD-92CE-E9976221DD3D}"/>
              </a:ext>
            </a:extLst>
          </p:cNvPr>
          <p:cNvGrpSpPr/>
          <p:nvPr/>
        </p:nvGrpSpPr>
        <p:grpSpPr>
          <a:xfrm>
            <a:off x="862856" y="732639"/>
            <a:ext cx="852654" cy="650177"/>
            <a:chOff x="10539246" y="468403"/>
            <a:chExt cx="979654" cy="747019"/>
          </a:xfrm>
          <a:solidFill>
            <a:schemeClr val="bg1"/>
          </a:solidFill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B1A885CC-F274-0289-E1F8-8F2BE407DEFA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6" name="爱设计-10-1">
                <a:extLst>
                  <a:ext uri="{FF2B5EF4-FFF2-40B4-BE49-F238E27FC236}">
                    <a16:creationId xmlns:a16="http://schemas.microsoft.com/office/drawing/2014/main" id="{3326F46D-F4C4-DB51-4D1B-BF4D8A91E596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爱设计-10-2">
                <a:extLst>
                  <a:ext uri="{FF2B5EF4-FFF2-40B4-BE49-F238E27FC236}">
                    <a16:creationId xmlns:a16="http://schemas.microsoft.com/office/drawing/2014/main" id="{829B0F5D-24A4-F197-DE19-CA4C06DD8FEA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爱设计-10-3">
                <a:extLst>
                  <a:ext uri="{FF2B5EF4-FFF2-40B4-BE49-F238E27FC236}">
                    <a16:creationId xmlns:a16="http://schemas.microsoft.com/office/drawing/2014/main" id="{520F6160-B2BF-150A-3359-F25570A6945A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爱设计-10-4">
                <a:extLst>
                  <a:ext uri="{FF2B5EF4-FFF2-40B4-BE49-F238E27FC236}">
                    <a16:creationId xmlns:a16="http://schemas.microsoft.com/office/drawing/2014/main" id="{C30B5BB3-61B9-E75F-40A7-BE171ED7963B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爱设计-10-5">
                <a:extLst>
                  <a:ext uri="{FF2B5EF4-FFF2-40B4-BE49-F238E27FC236}">
                    <a16:creationId xmlns:a16="http://schemas.microsoft.com/office/drawing/2014/main" id="{BB511C4E-C64E-950D-4CE1-32A866316968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爱设计-10-6">
                <a:extLst>
                  <a:ext uri="{FF2B5EF4-FFF2-40B4-BE49-F238E27FC236}">
                    <a16:creationId xmlns:a16="http://schemas.microsoft.com/office/drawing/2014/main" id="{95D999C8-F6BD-977A-3982-F27568B75BA2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爱设计-10-7">
                <a:extLst>
                  <a:ext uri="{FF2B5EF4-FFF2-40B4-BE49-F238E27FC236}">
                    <a16:creationId xmlns:a16="http://schemas.microsoft.com/office/drawing/2014/main" id="{B5900827-0372-E4AB-BB0F-3EAFD4D70E15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爱设计-10-8">
                <a:extLst>
                  <a:ext uri="{FF2B5EF4-FFF2-40B4-BE49-F238E27FC236}">
                    <a16:creationId xmlns:a16="http://schemas.microsoft.com/office/drawing/2014/main" id="{CC50F462-BE0C-BA96-65A4-BB7FAF5D0FDE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2" name="爱设计-10-9">
              <a:extLst>
                <a:ext uri="{FF2B5EF4-FFF2-40B4-BE49-F238E27FC236}">
                  <a16:creationId xmlns:a16="http://schemas.microsoft.com/office/drawing/2014/main" id="{4EA986A1-99CA-7870-022B-A443C7541409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3" name="爱设计-11">
            <a:extLst>
              <a:ext uri="{FF2B5EF4-FFF2-40B4-BE49-F238E27FC236}">
                <a16:creationId xmlns:a16="http://schemas.microsoft.com/office/drawing/2014/main" id="{14ABB085-AA6A-E355-8ADD-C1E2B6508EA4}"/>
              </a:ext>
            </a:extLst>
          </p:cNvPr>
          <p:cNvGrpSpPr/>
          <p:nvPr/>
        </p:nvGrpSpPr>
        <p:grpSpPr>
          <a:xfrm>
            <a:off x="1585385" y="1784558"/>
            <a:ext cx="9213643" cy="3295900"/>
            <a:chOff x="1699272" y="1784558"/>
            <a:chExt cx="9213643" cy="3295900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00382012-DE1C-661A-AA6C-226D01260BAB}"/>
                </a:ext>
              </a:extLst>
            </p:cNvPr>
            <p:cNvGrpSpPr/>
            <p:nvPr/>
          </p:nvGrpSpPr>
          <p:grpSpPr>
            <a:xfrm>
              <a:off x="1699272" y="1784558"/>
              <a:ext cx="3364912" cy="3295900"/>
              <a:chOff x="1278157" y="1579030"/>
              <a:chExt cx="3364912" cy="3295900"/>
            </a:xfrm>
          </p:grpSpPr>
          <p:sp>
            <p:nvSpPr>
              <p:cNvPr id="180" name="爱设计-11-1">
                <a:extLst>
                  <a:ext uri="{FF2B5EF4-FFF2-40B4-BE49-F238E27FC236}">
                    <a16:creationId xmlns:a16="http://schemas.microsoft.com/office/drawing/2014/main" id="{DAA9C2EE-D197-BF84-BEE3-A09873F5A790}"/>
                  </a:ext>
                </a:extLst>
              </p:cNvPr>
              <p:cNvSpPr/>
              <p:nvPr/>
            </p:nvSpPr>
            <p:spPr>
              <a:xfrm>
                <a:off x="1347169" y="1579030"/>
                <a:ext cx="3295900" cy="32959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/>
                  </a:gs>
                  <a:gs pos="88000">
                    <a:schemeClr val="accent2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>
                <a:outerShdw blurRad="254000" dist="127000" dir="5400000" algn="t" rotWithShape="0">
                  <a:schemeClr val="accent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爱设计-11-2">
                <a:extLst>
                  <a:ext uri="{FF2B5EF4-FFF2-40B4-BE49-F238E27FC236}">
                    <a16:creationId xmlns:a16="http://schemas.microsoft.com/office/drawing/2014/main" id="{9E5B9AFF-3ECC-F0F4-A027-274A6E9205EB}"/>
                  </a:ext>
                </a:extLst>
              </p:cNvPr>
              <p:cNvSpPr txBox="1"/>
              <p:nvPr/>
            </p:nvSpPr>
            <p:spPr>
              <a:xfrm>
                <a:off x="1278157" y="2134975"/>
                <a:ext cx="3029669" cy="2215991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60000">
                          <a:schemeClr val="accent3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3">
                          <a:alpha val="20000"/>
                        </a:schemeClr>
                      </a:outerShdw>
                    </a:effectLst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3800" b="0" i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15000"/>
                        </a:srgbClr>
                      </a:outerShdw>
                    </a:effectLst>
                    <a:latin typeface="字由文艺黑" panose="00020600040101010101" pitchFamily="18" charset="-122"/>
                    <a:ea typeface="字由文艺黑" panose="00020600040101010101" pitchFamily="18" charset="-122"/>
                  </a:rPr>
                  <a:t>03</a:t>
                </a:r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6CBAD873-616A-C6B4-B8D0-D6E8BB479783}"/>
                </a:ext>
              </a:extLst>
            </p:cNvPr>
            <p:cNvGrpSpPr/>
            <p:nvPr/>
          </p:nvGrpSpPr>
          <p:grpSpPr>
            <a:xfrm>
              <a:off x="5708922" y="2687619"/>
              <a:ext cx="5203993" cy="1725746"/>
              <a:chOff x="5724695" y="2540602"/>
              <a:chExt cx="5203993" cy="1725746"/>
            </a:xfrm>
          </p:grpSpPr>
          <p:grpSp>
            <p:nvGrpSpPr>
              <p:cNvPr id="127" name="组合 126">
                <a:extLst>
                  <a:ext uri="{FF2B5EF4-FFF2-40B4-BE49-F238E27FC236}">
                    <a16:creationId xmlns:a16="http://schemas.microsoft.com/office/drawing/2014/main" id="{DFAD4A79-BC60-2865-87E0-27161AC424EE}"/>
                  </a:ext>
                </a:extLst>
              </p:cNvPr>
              <p:cNvGrpSpPr/>
              <p:nvPr/>
            </p:nvGrpSpPr>
            <p:grpSpPr>
              <a:xfrm>
                <a:off x="5733316" y="3711802"/>
                <a:ext cx="4007597" cy="554546"/>
                <a:chOff x="5733316" y="3641743"/>
                <a:chExt cx="4007597" cy="554546"/>
              </a:xfrm>
            </p:grpSpPr>
            <p:sp>
              <p:nvSpPr>
                <p:cNvPr id="93" name="爱设计-11-3">
                  <a:extLst>
                    <a:ext uri="{FF2B5EF4-FFF2-40B4-BE49-F238E27FC236}">
                      <a16:creationId xmlns:a16="http://schemas.microsoft.com/office/drawing/2014/main" id="{96940991-1AE2-D2BE-5D75-09D55B62C306}"/>
                    </a:ext>
                  </a:extLst>
                </p:cNvPr>
                <p:cNvSpPr/>
                <p:nvPr/>
              </p:nvSpPr>
              <p:spPr>
                <a:xfrm>
                  <a:off x="5794507" y="3702754"/>
                  <a:ext cx="3887359" cy="434468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4" name="组合 123">
                  <a:extLst>
                    <a:ext uri="{FF2B5EF4-FFF2-40B4-BE49-F238E27FC236}">
                      <a16:creationId xmlns:a16="http://schemas.microsoft.com/office/drawing/2014/main" id="{1FA0B34A-CF50-F5B7-E5A6-0423A1F979A6}"/>
                    </a:ext>
                  </a:extLst>
                </p:cNvPr>
                <p:cNvGrpSpPr/>
                <p:nvPr/>
              </p:nvGrpSpPr>
              <p:grpSpPr>
                <a:xfrm>
                  <a:off x="9622779" y="3641743"/>
                  <a:ext cx="118134" cy="554546"/>
                  <a:chOff x="10242242" y="3641743"/>
                  <a:chExt cx="118134" cy="554546"/>
                </a:xfrm>
              </p:grpSpPr>
              <p:sp>
                <p:nvSpPr>
                  <p:cNvPr id="94" name="爱设计-11-4">
                    <a:extLst>
                      <a:ext uri="{FF2B5EF4-FFF2-40B4-BE49-F238E27FC236}">
                        <a16:creationId xmlns:a16="http://schemas.microsoft.com/office/drawing/2014/main" id="{7625382D-2F5B-EECF-FE06-C525E83C3049}"/>
                      </a:ext>
                    </a:extLst>
                  </p:cNvPr>
                  <p:cNvSpPr/>
                  <p:nvPr/>
                </p:nvSpPr>
                <p:spPr>
                  <a:xfrm>
                    <a:off x="10242242" y="3641743"/>
                    <a:ext cx="118134" cy="118134"/>
                  </a:xfrm>
                  <a:prstGeom prst="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爱设计-11-5">
                    <a:extLst>
                      <a:ext uri="{FF2B5EF4-FFF2-40B4-BE49-F238E27FC236}">
                        <a16:creationId xmlns:a16="http://schemas.microsoft.com/office/drawing/2014/main" id="{E95C9AA5-9E17-C708-7037-17FD88C1C0F3}"/>
                      </a:ext>
                    </a:extLst>
                  </p:cNvPr>
                  <p:cNvSpPr/>
                  <p:nvPr/>
                </p:nvSpPr>
                <p:spPr>
                  <a:xfrm>
                    <a:off x="10242242" y="4078155"/>
                    <a:ext cx="118134" cy="118134"/>
                  </a:xfrm>
                  <a:prstGeom prst="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7" name="爱设计-11-6">
                  <a:extLst>
                    <a:ext uri="{FF2B5EF4-FFF2-40B4-BE49-F238E27FC236}">
                      <a16:creationId xmlns:a16="http://schemas.microsoft.com/office/drawing/2014/main" id="{24565B3F-1FE6-161D-BC50-A43FAC8FAD06}"/>
                    </a:ext>
                  </a:extLst>
                </p:cNvPr>
                <p:cNvSpPr/>
                <p:nvPr/>
              </p:nvSpPr>
              <p:spPr>
                <a:xfrm>
                  <a:off x="5733316" y="3641743"/>
                  <a:ext cx="118134" cy="118134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爱设计-11-7">
                  <a:extLst>
                    <a:ext uri="{FF2B5EF4-FFF2-40B4-BE49-F238E27FC236}">
                      <a16:creationId xmlns:a16="http://schemas.microsoft.com/office/drawing/2014/main" id="{291747F2-C0BB-9402-86CD-52A57BDBF752}"/>
                    </a:ext>
                  </a:extLst>
                </p:cNvPr>
                <p:cNvSpPr/>
                <p:nvPr/>
              </p:nvSpPr>
              <p:spPr>
                <a:xfrm>
                  <a:off x="5733316" y="4078155"/>
                  <a:ext cx="118134" cy="118134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爱设计-11-8">
                  <a:extLst>
                    <a:ext uri="{FF2B5EF4-FFF2-40B4-BE49-F238E27FC236}">
                      <a16:creationId xmlns:a16="http://schemas.microsoft.com/office/drawing/2014/main" id="{D1B7E2B8-8026-B51A-5284-96C83537E569}"/>
                    </a:ext>
                  </a:extLst>
                </p:cNvPr>
                <p:cNvSpPr txBox="1"/>
                <p:nvPr/>
              </p:nvSpPr>
              <p:spPr>
                <a:xfrm>
                  <a:off x="6005887" y="3795906"/>
                  <a:ext cx="3556440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>
                    <a:defRPr sz="3200" spc="30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accent4"/>
                          </a:gs>
                        </a:gsLst>
                        <a:lin ang="2700000" scaled="0"/>
                      </a:gradFill>
                      <a:latin typeface="+mj-ea"/>
                      <a:ea typeface="+mj-ea"/>
                    </a:defRPr>
                  </a:lvl1pPr>
                </a:lstStyle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sz="1600" spc="0" dirty="0">
                      <a:solidFill>
                        <a:schemeClr val="bg1"/>
                      </a:solidFill>
                      <a:latin typeface="+mn-ea"/>
                      <a:ea typeface="+mn-ea"/>
                      <a:cs typeface="OPPOSans H" panose="00020600040101010101" pitchFamily="18" charset="-122"/>
                    </a:rPr>
                    <a:t>DEFICIENCIES IN THE WORK</a:t>
                  </a:r>
                </a:p>
              </p:txBody>
            </p:sp>
          </p:grpSp>
          <p:sp>
            <p:nvSpPr>
              <p:cNvPr id="113" name="爱设计-11-9">
                <a:extLst>
                  <a:ext uri="{FF2B5EF4-FFF2-40B4-BE49-F238E27FC236}">
                    <a16:creationId xmlns:a16="http://schemas.microsoft.com/office/drawing/2014/main" id="{937EDEB3-956F-B0C2-16FE-AA03D29F9EA6}"/>
                  </a:ext>
                </a:extLst>
              </p:cNvPr>
              <p:cNvSpPr txBox="1"/>
              <p:nvPr/>
            </p:nvSpPr>
            <p:spPr>
              <a:xfrm>
                <a:off x="5724695" y="2540602"/>
                <a:ext cx="5203993" cy="101566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6600" spc="0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工作不足之处</a:t>
                </a:r>
              </a:p>
            </p:txBody>
          </p:sp>
        </p:grpSp>
      </p:grpSp>
      <p:grpSp>
        <p:nvGrpSpPr>
          <p:cNvPr id="2" name="爱设计-12">
            <a:extLst>
              <a:ext uri="{FF2B5EF4-FFF2-40B4-BE49-F238E27FC236}">
                <a16:creationId xmlns:a16="http://schemas.microsoft.com/office/drawing/2014/main" id="{6DA6B790-C4D8-7E55-977F-2846A08CD276}"/>
              </a:ext>
            </a:extLst>
          </p:cNvPr>
          <p:cNvGrpSpPr/>
          <p:nvPr/>
        </p:nvGrpSpPr>
        <p:grpSpPr>
          <a:xfrm>
            <a:off x="10505962" y="2313171"/>
            <a:ext cx="343228" cy="343226"/>
            <a:chOff x="10243767" y="2205065"/>
            <a:chExt cx="519863" cy="519863"/>
          </a:xfrm>
        </p:grpSpPr>
        <p:sp>
          <p:nvSpPr>
            <p:cNvPr id="3" name="爱设计-12-1">
              <a:extLst>
                <a:ext uri="{FF2B5EF4-FFF2-40B4-BE49-F238E27FC236}">
                  <a16:creationId xmlns:a16="http://schemas.microsoft.com/office/drawing/2014/main" id="{0EB71EDE-9935-3BB9-6FC9-4400661DF984}"/>
                </a:ext>
              </a:extLst>
            </p:cNvPr>
            <p:cNvSpPr/>
            <p:nvPr/>
          </p:nvSpPr>
          <p:spPr>
            <a:xfrm>
              <a:off x="10243767" y="2420027"/>
              <a:ext cx="519863" cy="899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爱设计-12-2">
              <a:extLst>
                <a:ext uri="{FF2B5EF4-FFF2-40B4-BE49-F238E27FC236}">
                  <a16:creationId xmlns:a16="http://schemas.microsoft.com/office/drawing/2014/main" id="{1D05AEBC-20B9-AF13-F35F-70908E05BD15}"/>
                </a:ext>
              </a:extLst>
            </p:cNvPr>
            <p:cNvSpPr/>
            <p:nvPr/>
          </p:nvSpPr>
          <p:spPr>
            <a:xfrm rot="5400000">
              <a:off x="10243767" y="2420027"/>
              <a:ext cx="519863" cy="899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0974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爱设计-1">
            <a:extLst>
              <a:ext uri="{FF2B5EF4-FFF2-40B4-BE49-F238E27FC236}">
                <a16:creationId xmlns:a16="http://schemas.microsoft.com/office/drawing/2014/main" id="{5B63DAEC-D00C-2CED-44CF-965895CC4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-529" y="-296"/>
            <a:ext cx="12193057" cy="6858594"/>
          </a:xfrm>
          <a:prstGeom prst="rect">
            <a:avLst/>
          </a:prstGeom>
        </p:spPr>
      </p:pic>
      <p:grpSp>
        <p:nvGrpSpPr>
          <p:cNvPr id="2" name="爱设计-2">
            <a:extLst>
              <a:ext uri="{FF2B5EF4-FFF2-40B4-BE49-F238E27FC236}">
                <a16:creationId xmlns:a16="http://schemas.microsoft.com/office/drawing/2014/main" id="{F1D5889A-5917-34EC-AFA5-91DB19B5DE3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7E3740E8-B4A8-93E1-49AF-E1DCEF612B0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2-2">
              <a:extLst>
                <a:ext uri="{FF2B5EF4-FFF2-40B4-BE49-F238E27FC236}">
                  <a16:creationId xmlns:a16="http://schemas.microsoft.com/office/drawing/2014/main" id="{098726B2-4F3A-E91F-12A6-EA1E76B2968F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5" name="爱设计-3">
            <a:extLst>
              <a:ext uri="{FF2B5EF4-FFF2-40B4-BE49-F238E27FC236}">
                <a16:creationId xmlns:a16="http://schemas.microsoft.com/office/drawing/2014/main" id="{76C0F7A8-B5F9-5FDC-6634-6C89AC58964A}"/>
              </a:ext>
            </a:extLst>
          </p:cNvPr>
          <p:cNvSpPr/>
          <p:nvPr/>
        </p:nvSpPr>
        <p:spPr>
          <a:xfrm>
            <a:off x="0" y="3435306"/>
            <a:ext cx="12192000" cy="345443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6" name="爱设计-4">
            <a:extLst>
              <a:ext uri="{FF2B5EF4-FFF2-40B4-BE49-F238E27FC236}">
                <a16:creationId xmlns:a16="http://schemas.microsoft.com/office/drawing/2014/main" id="{594EE858-91FF-F348-02D3-027E00314ECB}"/>
              </a:ext>
            </a:extLst>
          </p:cNvPr>
          <p:cNvSpPr txBox="1"/>
          <p:nvPr/>
        </p:nvSpPr>
        <p:spPr>
          <a:xfrm>
            <a:off x="1459709" y="4590281"/>
            <a:ext cx="2210346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171450" indent="-171450">
              <a:lnSpc>
                <a:spcPct val="120000"/>
              </a:lnSpc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rgbClr val="3B3B3B"/>
                </a:solidFill>
              </a:defRPr>
            </a:lvl1pPr>
          </a:lstStyle>
          <a:p>
            <a:pPr marR="0" lvl="0" fontAlgn="auto">
              <a:spcBef>
                <a:spcPts val="0"/>
              </a:spcBef>
              <a:spcAft>
                <a:spcPts val="0"/>
              </a:spcAft>
              <a:buSzTx/>
              <a:tabLst/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7" name="爱设计-5">
            <a:extLst>
              <a:ext uri="{FF2B5EF4-FFF2-40B4-BE49-F238E27FC236}">
                <a16:creationId xmlns:a16="http://schemas.microsoft.com/office/drawing/2014/main" id="{0CA01CFB-D5C7-2EAA-A5B1-236D5CC9A3C4}"/>
              </a:ext>
            </a:extLst>
          </p:cNvPr>
          <p:cNvSpPr txBox="1"/>
          <p:nvPr/>
        </p:nvSpPr>
        <p:spPr>
          <a:xfrm>
            <a:off x="1459709" y="414663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8" name="爱设计-6">
            <a:extLst>
              <a:ext uri="{FF2B5EF4-FFF2-40B4-BE49-F238E27FC236}">
                <a16:creationId xmlns:a16="http://schemas.microsoft.com/office/drawing/2014/main" id="{0E3EA6DB-EF6B-AF71-FBA2-9E9056054E0E}"/>
              </a:ext>
            </a:extLst>
          </p:cNvPr>
          <p:cNvSpPr txBox="1"/>
          <p:nvPr/>
        </p:nvSpPr>
        <p:spPr>
          <a:xfrm>
            <a:off x="6873249" y="4590281"/>
            <a:ext cx="2210346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171450" indent="-171450">
              <a:lnSpc>
                <a:spcPct val="120000"/>
              </a:lnSpc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rgbClr val="3B3B3B"/>
                </a:solidFill>
              </a:defRPr>
            </a:lvl1pPr>
          </a:lstStyle>
          <a:p>
            <a:pPr marR="0" lvl="0" fontAlgn="auto">
              <a:spcBef>
                <a:spcPts val="0"/>
              </a:spcBef>
              <a:spcAft>
                <a:spcPts val="0"/>
              </a:spcAft>
              <a:buSzTx/>
              <a:tabLst/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9" name="爱设计-7">
            <a:extLst>
              <a:ext uri="{FF2B5EF4-FFF2-40B4-BE49-F238E27FC236}">
                <a16:creationId xmlns:a16="http://schemas.microsoft.com/office/drawing/2014/main" id="{E640CDFD-4843-18AD-7956-71FFFBD29B98}"/>
              </a:ext>
            </a:extLst>
          </p:cNvPr>
          <p:cNvSpPr txBox="1"/>
          <p:nvPr/>
        </p:nvSpPr>
        <p:spPr>
          <a:xfrm>
            <a:off x="6873249" y="414663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10" name="爱设计-8">
            <a:extLst>
              <a:ext uri="{FF2B5EF4-FFF2-40B4-BE49-F238E27FC236}">
                <a16:creationId xmlns:a16="http://schemas.microsoft.com/office/drawing/2014/main" id="{4EDF1196-1F27-6AC3-3F15-2F6EA37861E3}"/>
              </a:ext>
            </a:extLst>
          </p:cNvPr>
          <p:cNvSpPr txBox="1"/>
          <p:nvPr/>
        </p:nvSpPr>
        <p:spPr>
          <a:xfrm>
            <a:off x="9589615" y="2269446"/>
            <a:ext cx="2210346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171450" indent="-171450">
              <a:lnSpc>
                <a:spcPct val="120000"/>
              </a:lnSpc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rgbClr val="3B3B3B"/>
                </a:solidFill>
              </a:defRPr>
            </a:lvl1pPr>
          </a:lstStyle>
          <a:p>
            <a:pPr marR="0" lvl="0" fontAlgn="auto">
              <a:spcBef>
                <a:spcPts val="0"/>
              </a:spcBef>
              <a:spcAft>
                <a:spcPts val="0"/>
              </a:spcAft>
              <a:buSzTx/>
              <a:tabLst/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sz="14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提供标准化产品及服务</a:t>
            </a:r>
          </a:p>
        </p:txBody>
      </p:sp>
      <p:sp>
        <p:nvSpPr>
          <p:cNvPr id="11" name="爱设计-9">
            <a:extLst>
              <a:ext uri="{FF2B5EF4-FFF2-40B4-BE49-F238E27FC236}">
                <a16:creationId xmlns:a16="http://schemas.microsoft.com/office/drawing/2014/main" id="{2D5C2477-1DFB-FD72-D198-3F8A18BE5325}"/>
              </a:ext>
            </a:extLst>
          </p:cNvPr>
          <p:cNvSpPr txBox="1"/>
          <p:nvPr/>
        </p:nvSpPr>
        <p:spPr>
          <a:xfrm>
            <a:off x="9589615" y="182580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12" name="爱设计-10">
            <a:extLst>
              <a:ext uri="{FF2B5EF4-FFF2-40B4-BE49-F238E27FC236}">
                <a16:creationId xmlns:a16="http://schemas.microsoft.com/office/drawing/2014/main" id="{138BDC9B-8E23-8F6A-B09B-F0DD36689152}"/>
              </a:ext>
            </a:extLst>
          </p:cNvPr>
          <p:cNvSpPr txBox="1"/>
          <p:nvPr/>
        </p:nvSpPr>
        <p:spPr>
          <a:xfrm>
            <a:off x="4194982" y="2269446"/>
            <a:ext cx="2210346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0000"/>
              </a:lnSpc>
              <a:buClr>
                <a:schemeClr val="accent1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13" name="爱设计-11">
            <a:extLst>
              <a:ext uri="{FF2B5EF4-FFF2-40B4-BE49-F238E27FC236}">
                <a16:creationId xmlns:a16="http://schemas.microsoft.com/office/drawing/2014/main" id="{38F774EE-D027-9195-71A8-CD6B02474111}"/>
              </a:ext>
            </a:extLst>
          </p:cNvPr>
          <p:cNvSpPr txBox="1"/>
          <p:nvPr/>
        </p:nvSpPr>
        <p:spPr>
          <a:xfrm>
            <a:off x="4194982" y="182580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4" name="爱设计-12">
            <a:extLst>
              <a:ext uri="{FF2B5EF4-FFF2-40B4-BE49-F238E27FC236}">
                <a16:creationId xmlns:a16="http://schemas.microsoft.com/office/drawing/2014/main" id="{AE3A5426-B3AE-A2CA-1948-5812FFFEBC17}"/>
              </a:ext>
            </a:extLst>
          </p:cNvPr>
          <p:cNvSpPr/>
          <p:nvPr/>
        </p:nvSpPr>
        <p:spPr>
          <a:xfrm>
            <a:off x="-1841653" y="1631127"/>
            <a:ext cx="3689114" cy="3594708"/>
          </a:xfrm>
          <a:custGeom>
            <a:avLst/>
            <a:gdLst>
              <a:gd name="connsiteX0" fmla="*/ 2979325 w 5018277"/>
              <a:gd name="connsiteY0" fmla="*/ 4886511 h 4889855"/>
              <a:gd name="connsiteX1" fmla="*/ 2980865 w 5018277"/>
              <a:gd name="connsiteY1" fmla="*/ 4888050 h 4889855"/>
              <a:gd name="connsiteX2" fmla="*/ 2979325 w 5018277"/>
              <a:gd name="connsiteY2" fmla="*/ 4889590 h 4889855"/>
              <a:gd name="connsiteX3" fmla="*/ 2977786 w 5018277"/>
              <a:gd name="connsiteY3" fmla="*/ 4888050 h 4889855"/>
              <a:gd name="connsiteX4" fmla="*/ 2979325 w 5018277"/>
              <a:gd name="connsiteY4" fmla="*/ 4886511 h 4889855"/>
              <a:gd name="connsiteX5" fmla="*/ 2038952 w 5018277"/>
              <a:gd name="connsiteY5" fmla="*/ 4886511 h 4889855"/>
              <a:gd name="connsiteX6" fmla="*/ 2040491 w 5018277"/>
              <a:gd name="connsiteY6" fmla="*/ 4888050 h 4889855"/>
              <a:gd name="connsiteX7" fmla="*/ 2038952 w 5018277"/>
              <a:gd name="connsiteY7" fmla="*/ 4889590 h 4889855"/>
              <a:gd name="connsiteX8" fmla="*/ 2037412 w 5018277"/>
              <a:gd name="connsiteY8" fmla="*/ 4888050 h 4889855"/>
              <a:gd name="connsiteX9" fmla="*/ 2038952 w 5018277"/>
              <a:gd name="connsiteY9" fmla="*/ 4886511 h 4889855"/>
              <a:gd name="connsiteX10" fmla="*/ 2822597 w 5018277"/>
              <a:gd name="connsiteY10" fmla="*/ 4886380 h 4889855"/>
              <a:gd name="connsiteX11" fmla="*/ 2824266 w 5018277"/>
              <a:gd name="connsiteY11" fmla="*/ 4888050 h 4889855"/>
              <a:gd name="connsiteX12" fmla="*/ 2822597 w 5018277"/>
              <a:gd name="connsiteY12" fmla="*/ 4889719 h 4889855"/>
              <a:gd name="connsiteX13" fmla="*/ 2820927 w 5018277"/>
              <a:gd name="connsiteY13" fmla="*/ 4888050 h 4889855"/>
              <a:gd name="connsiteX14" fmla="*/ 2822597 w 5018277"/>
              <a:gd name="connsiteY14" fmla="*/ 4886380 h 4889855"/>
              <a:gd name="connsiteX15" fmla="*/ 2195681 w 5018277"/>
              <a:gd name="connsiteY15" fmla="*/ 4886380 h 4889855"/>
              <a:gd name="connsiteX16" fmla="*/ 2197350 w 5018277"/>
              <a:gd name="connsiteY16" fmla="*/ 4888050 h 4889855"/>
              <a:gd name="connsiteX17" fmla="*/ 2195681 w 5018277"/>
              <a:gd name="connsiteY17" fmla="*/ 4889719 h 4889855"/>
              <a:gd name="connsiteX18" fmla="*/ 2194011 w 5018277"/>
              <a:gd name="connsiteY18" fmla="*/ 4888050 h 4889855"/>
              <a:gd name="connsiteX19" fmla="*/ 2195681 w 5018277"/>
              <a:gd name="connsiteY19" fmla="*/ 4886380 h 4889855"/>
              <a:gd name="connsiteX20" fmla="*/ 2665868 w 5018277"/>
              <a:gd name="connsiteY20" fmla="*/ 4886313 h 4889855"/>
              <a:gd name="connsiteX21" fmla="*/ 2667605 w 5018277"/>
              <a:gd name="connsiteY21" fmla="*/ 4888050 h 4889855"/>
              <a:gd name="connsiteX22" fmla="*/ 2665868 w 5018277"/>
              <a:gd name="connsiteY22" fmla="*/ 4889787 h 4889855"/>
              <a:gd name="connsiteX23" fmla="*/ 2664131 w 5018277"/>
              <a:gd name="connsiteY23" fmla="*/ 4888050 h 4889855"/>
              <a:gd name="connsiteX24" fmla="*/ 2665868 w 5018277"/>
              <a:gd name="connsiteY24" fmla="*/ 4886313 h 4889855"/>
              <a:gd name="connsiteX25" fmla="*/ 2352410 w 5018277"/>
              <a:gd name="connsiteY25" fmla="*/ 4886313 h 4889855"/>
              <a:gd name="connsiteX26" fmla="*/ 2354147 w 5018277"/>
              <a:gd name="connsiteY26" fmla="*/ 4888050 h 4889855"/>
              <a:gd name="connsiteX27" fmla="*/ 2352410 w 5018277"/>
              <a:gd name="connsiteY27" fmla="*/ 4889787 h 4889855"/>
              <a:gd name="connsiteX28" fmla="*/ 2350673 w 5018277"/>
              <a:gd name="connsiteY28" fmla="*/ 4888050 h 4889855"/>
              <a:gd name="connsiteX29" fmla="*/ 2352410 w 5018277"/>
              <a:gd name="connsiteY29" fmla="*/ 4886313 h 4889855"/>
              <a:gd name="connsiteX30" fmla="*/ 2509138 w 5018277"/>
              <a:gd name="connsiteY30" fmla="*/ 4886245 h 4889855"/>
              <a:gd name="connsiteX31" fmla="*/ 2510943 w 5018277"/>
              <a:gd name="connsiteY31" fmla="*/ 4888050 h 4889855"/>
              <a:gd name="connsiteX32" fmla="*/ 2509138 w 5018277"/>
              <a:gd name="connsiteY32" fmla="*/ 4889855 h 4889855"/>
              <a:gd name="connsiteX33" fmla="*/ 2507333 w 5018277"/>
              <a:gd name="connsiteY33" fmla="*/ 4888050 h 4889855"/>
              <a:gd name="connsiteX34" fmla="*/ 2509138 w 5018277"/>
              <a:gd name="connsiteY34" fmla="*/ 4886245 h 4889855"/>
              <a:gd name="connsiteX35" fmla="*/ 3371148 w 5018277"/>
              <a:gd name="connsiteY35" fmla="*/ 4750649 h 4889855"/>
              <a:gd name="connsiteX36" fmla="*/ 3372818 w 5018277"/>
              <a:gd name="connsiteY36" fmla="*/ 4752319 h 4889855"/>
              <a:gd name="connsiteX37" fmla="*/ 3371148 w 5018277"/>
              <a:gd name="connsiteY37" fmla="*/ 4753988 h 4889855"/>
              <a:gd name="connsiteX38" fmla="*/ 3369478 w 5018277"/>
              <a:gd name="connsiteY38" fmla="*/ 4752319 h 4889855"/>
              <a:gd name="connsiteX39" fmla="*/ 3371148 w 5018277"/>
              <a:gd name="connsiteY39" fmla="*/ 4750649 h 4889855"/>
              <a:gd name="connsiteX40" fmla="*/ 1647130 w 5018277"/>
              <a:gd name="connsiteY40" fmla="*/ 4750649 h 4889855"/>
              <a:gd name="connsiteX41" fmla="*/ 1648800 w 5018277"/>
              <a:gd name="connsiteY41" fmla="*/ 4752319 h 4889855"/>
              <a:gd name="connsiteX42" fmla="*/ 1647130 w 5018277"/>
              <a:gd name="connsiteY42" fmla="*/ 4753988 h 4889855"/>
              <a:gd name="connsiteX43" fmla="*/ 1645460 w 5018277"/>
              <a:gd name="connsiteY43" fmla="*/ 4752319 h 4889855"/>
              <a:gd name="connsiteX44" fmla="*/ 1647130 w 5018277"/>
              <a:gd name="connsiteY44" fmla="*/ 4750649 h 4889855"/>
              <a:gd name="connsiteX45" fmla="*/ 3214419 w 5018277"/>
              <a:gd name="connsiteY45" fmla="*/ 4750373 h 4889855"/>
              <a:gd name="connsiteX46" fmla="*/ 3216365 w 5018277"/>
              <a:gd name="connsiteY46" fmla="*/ 4752319 h 4889855"/>
              <a:gd name="connsiteX47" fmla="*/ 3214419 w 5018277"/>
              <a:gd name="connsiteY47" fmla="*/ 4754265 h 4889855"/>
              <a:gd name="connsiteX48" fmla="*/ 3212473 w 5018277"/>
              <a:gd name="connsiteY48" fmla="*/ 4752319 h 4889855"/>
              <a:gd name="connsiteX49" fmla="*/ 3214419 w 5018277"/>
              <a:gd name="connsiteY49" fmla="*/ 4750373 h 4889855"/>
              <a:gd name="connsiteX50" fmla="*/ 1803858 w 5018277"/>
              <a:gd name="connsiteY50" fmla="*/ 4750373 h 4889855"/>
              <a:gd name="connsiteX51" fmla="*/ 1805804 w 5018277"/>
              <a:gd name="connsiteY51" fmla="*/ 4752319 h 4889855"/>
              <a:gd name="connsiteX52" fmla="*/ 1803858 w 5018277"/>
              <a:gd name="connsiteY52" fmla="*/ 4754265 h 4889855"/>
              <a:gd name="connsiteX53" fmla="*/ 1801912 w 5018277"/>
              <a:gd name="connsiteY53" fmla="*/ 4752319 h 4889855"/>
              <a:gd name="connsiteX54" fmla="*/ 1803858 w 5018277"/>
              <a:gd name="connsiteY54" fmla="*/ 4750373 h 4889855"/>
              <a:gd name="connsiteX55" fmla="*/ 3057689 w 5018277"/>
              <a:gd name="connsiteY55" fmla="*/ 4750152 h 4889855"/>
              <a:gd name="connsiteX56" fmla="*/ 3059856 w 5018277"/>
              <a:gd name="connsiteY56" fmla="*/ 4752318 h 4889855"/>
              <a:gd name="connsiteX57" fmla="*/ 3057689 w 5018277"/>
              <a:gd name="connsiteY57" fmla="*/ 4754485 h 4889855"/>
              <a:gd name="connsiteX58" fmla="*/ 3055523 w 5018277"/>
              <a:gd name="connsiteY58" fmla="*/ 4752318 h 4889855"/>
              <a:gd name="connsiteX59" fmla="*/ 3057689 w 5018277"/>
              <a:gd name="connsiteY59" fmla="*/ 4750152 h 4889855"/>
              <a:gd name="connsiteX60" fmla="*/ 1960587 w 5018277"/>
              <a:gd name="connsiteY60" fmla="*/ 4750152 h 4889855"/>
              <a:gd name="connsiteX61" fmla="*/ 1962754 w 5018277"/>
              <a:gd name="connsiteY61" fmla="*/ 4752318 h 4889855"/>
              <a:gd name="connsiteX62" fmla="*/ 1960587 w 5018277"/>
              <a:gd name="connsiteY62" fmla="*/ 4754485 h 4889855"/>
              <a:gd name="connsiteX63" fmla="*/ 1958421 w 5018277"/>
              <a:gd name="connsiteY63" fmla="*/ 4752318 h 4889855"/>
              <a:gd name="connsiteX64" fmla="*/ 1960587 w 5018277"/>
              <a:gd name="connsiteY64" fmla="*/ 4750152 h 4889855"/>
              <a:gd name="connsiteX65" fmla="*/ 2900960 w 5018277"/>
              <a:gd name="connsiteY65" fmla="*/ 4749920 h 4889855"/>
              <a:gd name="connsiteX66" fmla="*/ 2903359 w 5018277"/>
              <a:gd name="connsiteY66" fmla="*/ 4752318 h 4889855"/>
              <a:gd name="connsiteX67" fmla="*/ 2900960 w 5018277"/>
              <a:gd name="connsiteY67" fmla="*/ 4754717 h 4889855"/>
              <a:gd name="connsiteX68" fmla="*/ 2898562 w 5018277"/>
              <a:gd name="connsiteY68" fmla="*/ 4752318 h 4889855"/>
              <a:gd name="connsiteX69" fmla="*/ 2900960 w 5018277"/>
              <a:gd name="connsiteY69" fmla="*/ 4749920 h 4889855"/>
              <a:gd name="connsiteX70" fmla="*/ 2117317 w 5018277"/>
              <a:gd name="connsiteY70" fmla="*/ 4749920 h 4889855"/>
              <a:gd name="connsiteX71" fmla="*/ 2119715 w 5018277"/>
              <a:gd name="connsiteY71" fmla="*/ 4752318 h 4889855"/>
              <a:gd name="connsiteX72" fmla="*/ 2117317 w 5018277"/>
              <a:gd name="connsiteY72" fmla="*/ 4754717 h 4889855"/>
              <a:gd name="connsiteX73" fmla="*/ 2114918 w 5018277"/>
              <a:gd name="connsiteY73" fmla="*/ 4752318 h 4889855"/>
              <a:gd name="connsiteX74" fmla="*/ 2117317 w 5018277"/>
              <a:gd name="connsiteY74" fmla="*/ 4749920 h 4889855"/>
              <a:gd name="connsiteX75" fmla="*/ 2744232 w 5018277"/>
              <a:gd name="connsiteY75" fmla="*/ 4749840 h 4889855"/>
              <a:gd name="connsiteX76" fmla="*/ 2746711 w 5018277"/>
              <a:gd name="connsiteY76" fmla="*/ 4752318 h 4889855"/>
              <a:gd name="connsiteX77" fmla="*/ 2744232 w 5018277"/>
              <a:gd name="connsiteY77" fmla="*/ 4754797 h 4889855"/>
              <a:gd name="connsiteX78" fmla="*/ 2741754 w 5018277"/>
              <a:gd name="connsiteY78" fmla="*/ 4752318 h 4889855"/>
              <a:gd name="connsiteX79" fmla="*/ 2744232 w 5018277"/>
              <a:gd name="connsiteY79" fmla="*/ 4749840 h 4889855"/>
              <a:gd name="connsiteX80" fmla="*/ 2274045 w 5018277"/>
              <a:gd name="connsiteY80" fmla="*/ 4749840 h 4889855"/>
              <a:gd name="connsiteX81" fmla="*/ 2276524 w 5018277"/>
              <a:gd name="connsiteY81" fmla="*/ 4752318 h 4889855"/>
              <a:gd name="connsiteX82" fmla="*/ 2274045 w 5018277"/>
              <a:gd name="connsiteY82" fmla="*/ 4754797 h 4889855"/>
              <a:gd name="connsiteX83" fmla="*/ 2271567 w 5018277"/>
              <a:gd name="connsiteY83" fmla="*/ 4752318 h 4889855"/>
              <a:gd name="connsiteX84" fmla="*/ 2274045 w 5018277"/>
              <a:gd name="connsiteY84" fmla="*/ 4749840 h 4889855"/>
              <a:gd name="connsiteX85" fmla="*/ 2587503 w 5018277"/>
              <a:gd name="connsiteY85" fmla="*/ 4749759 h 4889855"/>
              <a:gd name="connsiteX86" fmla="*/ 2590062 w 5018277"/>
              <a:gd name="connsiteY86" fmla="*/ 4752319 h 4889855"/>
              <a:gd name="connsiteX87" fmla="*/ 2587503 w 5018277"/>
              <a:gd name="connsiteY87" fmla="*/ 4754878 h 4889855"/>
              <a:gd name="connsiteX88" fmla="*/ 2584943 w 5018277"/>
              <a:gd name="connsiteY88" fmla="*/ 4752319 h 4889855"/>
              <a:gd name="connsiteX89" fmla="*/ 2587503 w 5018277"/>
              <a:gd name="connsiteY89" fmla="*/ 4749759 h 4889855"/>
              <a:gd name="connsiteX90" fmla="*/ 2430774 w 5018277"/>
              <a:gd name="connsiteY90" fmla="*/ 4749759 h 4889855"/>
              <a:gd name="connsiteX91" fmla="*/ 2433333 w 5018277"/>
              <a:gd name="connsiteY91" fmla="*/ 4752319 h 4889855"/>
              <a:gd name="connsiteX92" fmla="*/ 2430774 w 5018277"/>
              <a:gd name="connsiteY92" fmla="*/ 4754878 h 4889855"/>
              <a:gd name="connsiteX93" fmla="*/ 2428214 w 5018277"/>
              <a:gd name="connsiteY93" fmla="*/ 4752319 h 4889855"/>
              <a:gd name="connsiteX94" fmla="*/ 2430774 w 5018277"/>
              <a:gd name="connsiteY94" fmla="*/ 4749759 h 4889855"/>
              <a:gd name="connsiteX95" fmla="*/ 3762970 w 5018277"/>
              <a:gd name="connsiteY95" fmla="*/ 4615111 h 4889855"/>
              <a:gd name="connsiteX96" fmla="*/ 3764446 w 5018277"/>
              <a:gd name="connsiteY96" fmla="*/ 4616587 h 4889855"/>
              <a:gd name="connsiteX97" fmla="*/ 3762970 w 5018277"/>
              <a:gd name="connsiteY97" fmla="*/ 4618063 h 4889855"/>
              <a:gd name="connsiteX98" fmla="*/ 3761494 w 5018277"/>
              <a:gd name="connsiteY98" fmla="*/ 4616587 h 4889855"/>
              <a:gd name="connsiteX99" fmla="*/ 3762970 w 5018277"/>
              <a:gd name="connsiteY99" fmla="*/ 4615111 h 4889855"/>
              <a:gd name="connsiteX100" fmla="*/ 1255307 w 5018277"/>
              <a:gd name="connsiteY100" fmla="*/ 4615111 h 4889855"/>
              <a:gd name="connsiteX101" fmla="*/ 1256783 w 5018277"/>
              <a:gd name="connsiteY101" fmla="*/ 4616587 h 4889855"/>
              <a:gd name="connsiteX102" fmla="*/ 1255307 w 5018277"/>
              <a:gd name="connsiteY102" fmla="*/ 4618063 h 4889855"/>
              <a:gd name="connsiteX103" fmla="*/ 1253831 w 5018277"/>
              <a:gd name="connsiteY103" fmla="*/ 4616587 h 4889855"/>
              <a:gd name="connsiteX104" fmla="*/ 1255307 w 5018277"/>
              <a:gd name="connsiteY104" fmla="*/ 4615111 h 4889855"/>
              <a:gd name="connsiteX105" fmla="*/ 3606241 w 5018277"/>
              <a:gd name="connsiteY105" fmla="*/ 4614782 h 4889855"/>
              <a:gd name="connsiteX106" fmla="*/ 3608047 w 5018277"/>
              <a:gd name="connsiteY106" fmla="*/ 4616587 h 4889855"/>
              <a:gd name="connsiteX107" fmla="*/ 3606241 w 5018277"/>
              <a:gd name="connsiteY107" fmla="*/ 4618392 h 4889855"/>
              <a:gd name="connsiteX108" fmla="*/ 3604436 w 5018277"/>
              <a:gd name="connsiteY108" fmla="*/ 4616587 h 4889855"/>
              <a:gd name="connsiteX109" fmla="*/ 3606241 w 5018277"/>
              <a:gd name="connsiteY109" fmla="*/ 4614782 h 4889855"/>
              <a:gd name="connsiteX110" fmla="*/ 1412036 w 5018277"/>
              <a:gd name="connsiteY110" fmla="*/ 4614782 h 4889855"/>
              <a:gd name="connsiteX111" fmla="*/ 1413841 w 5018277"/>
              <a:gd name="connsiteY111" fmla="*/ 4616587 h 4889855"/>
              <a:gd name="connsiteX112" fmla="*/ 1412036 w 5018277"/>
              <a:gd name="connsiteY112" fmla="*/ 4618392 h 4889855"/>
              <a:gd name="connsiteX113" fmla="*/ 1410231 w 5018277"/>
              <a:gd name="connsiteY113" fmla="*/ 4616587 h 4889855"/>
              <a:gd name="connsiteX114" fmla="*/ 1412036 w 5018277"/>
              <a:gd name="connsiteY114" fmla="*/ 4614782 h 4889855"/>
              <a:gd name="connsiteX115" fmla="*/ 3449512 w 5018277"/>
              <a:gd name="connsiteY115" fmla="*/ 4614421 h 4889855"/>
              <a:gd name="connsiteX116" fmla="*/ 3451679 w 5018277"/>
              <a:gd name="connsiteY116" fmla="*/ 4616587 h 4889855"/>
              <a:gd name="connsiteX117" fmla="*/ 3449512 w 5018277"/>
              <a:gd name="connsiteY117" fmla="*/ 4618754 h 4889855"/>
              <a:gd name="connsiteX118" fmla="*/ 3447346 w 5018277"/>
              <a:gd name="connsiteY118" fmla="*/ 4616587 h 4889855"/>
              <a:gd name="connsiteX119" fmla="*/ 3449512 w 5018277"/>
              <a:gd name="connsiteY119" fmla="*/ 4614421 h 4889855"/>
              <a:gd name="connsiteX120" fmla="*/ 1568764 w 5018277"/>
              <a:gd name="connsiteY120" fmla="*/ 4614421 h 4889855"/>
              <a:gd name="connsiteX121" fmla="*/ 1570931 w 5018277"/>
              <a:gd name="connsiteY121" fmla="*/ 4616587 h 4889855"/>
              <a:gd name="connsiteX122" fmla="*/ 1568764 w 5018277"/>
              <a:gd name="connsiteY122" fmla="*/ 4618754 h 4889855"/>
              <a:gd name="connsiteX123" fmla="*/ 1566598 w 5018277"/>
              <a:gd name="connsiteY123" fmla="*/ 4616587 h 4889855"/>
              <a:gd name="connsiteX124" fmla="*/ 1568764 w 5018277"/>
              <a:gd name="connsiteY124" fmla="*/ 4614421 h 4889855"/>
              <a:gd name="connsiteX125" fmla="*/ 3292784 w 5018277"/>
              <a:gd name="connsiteY125" fmla="*/ 4614028 h 4889855"/>
              <a:gd name="connsiteX126" fmla="*/ 3295343 w 5018277"/>
              <a:gd name="connsiteY126" fmla="*/ 4616588 h 4889855"/>
              <a:gd name="connsiteX127" fmla="*/ 3292784 w 5018277"/>
              <a:gd name="connsiteY127" fmla="*/ 4619147 h 4889855"/>
              <a:gd name="connsiteX128" fmla="*/ 3290224 w 5018277"/>
              <a:gd name="connsiteY128" fmla="*/ 4616588 h 4889855"/>
              <a:gd name="connsiteX129" fmla="*/ 3292784 w 5018277"/>
              <a:gd name="connsiteY129" fmla="*/ 4614028 h 4889855"/>
              <a:gd name="connsiteX130" fmla="*/ 1725494 w 5018277"/>
              <a:gd name="connsiteY130" fmla="*/ 4614028 h 4889855"/>
              <a:gd name="connsiteX131" fmla="*/ 1728053 w 5018277"/>
              <a:gd name="connsiteY131" fmla="*/ 4616588 h 4889855"/>
              <a:gd name="connsiteX132" fmla="*/ 1725494 w 5018277"/>
              <a:gd name="connsiteY132" fmla="*/ 4619147 h 4889855"/>
              <a:gd name="connsiteX133" fmla="*/ 1722934 w 5018277"/>
              <a:gd name="connsiteY133" fmla="*/ 4616588 h 4889855"/>
              <a:gd name="connsiteX134" fmla="*/ 1725494 w 5018277"/>
              <a:gd name="connsiteY134" fmla="*/ 4614028 h 4889855"/>
              <a:gd name="connsiteX135" fmla="*/ 3136054 w 5018277"/>
              <a:gd name="connsiteY135" fmla="*/ 4613690 h 4889855"/>
              <a:gd name="connsiteX136" fmla="*/ 3138951 w 5018277"/>
              <a:gd name="connsiteY136" fmla="*/ 4616587 h 4889855"/>
              <a:gd name="connsiteX137" fmla="*/ 3136054 w 5018277"/>
              <a:gd name="connsiteY137" fmla="*/ 4619484 h 4889855"/>
              <a:gd name="connsiteX138" fmla="*/ 3133157 w 5018277"/>
              <a:gd name="connsiteY138" fmla="*/ 4616587 h 4889855"/>
              <a:gd name="connsiteX139" fmla="*/ 3136054 w 5018277"/>
              <a:gd name="connsiteY139" fmla="*/ 4613690 h 4889855"/>
              <a:gd name="connsiteX140" fmla="*/ 1882223 w 5018277"/>
              <a:gd name="connsiteY140" fmla="*/ 4613690 h 4889855"/>
              <a:gd name="connsiteX141" fmla="*/ 1885120 w 5018277"/>
              <a:gd name="connsiteY141" fmla="*/ 4616587 h 4889855"/>
              <a:gd name="connsiteX142" fmla="*/ 1882223 w 5018277"/>
              <a:gd name="connsiteY142" fmla="*/ 4619484 h 4889855"/>
              <a:gd name="connsiteX143" fmla="*/ 1879326 w 5018277"/>
              <a:gd name="connsiteY143" fmla="*/ 4616587 h 4889855"/>
              <a:gd name="connsiteX144" fmla="*/ 1882223 w 5018277"/>
              <a:gd name="connsiteY144" fmla="*/ 4613690 h 4889855"/>
              <a:gd name="connsiteX145" fmla="*/ 2979326 w 5018277"/>
              <a:gd name="connsiteY145" fmla="*/ 4613424 h 4889855"/>
              <a:gd name="connsiteX146" fmla="*/ 2982489 w 5018277"/>
              <a:gd name="connsiteY146" fmla="*/ 4616587 h 4889855"/>
              <a:gd name="connsiteX147" fmla="*/ 2979326 w 5018277"/>
              <a:gd name="connsiteY147" fmla="*/ 4619751 h 4889855"/>
              <a:gd name="connsiteX148" fmla="*/ 2976162 w 5018277"/>
              <a:gd name="connsiteY148" fmla="*/ 4616587 h 4889855"/>
              <a:gd name="connsiteX149" fmla="*/ 2979326 w 5018277"/>
              <a:gd name="connsiteY149" fmla="*/ 4613424 h 4889855"/>
              <a:gd name="connsiteX150" fmla="*/ 2038952 w 5018277"/>
              <a:gd name="connsiteY150" fmla="*/ 4613424 h 4889855"/>
              <a:gd name="connsiteX151" fmla="*/ 2042115 w 5018277"/>
              <a:gd name="connsiteY151" fmla="*/ 4616587 h 4889855"/>
              <a:gd name="connsiteX152" fmla="*/ 2038952 w 5018277"/>
              <a:gd name="connsiteY152" fmla="*/ 4619751 h 4889855"/>
              <a:gd name="connsiteX153" fmla="*/ 2035788 w 5018277"/>
              <a:gd name="connsiteY153" fmla="*/ 4616587 h 4889855"/>
              <a:gd name="connsiteX154" fmla="*/ 2038952 w 5018277"/>
              <a:gd name="connsiteY154" fmla="*/ 4613424 h 4889855"/>
              <a:gd name="connsiteX155" fmla="*/ 2822596 w 5018277"/>
              <a:gd name="connsiteY155" fmla="*/ 4613240 h 4889855"/>
              <a:gd name="connsiteX156" fmla="*/ 2825944 w 5018277"/>
              <a:gd name="connsiteY156" fmla="*/ 4616587 h 4889855"/>
              <a:gd name="connsiteX157" fmla="*/ 2822596 w 5018277"/>
              <a:gd name="connsiteY157" fmla="*/ 4619935 h 4889855"/>
              <a:gd name="connsiteX158" fmla="*/ 2819249 w 5018277"/>
              <a:gd name="connsiteY158" fmla="*/ 4616587 h 4889855"/>
              <a:gd name="connsiteX159" fmla="*/ 2822596 w 5018277"/>
              <a:gd name="connsiteY159" fmla="*/ 4613240 h 4889855"/>
              <a:gd name="connsiteX160" fmla="*/ 2195680 w 5018277"/>
              <a:gd name="connsiteY160" fmla="*/ 4613240 h 4889855"/>
              <a:gd name="connsiteX161" fmla="*/ 2199028 w 5018277"/>
              <a:gd name="connsiteY161" fmla="*/ 4616587 h 4889855"/>
              <a:gd name="connsiteX162" fmla="*/ 2195680 w 5018277"/>
              <a:gd name="connsiteY162" fmla="*/ 4619935 h 4889855"/>
              <a:gd name="connsiteX163" fmla="*/ 2192333 w 5018277"/>
              <a:gd name="connsiteY163" fmla="*/ 4616587 h 4889855"/>
              <a:gd name="connsiteX164" fmla="*/ 2195680 w 5018277"/>
              <a:gd name="connsiteY164" fmla="*/ 4613240 h 4889855"/>
              <a:gd name="connsiteX165" fmla="*/ 2665868 w 5018277"/>
              <a:gd name="connsiteY165" fmla="*/ 4613051 h 4889855"/>
              <a:gd name="connsiteX166" fmla="*/ 2669404 w 5018277"/>
              <a:gd name="connsiteY166" fmla="*/ 4616587 h 4889855"/>
              <a:gd name="connsiteX167" fmla="*/ 2665868 w 5018277"/>
              <a:gd name="connsiteY167" fmla="*/ 4620124 h 4889855"/>
              <a:gd name="connsiteX168" fmla="*/ 2662331 w 5018277"/>
              <a:gd name="connsiteY168" fmla="*/ 4616587 h 4889855"/>
              <a:gd name="connsiteX169" fmla="*/ 2665868 w 5018277"/>
              <a:gd name="connsiteY169" fmla="*/ 4613051 h 4889855"/>
              <a:gd name="connsiteX170" fmla="*/ 2509138 w 5018277"/>
              <a:gd name="connsiteY170" fmla="*/ 4613051 h 4889855"/>
              <a:gd name="connsiteX171" fmla="*/ 2512675 w 5018277"/>
              <a:gd name="connsiteY171" fmla="*/ 4616587 h 4889855"/>
              <a:gd name="connsiteX172" fmla="*/ 2509138 w 5018277"/>
              <a:gd name="connsiteY172" fmla="*/ 4620124 h 4889855"/>
              <a:gd name="connsiteX173" fmla="*/ 2505602 w 5018277"/>
              <a:gd name="connsiteY173" fmla="*/ 4616587 h 4889855"/>
              <a:gd name="connsiteX174" fmla="*/ 2509138 w 5018277"/>
              <a:gd name="connsiteY174" fmla="*/ 4613051 h 4889855"/>
              <a:gd name="connsiteX175" fmla="*/ 2352410 w 5018277"/>
              <a:gd name="connsiteY175" fmla="*/ 4613051 h 4889855"/>
              <a:gd name="connsiteX176" fmla="*/ 2355946 w 5018277"/>
              <a:gd name="connsiteY176" fmla="*/ 4616587 h 4889855"/>
              <a:gd name="connsiteX177" fmla="*/ 2352410 w 5018277"/>
              <a:gd name="connsiteY177" fmla="*/ 4620124 h 4889855"/>
              <a:gd name="connsiteX178" fmla="*/ 2348873 w 5018277"/>
              <a:gd name="connsiteY178" fmla="*/ 4616587 h 4889855"/>
              <a:gd name="connsiteX179" fmla="*/ 2352410 w 5018277"/>
              <a:gd name="connsiteY179" fmla="*/ 4613051 h 4889855"/>
              <a:gd name="connsiteX180" fmla="*/ 3841335 w 5018277"/>
              <a:gd name="connsiteY180" fmla="*/ 4478981 h 4889855"/>
              <a:gd name="connsiteX181" fmla="*/ 3843210 w 5018277"/>
              <a:gd name="connsiteY181" fmla="*/ 4480856 h 4889855"/>
              <a:gd name="connsiteX182" fmla="*/ 3841335 w 5018277"/>
              <a:gd name="connsiteY182" fmla="*/ 4482731 h 4889855"/>
              <a:gd name="connsiteX183" fmla="*/ 3839460 w 5018277"/>
              <a:gd name="connsiteY183" fmla="*/ 4480856 h 4889855"/>
              <a:gd name="connsiteX184" fmla="*/ 3841335 w 5018277"/>
              <a:gd name="connsiteY184" fmla="*/ 4478981 h 4889855"/>
              <a:gd name="connsiteX185" fmla="*/ 1176943 w 5018277"/>
              <a:gd name="connsiteY185" fmla="*/ 4478981 h 4889855"/>
              <a:gd name="connsiteX186" fmla="*/ 1178818 w 5018277"/>
              <a:gd name="connsiteY186" fmla="*/ 4480856 h 4889855"/>
              <a:gd name="connsiteX187" fmla="*/ 1176943 w 5018277"/>
              <a:gd name="connsiteY187" fmla="*/ 4482731 h 4889855"/>
              <a:gd name="connsiteX188" fmla="*/ 1175068 w 5018277"/>
              <a:gd name="connsiteY188" fmla="*/ 4480856 h 4889855"/>
              <a:gd name="connsiteX189" fmla="*/ 1176943 w 5018277"/>
              <a:gd name="connsiteY189" fmla="*/ 4478981 h 4889855"/>
              <a:gd name="connsiteX190" fmla="*/ 3684606 w 5018277"/>
              <a:gd name="connsiteY190" fmla="*/ 4478536 h 4889855"/>
              <a:gd name="connsiteX191" fmla="*/ 3686926 w 5018277"/>
              <a:gd name="connsiteY191" fmla="*/ 4480856 h 4889855"/>
              <a:gd name="connsiteX192" fmla="*/ 3684606 w 5018277"/>
              <a:gd name="connsiteY192" fmla="*/ 4483175 h 4889855"/>
              <a:gd name="connsiteX193" fmla="*/ 3682286 w 5018277"/>
              <a:gd name="connsiteY193" fmla="*/ 4480856 h 4889855"/>
              <a:gd name="connsiteX194" fmla="*/ 3684606 w 5018277"/>
              <a:gd name="connsiteY194" fmla="*/ 4478536 h 4889855"/>
              <a:gd name="connsiteX195" fmla="*/ 1333672 w 5018277"/>
              <a:gd name="connsiteY195" fmla="*/ 4478536 h 4889855"/>
              <a:gd name="connsiteX196" fmla="*/ 1335992 w 5018277"/>
              <a:gd name="connsiteY196" fmla="*/ 4480856 h 4889855"/>
              <a:gd name="connsiteX197" fmla="*/ 1333672 w 5018277"/>
              <a:gd name="connsiteY197" fmla="*/ 4483175 h 4889855"/>
              <a:gd name="connsiteX198" fmla="*/ 1331352 w 5018277"/>
              <a:gd name="connsiteY198" fmla="*/ 4480856 h 4889855"/>
              <a:gd name="connsiteX199" fmla="*/ 1333672 w 5018277"/>
              <a:gd name="connsiteY199" fmla="*/ 4478536 h 4889855"/>
              <a:gd name="connsiteX200" fmla="*/ 3527877 w 5018277"/>
              <a:gd name="connsiteY200" fmla="*/ 4478045 h 4889855"/>
              <a:gd name="connsiteX201" fmla="*/ 3530688 w 5018277"/>
              <a:gd name="connsiteY201" fmla="*/ 4480856 h 4889855"/>
              <a:gd name="connsiteX202" fmla="*/ 3527877 w 5018277"/>
              <a:gd name="connsiteY202" fmla="*/ 4483667 h 4889855"/>
              <a:gd name="connsiteX203" fmla="*/ 3525066 w 5018277"/>
              <a:gd name="connsiteY203" fmla="*/ 4480856 h 4889855"/>
              <a:gd name="connsiteX204" fmla="*/ 3527877 w 5018277"/>
              <a:gd name="connsiteY204" fmla="*/ 4478045 h 4889855"/>
              <a:gd name="connsiteX205" fmla="*/ 1490401 w 5018277"/>
              <a:gd name="connsiteY205" fmla="*/ 4478045 h 4889855"/>
              <a:gd name="connsiteX206" fmla="*/ 1493212 w 5018277"/>
              <a:gd name="connsiteY206" fmla="*/ 4480856 h 4889855"/>
              <a:gd name="connsiteX207" fmla="*/ 1490401 w 5018277"/>
              <a:gd name="connsiteY207" fmla="*/ 4483667 h 4889855"/>
              <a:gd name="connsiteX208" fmla="*/ 1487590 w 5018277"/>
              <a:gd name="connsiteY208" fmla="*/ 4480856 h 4889855"/>
              <a:gd name="connsiteX209" fmla="*/ 1490401 w 5018277"/>
              <a:gd name="connsiteY209" fmla="*/ 4478045 h 4889855"/>
              <a:gd name="connsiteX210" fmla="*/ 3371148 w 5018277"/>
              <a:gd name="connsiteY210" fmla="*/ 4477601 h 4889855"/>
              <a:gd name="connsiteX211" fmla="*/ 3374403 w 5018277"/>
              <a:gd name="connsiteY211" fmla="*/ 4480856 h 4889855"/>
              <a:gd name="connsiteX212" fmla="*/ 3371148 w 5018277"/>
              <a:gd name="connsiteY212" fmla="*/ 4484111 h 4889855"/>
              <a:gd name="connsiteX213" fmla="*/ 3367893 w 5018277"/>
              <a:gd name="connsiteY213" fmla="*/ 4480856 h 4889855"/>
              <a:gd name="connsiteX214" fmla="*/ 3371148 w 5018277"/>
              <a:gd name="connsiteY214" fmla="*/ 4477601 h 4889855"/>
              <a:gd name="connsiteX215" fmla="*/ 1647129 w 5018277"/>
              <a:gd name="connsiteY215" fmla="*/ 4477601 h 4889855"/>
              <a:gd name="connsiteX216" fmla="*/ 1650384 w 5018277"/>
              <a:gd name="connsiteY216" fmla="*/ 4480856 h 4889855"/>
              <a:gd name="connsiteX217" fmla="*/ 1647129 w 5018277"/>
              <a:gd name="connsiteY217" fmla="*/ 4484111 h 4889855"/>
              <a:gd name="connsiteX218" fmla="*/ 1643874 w 5018277"/>
              <a:gd name="connsiteY218" fmla="*/ 4480856 h 4889855"/>
              <a:gd name="connsiteX219" fmla="*/ 1647129 w 5018277"/>
              <a:gd name="connsiteY219" fmla="*/ 4477601 h 4889855"/>
              <a:gd name="connsiteX220" fmla="*/ 3214419 w 5018277"/>
              <a:gd name="connsiteY220" fmla="*/ 4477126 h 4889855"/>
              <a:gd name="connsiteX221" fmla="*/ 3218149 w 5018277"/>
              <a:gd name="connsiteY221" fmla="*/ 4480857 h 4889855"/>
              <a:gd name="connsiteX222" fmla="*/ 3214419 w 5018277"/>
              <a:gd name="connsiteY222" fmla="*/ 4484587 h 4889855"/>
              <a:gd name="connsiteX223" fmla="*/ 3210688 w 5018277"/>
              <a:gd name="connsiteY223" fmla="*/ 4480857 h 4889855"/>
              <a:gd name="connsiteX224" fmla="*/ 3214419 w 5018277"/>
              <a:gd name="connsiteY224" fmla="*/ 4477126 h 4889855"/>
              <a:gd name="connsiteX225" fmla="*/ 1803859 w 5018277"/>
              <a:gd name="connsiteY225" fmla="*/ 4477126 h 4889855"/>
              <a:gd name="connsiteX226" fmla="*/ 1807589 w 5018277"/>
              <a:gd name="connsiteY226" fmla="*/ 4480857 h 4889855"/>
              <a:gd name="connsiteX227" fmla="*/ 1803859 w 5018277"/>
              <a:gd name="connsiteY227" fmla="*/ 4484587 h 4889855"/>
              <a:gd name="connsiteX228" fmla="*/ 1800128 w 5018277"/>
              <a:gd name="connsiteY228" fmla="*/ 4480857 h 4889855"/>
              <a:gd name="connsiteX229" fmla="*/ 1803859 w 5018277"/>
              <a:gd name="connsiteY229" fmla="*/ 4477126 h 4889855"/>
              <a:gd name="connsiteX230" fmla="*/ 3057690 w 5018277"/>
              <a:gd name="connsiteY230" fmla="*/ 4476722 h 4889855"/>
              <a:gd name="connsiteX231" fmla="*/ 3061824 w 5018277"/>
              <a:gd name="connsiteY231" fmla="*/ 4480856 h 4889855"/>
              <a:gd name="connsiteX232" fmla="*/ 3057690 w 5018277"/>
              <a:gd name="connsiteY232" fmla="*/ 4484990 h 4889855"/>
              <a:gd name="connsiteX233" fmla="*/ 3053556 w 5018277"/>
              <a:gd name="connsiteY233" fmla="*/ 4480856 h 4889855"/>
              <a:gd name="connsiteX234" fmla="*/ 3057690 w 5018277"/>
              <a:gd name="connsiteY234" fmla="*/ 4476722 h 4889855"/>
              <a:gd name="connsiteX235" fmla="*/ 1960587 w 5018277"/>
              <a:gd name="connsiteY235" fmla="*/ 4476722 h 4889855"/>
              <a:gd name="connsiteX236" fmla="*/ 1964721 w 5018277"/>
              <a:gd name="connsiteY236" fmla="*/ 4480856 h 4889855"/>
              <a:gd name="connsiteX237" fmla="*/ 1960587 w 5018277"/>
              <a:gd name="connsiteY237" fmla="*/ 4484990 h 4889855"/>
              <a:gd name="connsiteX238" fmla="*/ 1956453 w 5018277"/>
              <a:gd name="connsiteY238" fmla="*/ 4480856 h 4889855"/>
              <a:gd name="connsiteX239" fmla="*/ 1960587 w 5018277"/>
              <a:gd name="connsiteY239" fmla="*/ 4476722 h 4889855"/>
              <a:gd name="connsiteX240" fmla="*/ 2900961 w 5018277"/>
              <a:gd name="connsiteY240" fmla="*/ 4476407 h 4889855"/>
              <a:gd name="connsiteX241" fmla="*/ 2905410 w 5018277"/>
              <a:gd name="connsiteY241" fmla="*/ 4480857 h 4889855"/>
              <a:gd name="connsiteX242" fmla="*/ 2900961 w 5018277"/>
              <a:gd name="connsiteY242" fmla="*/ 4485306 h 4889855"/>
              <a:gd name="connsiteX243" fmla="*/ 2896511 w 5018277"/>
              <a:gd name="connsiteY243" fmla="*/ 4480857 h 4889855"/>
              <a:gd name="connsiteX244" fmla="*/ 2900961 w 5018277"/>
              <a:gd name="connsiteY244" fmla="*/ 4476407 h 4889855"/>
              <a:gd name="connsiteX245" fmla="*/ 2117317 w 5018277"/>
              <a:gd name="connsiteY245" fmla="*/ 4476407 h 4889855"/>
              <a:gd name="connsiteX246" fmla="*/ 2121766 w 5018277"/>
              <a:gd name="connsiteY246" fmla="*/ 4480857 h 4889855"/>
              <a:gd name="connsiteX247" fmla="*/ 2117317 w 5018277"/>
              <a:gd name="connsiteY247" fmla="*/ 4485306 h 4889855"/>
              <a:gd name="connsiteX248" fmla="*/ 2112867 w 5018277"/>
              <a:gd name="connsiteY248" fmla="*/ 4480857 h 4889855"/>
              <a:gd name="connsiteX249" fmla="*/ 2117317 w 5018277"/>
              <a:gd name="connsiteY249" fmla="*/ 4476407 h 4889855"/>
              <a:gd name="connsiteX250" fmla="*/ 2744232 w 5018277"/>
              <a:gd name="connsiteY250" fmla="*/ 4476190 h 4889855"/>
              <a:gd name="connsiteX251" fmla="*/ 2748899 w 5018277"/>
              <a:gd name="connsiteY251" fmla="*/ 4480856 h 4889855"/>
              <a:gd name="connsiteX252" fmla="*/ 2744232 w 5018277"/>
              <a:gd name="connsiteY252" fmla="*/ 4485523 h 4889855"/>
              <a:gd name="connsiteX253" fmla="*/ 2739566 w 5018277"/>
              <a:gd name="connsiteY253" fmla="*/ 4480856 h 4889855"/>
              <a:gd name="connsiteX254" fmla="*/ 2744232 w 5018277"/>
              <a:gd name="connsiteY254" fmla="*/ 4476190 h 4889855"/>
              <a:gd name="connsiteX255" fmla="*/ 2274045 w 5018277"/>
              <a:gd name="connsiteY255" fmla="*/ 4476190 h 4889855"/>
              <a:gd name="connsiteX256" fmla="*/ 2278712 w 5018277"/>
              <a:gd name="connsiteY256" fmla="*/ 4480856 h 4889855"/>
              <a:gd name="connsiteX257" fmla="*/ 2274045 w 5018277"/>
              <a:gd name="connsiteY257" fmla="*/ 4485523 h 4889855"/>
              <a:gd name="connsiteX258" fmla="*/ 2269379 w 5018277"/>
              <a:gd name="connsiteY258" fmla="*/ 4480856 h 4889855"/>
              <a:gd name="connsiteX259" fmla="*/ 2274045 w 5018277"/>
              <a:gd name="connsiteY259" fmla="*/ 4476190 h 4889855"/>
              <a:gd name="connsiteX260" fmla="*/ 2587503 w 5018277"/>
              <a:gd name="connsiteY260" fmla="*/ 4476080 h 4889855"/>
              <a:gd name="connsiteX261" fmla="*/ 2592279 w 5018277"/>
              <a:gd name="connsiteY261" fmla="*/ 4480857 h 4889855"/>
              <a:gd name="connsiteX262" fmla="*/ 2587503 w 5018277"/>
              <a:gd name="connsiteY262" fmla="*/ 4485633 h 4889855"/>
              <a:gd name="connsiteX263" fmla="*/ 2582726 w 5018277"/>
              <a:gd name="connsiteY263" fmla="*/ 4480857 h 4889855"/>
              <a:gd name="connsiteX264" fmla="*/ 2587503 w 5018277"/>
              <a:gd name="connsiteY264" fmla="*/ 4476080 h 4889855"/>
              <a:gd name="connsiteX265" fmla="*/ 2430774 w 5018277"/>
              <a:gd name="connsiteY265" fmla="*/ 4476080 h 4889855"/>
              <a:gd name="connsiteX266" fmla="*/ 2435550 w 5018277"/>
              <a:gd name="connsiteY266" fmla="*/ 4480857 h 4889855"/>
              <a:gd name="connsiteX267" fmla="*/ 2430774 w 5018277"/>
              <a:gd name="connsiteY267" fmla="*/ 4485633 h 4889855"/>
              <a:gd name="connsiteX268" fmla="*/ 2425997 w 5018277"/>
              <a:gd name="connsiteY268" fmla="*/ 4480857 h 4889855"/>
              <a:gd name="connsiteX269" fmla="*/ 2430774 w 5018277"/>
              <a:gd name="connsiteY269" fmla="*/ 4476080 h 4889855"/>
              <a:gd name="connsiteX270" fmla="*/ 4076428 w 5018277"/>
              <a:gd name="connsiteY270" fmla="*/ 4343455 h 4889855"/>
              <a:gd name="connsiteX271" fmla="*/ 4078098 w 5018277"/>
              <a:gd name="connsiteY271" fmla="*/ 4345125 h 4889855"/>
              <a:gd name="connsiteX272" fmla="*/ 4076428 w 5018277"/>
              <a:gd name="connsiteY272" fmla="*/ 4346794 h 4889855"/>
              <a:gd name="connsiteX273" fmla="*/ 4074758 w 5018277"/>
              <a:gd name="connsiteY273" fmla="*/ 4345125 h 4889855"/>
              <a:gd name="connsiteX274" fmla="*/ 4076428 w 5018277"/>
              <a:gd name="connsiteY274" fmla="*/ 4343455 h 4889855"/>
              <a:gd name="connsiteX275" fmla="*/ 941851 w 5018277"/>
              <a:gd name="connsiteY275" fmla="*/ 4343455 h 4889855"/>
              <a:gd name="connsiteX276" fmla="*/ 943520 w 5018277"/>
              <a:gd name="connsiteY276" fmla="*/ 4345125 h 4889855"/>
              <a:gd name="connsiteX277" fmla="*/ 941851 w 5018277"/>
              <a:gd name="connsiteY277" fmla="*/ 4346794 h 4889855"/>
              <a:gd name="connsiteX278" fmla="*/ 940180 w 5018277"/>
              <a:gd name="connsiteY278" fmla="*/ 4345125 h 4889855"/>
              <a:gd name="connsiteX279" fmla="*/ 941851 w 5018277"/>
              <a:gd name="connsiteY279" fmla="*/ 4343455 h 4889855"/>
              <a:gd name="connsiteX280" fmla="*/ 3919699 w 5018277"/>
              <a:gd name="connsiteY280" fmla="*/ 4342883 h 4889855"/>
              <a:gd name="connsiteX281" fmla="*/ 3921942 w 5018277"/>
              <a:gd name="connsiteY281" fmla="*/ 4345125 h 4889855"/>
              <a:gd name="connsiteX282" fmla="*/ 3919699 w 5018277"/>
              <a:gd name="connsiteY282" fmla="*/ 4347368 h 4889855"/>
              <a:gd name="connsiteX283" fmla="*/ 3917457 w 5018277"/>
              <a:gd name="connsiteY283" fmla="*/ 4345125 h 4889855"/>
              <a:gd name="connsiteX284" fmla="*/ 3919699 w 5018277"/>
              <a:gd name="connsiteY284" fmla="*/ 4342883 h 4889855"/>
              <a:gd name="connsiteX285" fmla="*/ 1098577 w 5018277"/>
              <a:gd name="connsiteY285" fmla="*/ 4342883 h 4889855"/>
              <a:gd name="connsiteX286" fmla="*/ 1100820 w 5018277"/>
              <a:gd name="connsiteY286" fmla="*/ 4345125 h 4889855"/>
              <a:gd name="connsiteX287" fmla="*/ 1098577 w 5018277"/>
              <a:gd name="connsiteY287" fmla="*/ 4347368 h 4889855"/>
              <a:gd name="connsiteX288" fmla="*/ 1096335 w 5018277"/>
              <a:gd name="connsiteY288" fmla="*/ 4345125 h 4889855"/>
              <a:gd name="connsiteX289" fmla="*/ 1098577 w 5018277"/>
              <a:gd name="connsiteY289" fmla="*/ 4342883 h 4889855"/>
              <a:gd name="connsiteX290" fmla="*/ 3762970 w 5018277"/>
              <a:gd name="connsiteY290" fmla="*/ 4342314 h 4889855"/>
              <a:gd name="connsiteX291" fmla="*/ 3765781 w 5018277"/>
              <a:gd name="connsiteY291" fmla="*/ 4345125 h 4889855"/>
              <a:gd name="connsiteX292" fmla="*/ 3762970 w 5018277"/>
              <a:gd name="connsiteY292" fmla="*/ 4347936 h 4889855"/>
              <a:gd name="connsiteX293" fmla="*/ 3760159 w 5018277"/>
              <a:gd name="connsiteY293" fmla="*/ 4345125 h 4889855"/>
              <a:gd name="connsiteX294" fmla="*/ 3762970 w 5018277"/>
              <a:gd name="connsiteY294" fmla="*/ 4342314 h 4889855"/>
              <a:gd name="connsiteX295" fmla="*/ 1255307 w 5018277"/>
              <a:gd name="connsiteY295" fmla="*/ 4342314 h 4889855"/>
              <a:gd name="connsiteX296" fmla="*/ 1258117 w 5018277"/>
              <a:gd name="connsiteY296" fmla="*/ 4345125 h 4889855"/>
              <a:gd name="connsiteX297" fmla="*/ 1255307 w 5018277"/>
              <a:gd name="connsiteY297" fmla="*/ 4347936 h 4889855"/>
              <a:gd name="connsiteX298" fmla="*/ 1252496 w 5018277"/>
              <a:gd name="connsiteY298" fmla="*/ 4345125 h 4889855"/>
              <a:gd name="connsiteX299" fmla="*/ 1255307 w 5018277"/>
              <a:gd name="connsiteY299" fmla="*/ 4342314 h 4889855"/>
              <a:gd name="connsiteX300" fmla="*/ 1412035 w 5018277"/>
              <a:gd name="connsiteY300" fmla="*/ 4341778 h 4889855"/>
              <a:gd name="connsiteX301" fmla="*/ 1415383 w 5018277"/>
              <a:gd name="connsiteY301" fmla="*/ 4345125 h 4889855"/>
              <a:gd name="connsiteX302" fmla="*/ 1412035 w 5018277"/>
              <a:gd name="connsiteY302" fmla="*/ 4348473 h 4889855"/>
              <a:gd name="connsiteX303" fmla="*/ 1408688 w 5018277"/>
              <a:gd name="connsiteY303" fmla="*/ 4345125 h 4889855"/>
              <a:gd name="connsiteX304" fmla="*/ 1412035 w 5018277"/>
              <a:gd name="connsiteY304" fmla="*/ 4341778 h 4889855"/>
              <a:gd name="connsiteX305" fmla="*/ 3606241 w 5018277"/>
              <a:gd name="connsiteY305" fmla="*/ 4341684 h 4889855"/>
              <a:gd name="connsiteX306" fmla="*/ 3609683 w 5018277"/>
              <a:gd name="connsiteY306" fmla="*/ 4345125 h 4889855"/>
              <a:gd name="connsiteX307" fmla="*/ 3606241 w 5018277"/>
              <a:gd name="connsiteY307" fmla="*/ 4348566 h 4889855"/>
              <a:gd name="connsiteX308" fmla="*/ 3602800 w 5018277"/>
              <a:gd name="connsiteY308" fmla="*/ 4345125 h 4889855"/>
              <a:gd name="connsiteX309" fmla="*/ 3606241 w 5018277"/>
              <a:gd name="connsiteY309" fmla="*/ 4341684 h 4889855"/>
              <a:gd name="connsiteX310" fmla="*/ 3449512 w 5018277"/>
              <a:gd name="connsiteY310" fmla="*/ 4341094 h 4889855"/>
              <a:gd name="connsiteX311" fmla="*/ 3453543 w 5018277"/>
              <a:gd name="connsiteY311" fmla="*/ 4345125 h 4889855"/>
              <a:gd name="connsiteX312" fmla="*/ 3449512 w 5018277"/>
              <a:gd name="connsiteY312" fmla="*/ 4349156 h 4889855"/>
              <a:gd name="connsiteX313" fmla="*/ 3445481 w 5018277"/>
              <a:gd name="connsiteY313" fmla="*/ 4345125 h 4889855"/>
              <a:gd name="connsiteX314" fmla="*/ 3449512 w 5018277"/>
              <a:gd name="connsiteY314" fmla="*/ 4341094 h 4889855"/>
              <a:gd name="connsiteX315" fmla="*/ 1568765 w 5018277"/>
              <a:gd name="connsiteY315" fmla="*/ 4341094 h 4889855"/>
              <a:gd name="connsiteX316" fmla="*/ 1572796 w 5018277"/>
              <a:gd name="connsiteY316" fmla="*/ 4345125 h 4889855"/>
              <a:gd name="connsiteX317" fmla="*/ 1568765 w 5018277"/>
              <a:gd name="connsiteY317" fmla="*/ 4349156 h 4889855"/>
              <a:gd name="connsiteX318" fmla="*/ 1564734 w 5018277"/>
              <a:gd name="connsiteY318" fmla="*/ 4345125 h 4889855"/>
              <a:gd name="connsiteX319" fmla="*/ 1568765 w 5018277"/>
              <a:gd name="connsiteY319" fmla="*/ 4341094 h 4889855"/>
              <a:gd name="connsiteX320" fmla="*/ 3292783 w 5018277"/>
              <a:gd name="connsiteY320" fmla="*/ 4340568 h 4889855"/>
              <a:gd name="connsiteX321" fmla="*/ 3297341 w 5018277"/>
              <a:gd name="connsiteY321" fmla="*/ 4345125 h 4889855"/>
              <a:gd name="connsiteX322" fmla="*/ 3292783 w 5018277"/>
              <a:gd name="connsiteY322" fmla="*/ 4349683 h 4889855"/>
              <a:gd name="connsiteX323" fmla="*/ 3288226 w 5018277"/>
              <a:gd name="connsiteY323" fmla="*/ 4345125 h 4889855"/>
              <a:gd name="connsiteX324" fmla="*/ 3292783 w 5018277"/>
              <a:gd name="connsiteY324" fmla="*/ 4340568 h 4889855"/>
              <a:gd name="connsiteX325" fmla="*/ 1725493 w 5018277"/>
              <a:gd name="connsiteY325" fmla="*/ 4340568 h 4889855"/>
              <a:gd name="connsiteX326" fmla="*/ 1730051 w 5018277"/>
              <a:gd name="connsiteY326" fmla="*/ 4345125 h 4889855"/>
              <a:gd name="connsiteX327" fmla="*/ 1725493 w 5018277"/>
              <a:gd name="connsiteY327" fmla="*/ 4349683 h 4889855"/>
              <a:gd name="connsiteX328" fmla="*/ 1720936 w 5018277"/>
              <a:gd name="connsiteY328" fmla="*/ 4345125 h 4889855"/>
              <a:gd name="connsiteX329" fmla="*/ 1725493 w 5018277"/>
              <a:gd name="connsiteY329" fmla="*/ 4340568 h 4889855"/>
              <a:gd name="connsiteX330" fmla="*/ 3136054 w 5018277"/>
              <a:gd name="connsiteY330" fmla="*/ 4340124 h 4889855"/>
              <a:gd name="connsiteX331" fmla="*/ 3141055 w 5018277"/>
              <a:gd name="connsiteY331" fmla="*/ 4345125 h 4889855"/>
              <a:gd name="connsiteX332" fmla="*/ 3136054 w 5018277"/>
              <a:gd name="connsiteY332" fmla="*/ 4350126 h 4889855"/>
              <a:gd name="connsiteX333" fmla="*/ 3131053 w 5018277"/>
              <a:gd name="connsiteY333" fmla="*/ 4345125 h 4889855"/>
              <a:gd name="connsiteX334" fmla="*/ 3136054 w 5018277"/>
              <a:gd name="connsiteY334" fmla="*/ 4340124 h 4889855"/>
              <a:gd name="connsiteX335" fmla="*/ 1882223 w 5018277"/>
              <a:gd name="connsiteY335" fmla="*/ 4340124 h 4889855"/>
              <a:gd name="connsiteX336" fmla="*/ 1887224 w 5018277"/>
              <a:gd name="connsiteY336" fmla="*/ 4345125 h 4889855"/>
              <a:gd name="connsiteX337" fmla="*/ 1882223 w 5018277"/>
              <a:gd name="connsiteY337" fmla="*/ 4350126 h 4889855"/>
              <a:gd name="connsiteX338" fmla="*/ 1877222 w 5018277"/>
              <a:gd name="connsiteY338" fmla="*/ 4345125 h 4889855"/>
              <a:gd name="connsiteX339" fmla="*/ 1882223 w 5018277"/>
              <a:gd name="connsiteY339" fmla="*/ 4340124 h 4889855"/>
              <a:gd name="connsiteX340" fmla="*/ 2979325 w 5018277"/>
              <a:gd name="connsiteY340" fmla="*/ 4339661 h 4889855"/>
              <a:gd name="connsiteX341" fmla="*/ 2984790 w 5018277"/>
              <a:gd name="connsiteY341" fmla="*/ 4345125 h 4889855"/>
              <a:gd name="connsiteX342" fmla="*/ 2979325 w 5018277"/>
              <a:gd name="connsiteY342" fmla="*/ 4350590 h 4889855"/>
              <a:gd name="connsiteX343" fmla="*/ 2973861 w 5018277"/>
              <a:gd name="connsiteY343" fmla="*/ 4345125 h 4889855"/>
              <a:gd name="connsiteX344" fmla="*/ 2979325 w 5018277"/>
              <a:gd name="connsiteY344" fmla="*/ 4339661 h 4889855"/>
              <a:gd name="connsiteX345" fmla="*/ 2038951 w 5018277"/>
              <a:gd name="connsiteY345" fmla="*/ 4339661 h 4889855"/>
              <a:gd name="connsiteX346" fmla="*/ 2044416 w 5018277"/>
              <a:gd name="connsiteY346" fmla="*/ 4345125 h 4889855"/>
              <a:gd name="connsiteX347" fmla="*/ 2038951 w 5018277"/>
              <a:gd name="connsiteY347" fmla="*/ 4350590 h 4889855"/>
              <a:gd name="connsiteX348" fmla="*/ 2033487 w 5018277"/>
              <a:gd name="connsiteY348" fmla="*/ 4345125 h 4889855"/>
              <a:gd name="connsiteX349" fmla="*/ 2038951 w 5018277"/>
              <a:gd name="connsiteY349" fmla="*/ 4339661 h 4889855"/>
              <a:gd name="connsiteX350" fmla="*/ 2822596 w 5018277"/>
              <a:gd name="connsiteY350" fmla="*/ 4339300 h 4889855"/>
              <a:gd name="connsiteX351" fmla="*/ 2828421 w 5018277"/>
              <a:gd name="connsiteY351" fmla="*/ 4345125 h 4889855"/>
              <a:gd name="connsiteX352" fmla="*/ 2822596 w 5018277"/>
              <a:gd name="connsiteY352" fmla="*/ 4350950 h 4889855"/>
              <a:gd name="connsiteX353" fmla="*/ 2816771 w 5018277"/>
              <a:gd name="connsiteY353" fmla="*/ 4345125 h 4889855"/>
              <a:gd name="connsiteX354" fmla="*/ 2822596 w 5018277"/>
              <a:gd name="connsiteY354" fmla="*/ 4339300 h 4889855"/>
              <a:gd name="connsiteX355" fmla="*/ 2195680 w 5018277"/>
              <a:gd name="connsiteY355" fmla="*/ 4339300 h 4889855"/>
              <a:gd name="connsiteX356" fmla="*/ 2201505 w 5018277"/>
              <a:gd name="connsiteY356" fmla="*/ 4345125 h 4889855"/>
              <a:gd name="connsiteX357" fmla="*/ 2195680 w 5018277"/>
              <a:gd name="connsiteY357" fmla="*/ 4350950 h 4889855"/>
              <a:gd name="connsiteX358" fmla="*/ 2189855 w 5018277"/>
              <a:gd name="connsiteY358" fmla="*/ 4345125 h 4889855"/>
              <a:gd name="connsiteX359" fmla="*/ 2195680 w 5018277"/>
              <a:gd name="connsiteY359" fmla="*/ 4339300 h 4889855"/>
              <a:gd name="connsiteX360" fmla="*/ 2665867 w 5018277"/>
              <a:gd name="connsiteY360" fmla="*/ 4339177 h 4889855"/>
              <a:gd name="connsiteX361" fmla="*/ 2671815 w 5018277"/>
              <a:gd name="connsiteY361" fmla="*/ 4345125 h 4889855"/>
              <a:gd name="connsiteX362" fmla="*/ 2665867 w 5018277"/>
              <a:gd name="connsiteY362" fmla="*/ 4351073 h 4889855"/>
              <a:gd name="connsiteX363" fmla="*/ 2659919 w 5018277"/>
              <a:gd name="connsiteY363" fmla="*/ 4345125 h 4889855"/>
              <a:gd name="connsiteX364" fmla="*/ 2665867 w 5018277"/>
              <a:gd name="connsiteY364" fmla="*/ 4339177 h 4889855"/>
              <a:gd name="connsiteX365" fmla="*/ 2352410 w 5018277"/>
              <a:gd name="connsiteY365" fmla="*/ 4339177 h 4889855"/>
              <a:gd name="connsiteX366" fmla="*/ 2358358 w 5018277"/>
              <a:gd name="connsiteY366" fmla="*/ 4345125 h 4889855"/>
              <a:gd name="connsiteX367" fmla="*/ 2352410 w 5018277"/>
              <a:gd name="connsiteY367" fmla="*/ 4351073 h 4889855"/>
              <a:gd name="connsiteX368" fmla="*/ 2346462 w 5018277"/>
              <a:gd name="connsiteY368" fmla="*/ 4345125 h 4889855"/>
              <a:gd name="connsiteX369" fmla="*/ 2352410 w 5018277"/>
              <a:gd name="connsiteY369" fmla="*/ 4339177 h 4889855"/>
              <a:gd name="connsiteX370" fmla="*/ 2509138 w 5018277"/>
              <a:gd name="connsiteY370" fmla="*/ 4339053 h 4889855"/>
              <a:gd name="connsiteX371" fmla="*/ 2515210 w 5018277"/>
              <a:gd name="connsiteY371" fmla="*/ 4345125 h 4889855"/>
              <a:gd name="connsiteX372" fmla="*/ 2509138 w 5018277"/>
              <a:gd name="connsiteY372" fmla="*/ 4351197 h 4889855"/>
              <a:gd name="connsiteX373" fmla="*/ 2503066 w 5018277"/>
              <a:gd name="connsiteY373" fmla="*/ 4345125 h 4889855"/>
              <a:gd name="connsiteX374" fmla="*/ 2509138 w 5018277"/>
              <a:gd name="connsiteY374" fmla="*/ 4339053 h 4889855"/>
              <a:gd name="connsiteX375" fmla="*/ 4154793 w 5018277"/>
              <a:gd name="connsiteY375" fmla="*/ 4207448 h 4889855"/>
              <a:gd name="connsiteX376" fmla="*/ 4156739 w 5018277"/>
              <a:gd name="connsiteY376" fmla="*/ 4209394 h 4889855"/>
              <a:gd name="connsiteX377" fmla="*/ 4154793 w 5018277"/>
              <a:gd name="connsiteY377" fmla="*/ 4211340 h 4889855"/>
              <a:gd name="connsiteX378" fmla="*/ 4152847 w 5018277"/>
              <a:gd name="connsiteY378" fmla="*/ 4209394 h 4889855"/>
              <a:gd name="connsiteX379" fmla="*/ 4154793 w 5018277"/>
              <a:gd name="connsiteY379" fmla="*/ 4207448 h 4889855"/>
              <a:gd name="connsiteX380" fmla="*/ 863485 w 5018277"/>
              <a:gd name="connsiteY380" fmla="*/ 4207448 h 4889855"/>
              <a:gd name="connsiteX381" fmla="*/ 865432 w 5018277"/>
              <a:gd name="connsiteY381" fmla="*/ 4209394 h 4889855"/>
              <a:gd name="connsiteX382" fmla="*/ 863485 w 5018277"/>
              <a:gd name="connsiteY382" fmla="*/ 4211340 h 4889855"/>
              <a:gd name="connsiteX383" fmla="*/ 861541 w 5018277"/>
              <a:gd name="connsiteY383" fmla="*/ 4209394 h 4889855"/>
              <a:gd name="connsiteX384" fmla="*/ 863485 w 5018277"/>
              <a:gd name="connsiteY384" fmla="*/ 4207448 h 4889855"/>
              <a:gd name="connsiteX385" fmla="*/ 3998064 w 5018277"/>
              <a:gd name="connsiteY385" fmla="*/ 4206834 h 4889855"/>
              <a:gd name="connsiteX386" fmla="*/ 4000623 w 5018277"/>
              <a:gd name="connsiteY386" fmla="*/ 4209394 h 4889855"/>
              <a:gd name="connsiteX387" fmla="*/ 3998064 w 5018277"/>
              <a:gd name="connsiteY387" fmla="*/ 4211953 h 4889855"/>
              <a:gd name="connsiteX388" fmla="*/ 3995504 w 5018277"/>
              <a:gd name="connsiteY388" fmla="*/ 4209394 h 4889855"/>
              <a:gd name="connsiteX389" fmla="*/ 3998064 w 5018277"/>
              <a:gd name="connsiteY389" fmla="*/ 4206834 h 4889855"/>
              <a:gd name="connsiteX390" fmla="*/ 1020214 w 5018277"/>
              <a:gd name="connsiteY390" fmla="*/ 4206834 h 4889855"/>
              <a:gd name="connsiteX391" fmla="*/ 1022773 w 5018277"/>
              <a:gd name="connsiteY391" fmla="*/ 4209394 h 4889855"/>
              <a:gd name="connsiteX392" fmla="*/ 1020214 w 5018277"/>
              <a:gd name="connsiteY392" fmla="*/ 4211953 h 4889855"/>
              <a:gd name="connsiteX393" fmla="*/ 1017654 w 5018277"/>
              <a:gd name="connsiteY393" fmla="*/ 4209394 h 4889855"/>
              <a:gd name="connsiteX394" fmla="*/ 1020214 w 5018277"/>
              <a:gd name="connsiteY394" fmla="*/ 4206834 h 4889855"/>
              <a:gd name="connsiteX395" fmla="*/ 3841335 w 5018277"/>
              <a:gd name="connsiteY395" fmla="*/ 4206139 h 4889855"/>
              <a:gd name="connsiteX396" fmla="*/ 3844590 w 5018277"/>
              <a:gd name="connsiteY396" fmla="*/ 4209394 h 4889855"/>
              <a:gd name="connsiteX397" fmla="*/ 3841335 w 5018277"/>
              <a:gd name="connsiteY397" fmla="*/ 4212649 h 4889855"/>
              <a:gd name="connsiteX398" fmla="*/ 3838080 w 5018277"/>
              <a:gd name="connsiteY398" fmla="*/ 4209394 h 4889855"/>
              <a:gd name="connsiteX399" fmla="*/ 3841335 w 5018277"/>
              <a:gd name="connsiteY399" fmla="*/ 4206139 h 4889855"/>
              <a:gd name="connsiteX400" fmla="*/ 1176943 w 5018277"/>
              <a:gd name="connsiteY400" fmla="*/ 4206139 h 4889855"/>
              <a:gd name="connsiteX401" fmla="*/ 1180198 w 5018277"/>
              <a:gd name="connsiteY401" fmla="*/ 4209394 h 4889855"/>
              <a:gd name="connsiteX402" fmla="*/ 1176943 w 5018277"/>
              <a:gd name="connsiteY402" fmla="*/ 4212649 h 4889855"/>
              <a:gd name="connsiteX403" fmla="*/ 1173688 w 5018277"/>
              <a:gd name="connsiteY403" fmla="*/ 4209394 h 4889855"/>
              <a:gd name="connsiteX404" fmla="*/ 1176943 w 5018277"/>
              <a:gd name="connsiteY404" fmla="*/ 4206139 h 4889855"/>
              <a:gd name="connsiteX405" fmla="*/ 3684606 w 5018277"/>
              <a:gd name="connsiteY405" fmla="*/ 4205464 h 4889855"/>
              <a:gd name="connsiteX406" fmla="*/ 3688536 w 5018277"/>
              <a:gd name="connsiteY406" fmla="*/ 4209394 h 4889855"/>
              <a:gd name="connsiteX407" fmla="*/ 3684606 w 5018277"/>
              <a:gd name="connsiteY407" fmla="*/ 4213324 h 4889855"/>
              <a:gd name="connsiteX408" fmla="*/ 3680676 w 5018277"/>
              <a:gd name="connsiteY408" fmla="*/ 4209394 h 4889855"/>
              <a:gd name="connsiteX409" fmla="*/ 3684606 w 5018277"/>
              <a:gd name="connsiteY409" fmla="*/ 4205464 h 4889855"/>
              <a:gd name="connsiteX410" fmla="*/ 1333672 w 5018277"/>
              <a:gd name="connsiteY410" fmla="*/ 4205464 h 4889855"/>
              <a:gd name="connsiteX411" fmla="*/ 1337601 w 5018277"/>
              <a:gd name="connsiteY411" fmla="*/ 4209394 h 4889855"/>
              <a:gd name="connsiteX412" fmla="*/ 1333672 w 5018277"/>
              <a:gd name="connsiteY412" fmla="*/ 4213324 h 4889855"/>
              <a:gd name="connsiteX413" fmla="*/ 1329742 w 5018277"/>
              <a:gd name="connsiteY413" fmla="*/ 4209394 h 4889855"/>
              <a:gd name="connsiteX414" fmla="*/ 1333672 w 5018277"/>
              <a:gd name="connsiteY414" fmla="*/ 4205464 h 4889855"/>
              <a:gd name="connsiteX415" fmla="*/ 3527876 w 5018277"/>
              <a:gd name="connsiteY415" fmla="*/ 4204727 h 4889855"/>
              <a:gd name="connsiteX416" fmla="*/ 3532543 w 5018277"/>
              <a:gd name="connsiteY416" fmla="*/ 4209393 h 4889855"/>
              <a:gd name="connsiteX417" fmla="*/ 3527876 w 5018277"/>
              <a:gd name="connsiteY417" fmla="*/ 4214060 h 4889855"/>
              <a:gd name="connsiteX418" fmla="*/ 3523210 w 5018277"/>
              <a:gd name="connsiteY418" fmla="*/ 4209393 h 4889855"/>
              <a:gd name="connsiteX419" fmla="*/ 3527876 w 5018277"/>
              <a:gd name="connsiteY419" fmla="*/ 4204727 h 4889855"/>
              <a:gd name="connsiteX420" fmla="*/ 1490400 w 5018277"/>
              <a:gd name="connsiteY420" fmla="*/ 4204727 h 4889855"/>
              <a:gd name="connsiteX421" fmla="*/ 1495067 w 5018277"/>
              <a:gd name="connsiteY421" fmla="*/ 4209393 h 4889855"/>
              <a:gd name="connsiteX422" fmla="*/ 1490400 w 5018277"/>
              <a:gd name="connsiteY422" fmla="*/ 4214060 h 4889855"/>
              <a:gd name="connsiteX423" fmla="*/ 1485734 w 5018277"/>
              <a:gd name="connsiteY423" fmla="*/ 4209393 h 4889855"/>
              <a:gd name="connsiteX424" fmla="*/ 1490400 w 5018277"/>
              <a:gd name="connsiteY424" fmla="*/ 4204727 h 4889855"/>
              <a:gd name="connsiteX425" fmla="*/ 3371147 w 5018277"/>
              <a:gd name="connsiteY425" fmla="*/ 4204047 h 4889855"/>
              <a:gd name="connsiteX426" fmla="*/ 3376494 w 5018277"/>
              <a:gd name="connsiteY426" fmla="*/ 4209394 h 4889855"/>
              <a:gd name="connsiteX427" fmla="*/ 3371147 w 5018277"/>
              <a:gd name="connsiteY427" fmla="*/ 4214740 h 4889855"/>
              <a:gd name="connsiteX428" fmla="*/ 3365801 w 5018277"/>
              <a:gd name="connsiteY428" fmla="*/ 4209394 h 4889855"/>
              <a:gd name="connsiteX429" fmla="*/ 3371147 w 5018277"/>
              <a:gd name="connsiteY429" fmla="*/ 4204047 h 4889855"/>
              <a:gd name="connsiteX430" fmla="*/ 1647130 w 5018277"/>
              <a:gd name="connsiteY430" fmla="*/ 4204047 h 4889855"/>
              <a:gd name="connsiteX431" fmla="*/ 1652476 w 5018277"/>
              <a:gd name="connsiteY431" fmla="*/ 4209394 h 4889855"/>
              <a:gd name="connsiteX432" fmla="*/ 1647130 w 5018277"/>
              <a:gd name="connsiteY432" fmla="*/ 4214740 h 4889855"/>
              <a:gd name="connsiteX433" fmla="*/ 1641783 w 5018277"/>
              <a:gd name="connsiteY433" fmla="*/ 4209394 h 4889855"/>
              <a:gd name="connsiteX434" fmla="*/ 1647130 w 5018277"/>
              <a:gd name="connsiteY434" fmla="*/ 4204047 h 4889855"/>
              <a:gd name="connsiteX435" fmla="*/ 3214419 w 5018277"/>
              <a:gd name="connsiteY435" fmla="*/ 4203446 h 4889855"/>
              <a:gd name="connsiteX436" fmla="*/ 3220367 w 5018277"/>
              <a:gd name="connsiteY436" fmla="*/ 4209394 h 4889855"/>
              <a:gd name="connsiteX437" fmla="*/ 3214419 w 5018277"/>
              <a:gd name="connsiteY437" fmla="*/ 4215342 h 4889855"/>
              <a:gd name="connsiteX438" fmla="*/ 3208471 w 5018277"/>
              <a:gd name="connsiteY438" fmla="*/ 4209394 h 4889855"/>
              <a:gd name="connsiteX439" fmla="*/ 3214419 w 5018277"/>
              <a:gd name="connsiteY439" fmla="*/ 4203446 h 4889855"/>
              <a:gd name="connsiteX440" fmla="*/ 1803858 w 5018277"/>
              <a:gd name="connsiteY440" fmla="*/ 4203446 h 4889855"/>
              <a:gd name="connsiteX441" fmla="*/ 1809806 w 5018277"/>
              <a:gd name="connsiteY441" fmla="*/ 4209394 h 4889855"/>
              <a:gd name="connsiteX442" fmla="*/ 1803858 w 5018277"/>
              <a:gd name="connsiteY442" fmla="*/ 4215342 h 4889855"/>
              <a:gd name="connsiteX443" fmla="*/ 1797910 w 5018277"/>
              <a:gd name="connsiteY443" fmla="*/ 4209394 h 4889855"/>
              <a:gd name="connsiteX444" fmla="*/ 1803858 w 5018277"/>
              <a:gd name="connsiteY444" fmla="*/ 4203446 h 4889855"/>
              <a:gd name="connsiteX445" fmla="*/ 3057690 w 5018277"/>
              <a:gd name="connsiteY445" fmla="*/ 4202813 h 4889855"/>
              <a:gd name="connsiteX446" fmla="*/ 3064270 w 5018277"/>
              <a:gd name="connsiteY446" fmla="*/ 4209394 h 4889855"/>
              <a:gd name="connsiteX447" fmla="*/ 3057690 w 5018277"/>
              <a:gd name="connsiteY447" fmla="*/ 4215974 h 4889855"/>
              <a:gd name="connsiteX448" fmla="*/ 3051109 w 5018277"/>
              <a:gd name="connsiteY448" fmla="*/ 4209394 h 4889855"/>
              <a:gd name="connsiteX449" fmla="*/ 3057690 w 5018277"/>
              <a:gd name="connsiteY449" fmla="*/ 4202813 h 4889855"/>
              <a:gd name="connsiteX450" fmla="*/ 1960588 w 5018277"/>
              <a:gd name="connsiteY450" fmla="*/ 4202813 h 4889855"/>
              <a:gd name="connsiteX451" fmla="*/ 1967168 w 5018277"/>
              <a:gd name="connsiteY451" fmla="*/ 4209394 h 4889855"/>
              <a:gd name="connsiteX452" fmla="*/ 1960588 w 5018277"/>
              <a:gd name="connsiteY452" fmla="*/ 4215974 h 4889855"/>
              <a:gd name="connsiteX453" fmla="*/ 1954007 w 5018277"/>
              <a:gd name="connsiteY453" fmla="*/ 4209394 h 4889855"/>
              <a:gd name="connsiteX454" fmla="*/ 1960588 w 5018277"/>
              <a:gd name="connsiteY454" fmla="*/ 4202813 h 4889855"/>
              <a:gd name="connsiteX455" fmla="*/ 2900961 w 5018277"/>
              <a:gd name="connsiteY455" fmla="*/ 4202419 h 4889855"/>
              <a:gd name="connsiteX456" fmla="*/ 2907936 w 5018277"/>
              <a:gd name="connsiteY456" fmla="*/ 4209394 h 4889855"/>
              <a:gd name="connsiteX457" fmla="*/ 2900961 w 5018277"/>
              <a:gd name="connsiteY457" fmla="*/ 4216369 h 4889855"/>
              <a:gd name="connsiteX458" fmla="*/ 2893986 w 5018277"/>
              <a:gd name="connsiteY458" fmla="*/ 4209394 h 4889855"/>
              <a:gd name="connsiteX459" fmla="*/ 2900961 w 5018277"/>
              <a:gd name="connsiteY459" fmla="*/ 4202419 h 4889855"/>
              <a:gd name="connsiteX460" fmla="*/ 2117316 w 5018277"/>
              <a:gd name="connsiteY460" fmla="*/ 4202419 h 4889855"/>
              <a:gd name="connsiteX461" fmla="*/ 2124291 w 5018277"/>
              <a:gd name="connsiteY461" fmla="*/ 4209394 h 4889855"/>
              <a:gd name="connsiteX462" fmla="*/ 2117316 w 5018277"/>
              <a:gd name="connsiteY462" fmla="*/ 4216369 h 4889855"/>
              <a:gd name="connsiteX463" fmla="*/ 2110341 w 5018277"/>
              <a:gd name="connsiteY463" fmla="*/ 4209394 h 4889855"/>
              <a:gd name="connsiteX464" fmla="*/ 2117316 w 5018277"/>
              <a:gd name="connsiteY464" fmla="*/ 4202419 h 4889855"/>
              <a:gd name="connsiteX465" fmla="*/ 2744232 w 5018277"/>
              <a:gd name="connsiteY465" fmla="*/ 4202150 h 4889855"/>
              <a:gd name="connsiteX466" fmla="*/ 2751476 w 5018277"/>
              <a:gd name="connsiteY466" fmla="*/ 4209394 h 4889855"/>
              <a:gd name="connsiteX467" fmla="*/ 2744232 w 5018277"/>
              <a:gd name="connsiteY467" fmla="*/ 4216638 h 4889855"/>
              <a:gd name="connsiteX468" fmla="*/ 2736988 w 5018277"/>
              <a:gd name="connsiteY468" fmla="*/ 4209394 h 4889855"/>
              <a:gd name="connsiteX469" fmla="*/ 2744232 w 5018277"/>
              <a:gd name="connsiteY469" fmla="*/ 4202150 h 4889855"/>
              <a:gd name="connsiteX470" fmla="*/ 2274045 w 5018277"/>
              <a:gd name="connsiteY470" fmla="*/ 4202150 h 4889855"/>
              <a:gd name="connsiteX471" fmla="*/ 2281289 w 5018277"/>
              <a:gd name="connsiteY471" fmla="*/ 4209394 h 4889855"/>
              <a:gd name="connsiteX472" fmla="*/ 2274045 w 5018277"/>
              <a:gd name="connsiteY472" fmla="*/ 4216638 h 4889855"/>
              <a:gd name="connsiteX473" fmla="*/ 2266801 w 5018277"/>
              <a:gd name="connsiteY473" fmla="*/ 4209394 h 4889855"/>
              <a:gd name="connsiteX474" fmla="*/ 2274045 w 5018277"/>
              <a:gd name="connsiteY474" fmla="*/ 4202150 h 4889855"/>
              <a:gd name="connsiteX475" fmla="*/ 2587503 w 5018277"/>
              <a:gd name="connsiteY475" fmla="*/ 4202013 h 4889855"/>
              <a:gd name="connsiteX476" fmla="*/ 2594883 w 5018277"/>
              <a:gd name="connsiteY476" fmla="*/ 4209394 h 4889855"/>
              <a:gd name="connsiteX477" fmla="*/ 2587503 w 5018277"/>
              <a:gd name="connsiteY477" fmla="*/ 4216774 h 4889855"/>
              <a:gd name="connsiteX478" fmla="*/ 2580122 w 5018277"/>
              <a:gd name="connsiteY478" fmla="*/ 4209394 h 4889855"/>
              <a:gd name="connsiteX479" fmla="*/ 2587503 w 5018277"/>
              <a:gd name="connsiteY479" fmla="*/ 4202013 h 4889855"/>
              <a:gd name="connsiteX480" fmla="*/ 2430774 w 5018277"/>
              <a:gd name="connsiteY480" fmla="*/ 4202013 h 4889855"/>
              <a:gd name="connsiteX481" fmla="*/ 2438154 w 5018277"/>
              <a:gd name="connsiteY481" fmla="*/ 4209394 h 4889855"/>
              <a:gd name="connsiteX482" fmla="*/ 2430774 w 5018277"/>
              <a:gd name="connsiteY482" fmla="*/ 4216774 h 4889855"/>
              <a:gd name="connsiteX483" fmla="*/ 2423393 w 5018277"/>
              <a:gd name="connsiteY483" fmla="*/ 4209394 h 4889855"/>
              <a:gd name="connsiteX484" fmla="*/ 2430774 w 5018277"/>
              <a:gd name="connsiteY484" fmla="*/ 4202013 h 4889855"/>
              <a:gd name="connsiteX485" fmla="*/ 4389885 w 5018277"/>
              <a:gd name="connsiteY485" fmla="*/ 4072123 h 4889855"/>
              <a:gd name="connsiteX486" fmla="*/ 4391425 w 5018277"/>
              <a:gd name="connsiteY486" fmla="*/ 4073662 h 4889855"/>
              <a:gd name="connsiteX487" fmla="*/ 4389885 w 5018277"/>
              <a:gd name="connsiteY487" fmla="*/ 4075202 h 4889855"/>
              <a:gd name="connsiteX488" fmla="*/ 4388346 w 5018277"/>
              <a:gd name="connsiteY488" fmla="*/ 4073662 h 4889855"/>
              <a:gd name="connsiteX489" fmla="*/ 4389885 w 5018277"/>
              <a:gd name="connsiteY489" fmla="*/ 4072123 h 4889855"/>
              <a:gd name="connsiteX490" fmla="*/ 628392 w 5018277"/>
              <a:gd name="connsiteY490" fmla="*/ 4072123 h 4889855"/>
              <a:gd name="connsiteX491" fmla="*/ 629932 w 5018277"/>
              <a:gd name="connsiteY491" fmla="*/ 4073662 h 4889855"/>
              <a:gd name="connsiteX492" fmla="*/ 628392 w 5018277"/>
              <a:gd name="connsiteY492" fmla="*/ 4075202 h 4889855"/>
              <a:gd name="connsiteX493" fmla="*/ 626854 w 5018277"/>
              <a:gd name="connsiteY493" fmla="*/ 4073662 h 4889855"/>
              <a:gd name="connsiteX494" fmla="*/ 628392 w 5018277"/>
              <a:gd name="connsiteY494" fmla="*/ 4072123 h 4889855"/>
              <a:gd name="connsiteX495" fmla="*/ 4233158 w 5018277"/>
              <a:gd name="connsiteY495" fmla="*/ 4071496 h 4889855"/>
              <a:gd name="connsiteX496" fmla="*/ 4235324 w 5018277"/>
              <a:gd name="connsiteY496" fmla="*/ 4073662 h 4889855"/>
              <a:gd name="connsiteX497" fmla="*/ 4233158 w 5018277"/>
              <a:gd name="connsiteY497" fmla="*/ 4075829 h 4889855"/>
              <a:gd name="connsiteX498" fmla="*/ 4230991 w 5018277"/>
              <a:gd name="connsiteY498" fmla="*/ 4073662 h 4889855"/>
              <a:gd name="connsiteX499" fmla="*/ 4233158 w 5018277"/>
              <a:gd name="connsiteY499" fmla="*/ 4071496 h 4889855"/>
              <a:gd name="connsiteX500" fmla="*/ 785120 w 5018277"/>
              <a:gd name="connsiteY500" fmla="*/ 4071496 h 4889855"/>
              <a:gd name="connsiteX501" fmla="*/ 787288 w 5018277"/>
              <a:gd name="connsiteY501" fmla="*/ 4073662 h 4889855"/>
              <a:gd name="connsiteX502" fmla="*/ 785120 w 5018277"/>
              <a:gd name="connsiteY502" fmla="*/ 4075829 h 4889855"/>
              <a:gd name="connsiteX503" fmla="*/ 782954 w 5018277"/>
              <a:gd name="connsiteY503" fmla="*/ 4073662 h 4889855"/>
              <a:gd name="connsiteX504" fmla="*/ 785120 w 5018277"/>
              <a:gd name="connsiteY504" fmla="*/ 4071496 h 4889855"/>
              <a:gd name="connsiteX505" fmla="*/ 4076428 w 5018277"/>
              <a:gd name="connsiteY505" fmla="*/ 4070765 h 4889855"/>
              <a:gd name="connsiteX506" fmla="*/ 4079325 w 5018277"/>
              <a:gd name="connsiteY506" fmla="*/ 4073662 h 4889855"/>
              <a:gd name="connsiteX507" fmla="*/ 4076428 w 5018277"/>
              <a:gd name="connsiteY507" fmla="*/ 4076559 h 4889855"/>
              <a:gd name="connsiteX508" fmla="*/ 4073531 w 5018277"/>
              <a:gd name="connsiteY508" fmla="*/ 4073662 h 4889855"/>
              <a:gd name="connsiteX509" fmla="*/ 4076428 w 5018277"/>
              <a:gd name="connsiteY509" fmla="*/ 4070765 h 4889855"/>
              <a:gd name="connsiteX510" fmla="*/ 941851 w 5018277"/>
              <a:gd name="connsiteY510" fmla="*/ 4070765 h 4889855"/>
              <a:gd name="connsiteX511" fmla="*/ 944747 w 5018277"/>
              <a:gd name="connsiteY511" fmla="*/ 4073662 h 4889855"/>
              <a:gd name="connsiteX512" fmla="*/ 941851 w 5018277"/>
              <a:gd name="connsiteY512" fmla="*/ 4076559 h 4889855"/>
              <a:gd name="connsiteX513" fmla="*/ 938953 w 5018277"/>
              <a:gd name="connsiteY513" fmla="*/ 4073662 h 4889855"/>
              <a:gd name="connsiteX514" fmla="*/ 941851 w 5018277"/>
              <a:gd name="connsiteY514" fmla="*/ 4070765 h 4889855"/>
              <a:gd name="connsiteX515" fmla="*/ 3919699 w 5018277"/>
              <a:gd name="connsiteY515" fmla="*/ 4070030 h 4889855"/>
              <a:gd name="connsiteX516" fmla="*/ 3923332 w 5018277"/>
              <a:gd name="connsiteY516" fmla="*/ 4073663 h 4889855"/>
              <a:gd name="connsiteX517" fmla="*/ 3919699 w 5018277"/>
              <a:gd name="connsiteY517" fmla="*/ 4077296 h 4889855"/>
              <a:gd name="connsiteX518" fmla="*/ 3916066 w 5018277"/>
              <a:gd name="connsiteY518" fmla="*/ 4073663 h 4889855"/>
              <a:gd name="connsiteX519" fmla="*/ 3919699 w 5018277"/>
              <a:gd name="connsiteY519" fmla="*/ 4070030 h 4889855"/>
              <a:gd name="connsiteX520" fmla="*/ 1098578 w 5018277"/>
              <a:gd name="connsiteY520" fmla="*/ 4070030 h 4889855"/>
              <a:gd name="connsiteX521" fmla="*/ 1102211 w 5018277"/>
              <a:gd name="connsiteY521" fmla="*/ 4073663 h 4889855"/>
              <a:gd name="connsiteX522" fmla="*/ 1098578 w 5018277"/>
              <a:gd name="connsiteY522" fmla="*/ 4077296 h 4889855"/>
              <a:gd name="connsiteX523" fmla="*/ 1094945 w 5018277"/>
              <a:gd name="connsiteY523" fmla="*/ 4073663 h 4889855"/>
              <a:gd name="connsiteX524" fmla="*/ 1098578 w 5018277"/>
              <a:gd name="connsiteY524" fmla="*/ 4070030 h 4889855"/>
              <a:gd name="connsiteX525" fmla="*/ 3762970 w 5018277"/>
              <a:gd name="connsiteY525" fmla="*/ 4069105 h 4889855"/>
              <a:gd name="connsiteX526" fmla="*/ 3767528 w 5018277"/>
              <a:gd name="connsiteY526" fmla="*/ 4073662 h 4889855"/>
              <a:gd name="connsiteX527" fmla="*/ 3762970 w 5018277"/>
              <a:gd name="connsiteY527" fmla="*/ 4078220 h 4889855"/>
              <a:gd name="connsiteX528" fmla="*/ 3758413 w 5018277"/>
              <a:gd name="connsiteY528" fmla="*/ 4073662 h 4889855"/>
              <a:gd name="connsiteX529" fmla="*/ 3762970 w 5018277"/>
              <a:gd name="connsiteY529" fmla="*/ 4069105 h 4889855"/>
              <a:gd name="connsiteX530" fmla="*/ 1255307 w 5018277"/>
              <a:gd name="connsiteY530" fmla="*/ 4069105 h 4889855"/>
              <a:gd name="connsiteX531" fmla="*/ 1259865 w 5018277"/>
              <a:gd name="connsiteY531" fmla="*/ 4073662 h 4889855"/>
              <a:gd name="connsiteX532" fmla="*/ 1255307 w 5018277"/>
              <a:gd name="connsiteY532" fmla="*/ 4078220 h 4889855"/>
              <a:gd name="connsiteX533" fmla="*/ 1250750 w 5018277"/>
              <a:gd name="connsiteY533" fmla="*/ 4073662 h 4889855"/>
              <a:gd name="connsiteX534" fmla="*/ 1255307 w 5018277"/>
              <a:gd name="connsiteY534" fmla="*/ 4069105 h 4889855"/>
              <a:gd name="connsiteX535" fmla="*/ 3606241 w 5018277"/>
              <a:gd name="connsiteY535" fmla="*/ 4068316 h 4889855"/>
              <a:gd name="connsiteX536" fmla="*/ 3611587 w 5018277"/>
              <a:gd name="connsiteY536" fmla="*/ 4073663 h 4889855"/>
              <a:gd name="connsiteX537" fmla="*/ 3606241 w 5018277"/>
              <a:gd name="connsiteY537" fmla="*/ 4079009 h 4889855"/>
              <a:gd name="connsiteX538" fmla="*/ 3600894 w 5018277"/>
              <a:gd name="connsiteY538" fmla="*/ 4073663 h 4889855"/>
              <a:gd name="connsiteX539" fmla="*/ 3606241 w 5018277"/>
              <a:gd name="connsiteY539" fmla="*/ 4068316 h 4889855"/>
              <a:gd name="connsiteX540" fmla="*/ 1412036 w 5018277"/>
              <a:gd name="connsiteY540" fmla="*/ 4068316 h 4889855"/>
              <a:gd name="connsiteX541" fmla="*/ 1417382 w 5018277"/>
              <a:gd name="connsiteY541" fmla="*/ 4073663 h 4889855"/>
              <a:gd name="connsiteX542" fmla="*/ 1412036 w 5018277"/>
              <a:gd name="connsiteY542" fmla="*/ 4079009 h 4889855"/>
              <a:gd name="connsiteX543" fmla="*/ 1406689 w 5018277"/>
              <a:gd name="connsiteY543" fmla="*/ 4073663 h 4889855"/>
              <a:gd name="connsiteX544" fmla="*/ 1412036 w 5018277"/>
              <a:gd name="connsiteY544" fmla="*/ 4068316 h 4889855"/>
              <a:gd name="connsiteX545" fmla="*/ 3449512 w 5018277"/>
              <a:gd name="connsiteY545" fmla="*/ 4067465 h 4889855"/>
              <a:gd name="connsiteX546" fmla="*/ 3455710 w 5018277"/>
              <a:gd name="connsiteY546" fmla="*/ 4073662 h 4889855"/>
              <a:gd name="connsiteX547" fmla="*/ 3449512 w 5018277"/>
              <a:gd name="connsiteY547" fmla="*/ 4079860 h 4889855"/>
              <a:gd name="connsiteX548" fmla="*/ 3443315 w 5018277"/>
              <a:gd name="connsiteY548" fmla="*/ 4073662 h 4889855"/>
              <a:gd name="connsiteX549" fmla="*/ 3449512 w 5018277"/>
              <a:gd name="connsiteY549" fmla="*/ 4067465 h 4889855"/>
              <a:gd name="connsiteX550" fmla="*/ 1568765 w 5018277"/>
              <a:gd name="connsiteY550" fmla="*/ 4067465 h 4889855"/>
              <a:gd name="connsiteX551" fmla="*/ 1574963 w 5018277"/>
              <a:gd name="connsiteY551" fmla="*/ 4073662 h 4889855"/>
              <a:gd name="connsiteX552" fmla="*/ 1568765 w 5018277"/>
              <a:gd name="connsiteY552" fmla="*/ 4079860 h 4889855"/>
              <a:gd name="connsiteX553" fmla="*/ 1562568 w 5018277"/>
              <a:gd name="connsiteY553" fmla="*/ 4073662 h 4889855"/>
              <a:gd name="connsiteX554" fmla="*/ 1568765 w 5018277"/>
              <a:gd name="connsiteY554" fmla="*/ 4067465 h 4889855"/>
              <a:gd name="connsiteX555" fmla="*/ 3292783 w 5018277"/>
              <a:gd name="connsiteY555" fmla="*/ 4066688 h 4889855"/>
              <a:gd name="connsiteX556" fmla="*/ 3299758 w 5018277"/>
              <a:gd name="connsiteY556" fmla="*/ 4073663 h 4889855"/>
              <a:gd name="connsiteX557" fmla="*/ 3292783 w 5018277"/>
              <a:gd name="connsiteY557" fmla="*/ 4080638 h 4889855"/>
              <a:gd name="connsiteX558" fmla="*/ 3285808 w 5018277"/>
              <a:gd name="connsiteY558" fmla="*/ 4073663 h 4889855"/>
              <a:gd name="connsiteX559" fmla="*/ 3292783 w 5018277"/>
              <a:gd name="connsiteY559" fmla="*/ 4066688 h 4889855"/>
              <a:gd name="connsiteX560" fmla="*/ 1725494 w 5018277"/>
              <a:gd name="connsiteY560" fmla="*/ 4066688 h 4889855"/>
              <a:gd name="connsiteX561" fmla="*/ 1732469 w 5018277"/>
              <a:gd name="connsiteY561" fmla="*/ 4073663 h 4889855"/>
              <a:gd name="connsiteX562" fmla="*/ 1725494 w 5018277"/>
              <a:gd name="connsiteY562" fmla="*/ 4080638 h 4889855"/>
              <a:gd name="connsiteX563" fmla="*/ 1718519 w 5018277"/>
              <a:gd name="connsiteY563" fmla="*/ 4073663 h 4889855"/>
              <a:gd name="connsiteX564" fmla="*/ 1725494 w 5018277"/>
              <a:gd name="connsiteY564" fmla="*/ 4066688 h 4889855"/>
              <a:gd name="connsiteX565" fmla="*/ 3136054 w 5018277"/>
              <a:gd name="connsiteY565" fmla="*/ 4066005 h 4889855"/>
              <a:gd name="connsiteX566" fmla="*/ 3143711 w 5018277"/>
              <a:gd name="connsiteY566" fmla="*/ 4073662 h 4889855"/>
              <a:gd name="connsiteX567" fmla="*/ 3136054 w 5018277"/>
              <a:gd name="connsiteY567" fmla="*/ 4081319 h 4889855"/>
              <a:gd name="connsiteX568" fmla="*/ 3128397 w 5018277"/>
              <a:gd name="connsiteY568" fmla="*/ 4073662 h 4889855"/>
              <a:gd name="connsiteX569" fmla="*/ 3136054 w 5018277"/>
              <a:gd name="connsiteY569" fmla="*/ 4066005 h 4889855"/>
              <a:gd name="connsiteX570" fmla="*/ 1882223 w 5018277"/>
              <a:gd name="connsiteY570" fmla="*/ 4066005 h 4889855"/>
              <a:gd name="connsiteX571" fmla="*/ 1889880 w 5018277"/>
              <a:gd name="connsiteY571" fmla="*/ 4073662 h 4889855"/>
              <a:gd name="connsiteX572" fmla="*/ 1882223 w 5018277"/>
              <a:gd name="connsiteY572" fmla="*/ 4081319 h 4889855"/>
              <a:gd name="connsiteX573" fmla="*/ 1874565 w 5018277"/>
              <a:gd name="connsiteY573" fmla="*/ 4073662 h 4889855"/>
              <a:gd name="connsiteX574" fmla="*/ 1882223 w 5018277"/>
              <a:gd name="connsiteY574" fmla="*/ 4066005 h 4889855"/>
              <a:gd name="connsiteX575" fmla="*/ 2979325 w 5018277"/>
              <a:gd name="connsiteY575" fmla="*/ 4065437 h 4889855"/>
              <a:gd name="connsiteX576" fmla="*/ 2987551 w 5018277"/>
              <a:gd name="connsiteY576" fmla="*/ 4073662 h 4889855"/>
              <a:gd name="connsiteX577" fmla="*/ 2979325 w 5018277"/>
              <a:gd name="connsiteY577" fmla="*/ 4081887 h 4889855"/>
              <a:gd name="connsiteX578" fmla="*/ 2971100 w 5018277"/>
              <a:gd name="connsiteY578" fmla="*/ 4073662 h 4889855"/>
              <a:gd name="connsiteX579" fmla="*/ 2979325 w 5018277"/>
              <a:gd name="connsiteY579" fmla="*/ 4065437 h 4889855"/>
              <a:gd name="connsiteX580" fmla="*/ 2038951 w 5018277"/>
              <a:gd name="connsiteY580" fmla="*/ 4065437 h 4889855"/>
              <a:gd name="connsiteX581" fmla="*/ 2047177 w 5018277"/>
              <a:gd name="connsiteY581" fmla="*/ 4073662 h 4889855"/>
              <a:gd name="connsiteX582" fmla="*/ 2038951 w 5018277"/>
              <a:gd name="connsiteY582" fmla="*/ 4081887 h 4889855"/>
              <a:gd name="connsiteX583" fmla="*/ 2030726 w 5018277"/>
              <a:gd name="connsiteY583" fmla="*/ 4073662 h 4889855"/>
              <a:gd name="connsiteX584" fmla="*/ 2038951 w 5018277"/>
              <a:gd name="connsiteY584" fmla="*/ 4065437 h 4889855"/>
              <a:gd name="connsiteX585" fmla="*/ 2822596 w 5018277"/>
              <a:gd name="connsiteY585" fmla="*/ 4064998 h 4889855"/>
              <a:gd name="connsiteX586" fmla="*/ 2831261 w 5018277"/>
              <a:gd name="connsiteY586" fmla="*/ 4073662 h 4889855"/>
              <a:gd name="connsiteX587" fmla="*/ 2822596 w 5018277"/>
              <a:gd name="connsiteY587" fmla="*/ 4082327 h 4889855"/>
              <a:gd name="connsiteX588" fmla="*/ 2813932 w 5018277"/>
              <a:gd name="connsiteY588" fmla="*/ 4073662 h 4889855"/>
              <a:gd name="connsiteX589" fmla="*/ 2822596 w 5018277"/>
              <a:gd name="connsiteY589" fmla="*/ 4064998 h 4889855"/>
              <a:gd name="connsiteX590" fmla="*/ 2195680 w 5018277"/>
              <a:gd name="connsiteY590" fmla="*/ 4064998 h 4889855"/>
              <a:gd name="connsiteX591" fmla="*/ 2204345 w 5018277"/>
              <a:gd name="connsiteY591" fmla="*/ 4073662 h 4889855"/>
              <a:gd name="connsiteX592" fmla="*/ 2195680 w 5018277"/>
              <a:gd name="connsiteY592" fmla="*/ 4082327 h 4889855"/>
              <a:gd name="connsiteX593" fmla="*/ 2187016 w 5018277"/>
              <a:gd name="connsiteY593" fmla="*/ 4073662 h 4889855"/>
              <a:gd name="connsiteX594" fmla="*/ 2195680 w 5018277"/>
              <a:gd name="connsiteY594" fmla="*/ 4064998 h 4889855"/>
              <a:gd name="connsiteX595" fmla="*/ 2665867 w 5018277"/>
              <a:gd name="connsiteY595" fmla="*/ 4064699 h 4889855"/>
              <a:gd name="connsiteX596" fmla="*/ 2674831 w 5018277"/>
              <a:gd name="connsiteY596" fmla="*/ 4073662 h 4889855"/>
              <a:gd name="connsiteX597" fmla="*/ 2665867 w 5018277"/>
              <a:gd name="connsiteY597" fmla="*/ 4082626 h 4889855"/>
              <a:gd name="connsiteX598" fmla="*/ 2656904 w 5018277"/>
              <a:gd name="connsiteY598" fmla="*/ 4073662 h 4889855"/>
              <a:gd name="connsiteX599" fmla="*/ 2665867 w 5018277"/>
              <a:gd name="connsiteY599" fmla="*/ 4064699 h 4889855"/>
              <a:gd name="connsiteX600" fmla="*/ 2509138 w 5018277"/>
              <a:gd name="connsiteY600" fmla="*/ 4064699 h 4889855"/>
              <a:gd name="connsiteX601" fmla="*/ 2518102 w 5018277"/>
              <a:gd name="connsiteY601" fmla="*/ 4073662 h 4889855"/>
              <a:gd name="connsiteX602" fmla="*/ 2509138 w 5018277"/>
              <a:gd name="connsiteY602" fmla="*/ 4082626 h 4889855"/>
              <a:gd name="connsiteX603" fmla="*/ 2500175 w 5018277"/>
              <a:gd name="connsiteY603" fmla="*/ 4073662 h 4889855"/>
              <a:gd name="connsiteX604" fmla="*/ 2509138 w 5018277"/>
              <a:gd name="connsiteY604" fmla="*/ 4064699 h 4889855"/>
              <a:gd name="connsiteX605" fmla="*/ 2352409 w 5018277"/>
              <a:gd name="connsiteY605" fmla="*/ 4064699 h 4889855"/>
              <a:gd name="connsiteX606" fmla="*/ 2361373 w 5018277"/>
              <a:gd name="connsiteY606" fmla="*/ 4073662 h 4889855"/>
              <a:gd name="connsiteX607" fmla="*/ 2352409 w 5018277"/>
              <a:gd name="connsiteY607" fmla="*/ 4082626 h 4889855"/>
              <a:gd name="connsiteX608" fmla="*/ 2343446 w 5018277"/>
              <a:gd name="connsiteY608" fmla="*/ 4073662 h 4889855"/>
              <a:gd name="connsiteX609" fmla="*/ 2352409 w 5018277"/>
              <a:gd name="connsiteY609" fmla="*/ 4064699 h 4889855"/>
              <a:gd name="connsiteX610" fmla="*/ 4468251 w 5018277"/>
              <a:gd name="connsiteY610" fmla="*/ 3936261 h 4889855"/>
              <a:gd name="connsiteX611" fmla="*/ 4469920 w 5018277"/>
              <a:gd name="connsiteY611" fmla="*/ 3937931 h 4889855"/>
              <a:gd name="connsiteX612" fmla="*/ 4468251 w 5018277"/>
              <a:gd name="connsiteY612" fmla="*/ 3939600 h 4889855"/>
              <a:gd name="connsiteX613" fmla="*/ 4466581 w 5018277"/>
              <a:gd name="connsiteY613" fmla="*/ 3937931 h 4889855"/>
              <a:gd name="connsiteX614" fmla="*/ 4468251 w 5018277"/>
              <a:gd name="connsiteY614" fmla="*/ 3936261 h 4889855"/>
              <a:gd name="connsiteX615" fmla="*/ 550028 w 5018277"/>
              <a:gd name="connsiteY615" fmla="*/ 3936261 h 4889855"/>
              <a:gd name="connsiteX616" fmla="*/ 551697 w 5018277"/>
              <a:gd name="connsiteY616" fmla="*/ 3937931 h 4889855"/>
              <a:gd name="connsiteX617" fmla="*/ 550028 w 5018277"/>
              <a:gd name="connsiteY617" fmla="*/ 3939600 h 4889855"/>
              <a:gd name="connsiteX618" fmla="*/ 548357 w 5018277"/>
              <a:gd name="connsiteY618" fmla="*/ 3937931 h 4889855"/>
              <a:gd name="connsiteX619" fmla="*/ 550028 w 5018277"/>
              <a:gd name="connsiteY619" fmla="*/ 3936261 h 4889855"/>
              <a:gd name="connsiteX620" fmla="*/ 4311521 w 5018277"/>
              <a:gd name="connsiteY620" fmla="*/ 3935533 h 4889855"/>
              <a:gd name="connsiteX621" fmla="*/ 4313920 w 5018277"/>
              <a:gd name="connsiteY621" fmla="*/ 3937931 h 4889855"/>
              <a:gd name="connsiteX622" fmla="*/ 4311521 w 5018277"/>
              <a:gd name="connsiteY622" fmla="*/ 3940330 h 4889855"/>
              <a:gd name="connsiteX623" fmla="*/ 4309122 w 5018277"/>
              <a:gd name="connsiteY623" fmla="*/ 3937931 h 4889855"/>
              <a:gd name="connsiteX624" fmla="*/ 4311521 w 5018277"/>
              <a:gd name="connsiteY624" fmla="*/ 3935533 h 4889855"/>
              <a:gd name="connsiteX625" fmla="*/ 706756 w 5018277"/>
              <a:gd name="connsiteY625" fmla="*/ 3935533 h 4889855"/>
              <a:gd name="connsiteX626" fmla="*/ 709155 w 5018277"/>
              <a:gd name="connsiteY626" fmla="*/ 3937931 h 4889855"/>
              <a:gd name="connsiteX627" fmla="*/ 706756 w 5018277"/>
              <a:gd name="connsiteY627" fmla="*/ 3940330 h 4889855"/>
              <a:gd name="connsiteX628" fmla="*/ 704358 w 5018277"/>
              <a:gd name="connsiteY628" fmla="*/ 3937931 h 4889855"/>
              <a:gd name="connsiteX629" fmla="*/ 706756 w 5018277"/>
              <a:gd name="connsiteY629" fmla="*/ 3935533 h 4889855"/>
              <a:gd name="connsiteX630" fmla="*/ 4154793 w 5018277"/>
              <a:gd name="connsiteY630" fmla="*/ 3934676 h 4889855"/>
              <a:gd name="connsiteX631" fmla="*/ 4158048 w 5018277"/>
              <a:gd name="connsiteY631" fmla="*/ 3937931 h 4889855"/>
              <a:gd name="connsiteX632" fmla="*/ 4154793 w 5018277"/>
              <a:gd name="connsiteY632" fmla="*/ 3941186 h 4889855"/>
              <a:gd name="connsiteX633" fmla="*/ 4151537 w 5018277"/>
              <a:gd name="connsiteY633" fmla="*/ 3937931 h 4889855"/>
              <a:gd name="connsiteX634" fmla="*/ 4154793 w 5018277"/>
              <a:gd name="connsiteY634" fmla="*/ 3934676 h 4889855"/>
              <a:gd name="connsiteX635" fmla="*/ 863485 w 5018277"/>
              <a:gd name="connsiteY635" fmla="*/ 3934676 h 4889855"/>
              <a:gd name="connsiteX636" fmla="*/ 866742 w 5018277"/>
              <a:gd name="connsiteY636" fmla="*/ 3937931 h 4889855"/>
              <a:gd name="connsiteX637" fmla="*/ 863485 w 5018277"/>
              <a:gd name="connsiteY637" fmla="*/ 3941186 h 4889855"/>
              <a:gd name="connsiteX638" fmla="*/ 860231 w 5018277"/>
              <a:gd name="connsiteY638" fmla="*/ 3937931 h 4889855"/>
              <a:gd name="connsiteX639" fmla="*/ 863485 w 5018277"/>
              <a:gd name="connsiteY639" fmla="*/ 3934676 h 4889855"/>
              <a:gd name="connsiteX640" fmla="*/ 3998064 w 5018277"/>
              <a:gd name="connsiteY640" fmla="*/ 3933797 h 4889855"/>
              <a:gd name="connsiteX641" fmla="*/ 4002198 w 5018277"/>
              <a:gd name="connsiteY641" fmla="*/ 3937931 h 4889855"/>
              <a:gd name="connsiteX642" fmla="*/ 3998064 w 5018277"/>
              <a:gd name="connsiteY642" fmla="*/ 3942065 h 4889855"/>
              <a:gd name="connsiteX643" fmla="*/ 3993930 w 5018277"/>
              <a:gd name="connsiteY643" fmla="*/ 3937931 h 4889855"/>
              <a:gd name="connsiteX644" fmla="*/ 3998064 w 5018277"/>
              <a:gd name="connsiteY644" fmla="*/ 3933797 h 4889855"/>
              <a:gd name="connsiteX645" fmla="*/ 1020214 w 5018277"/>
              <a:gd name="connsiteY645" fmla="*/ 3933797 h 4889855"/>
              <a:gd name="connsiteX646" fmla="*/ 1024348 w 5018277"/>
              <a:gd name="connsiteY646" fmla="*/ 3937931 h 4889855"/>
              <a:gd name="connsiteX647" fmla="*/ 1020214 w 5018277"/>
              <a:gd name="connsiteY647" fmla="*/ 3942065 h 4889855"/>
              <a:gd name="connsiteX648" fmla="*/ 1016080 w 5018277"/>
              <a:gd name="connsiteY648" fmla="*/ 3937931 h 4889855"/>
              <a:gd name="connsiteX649" fmla="*/ 1020214 w 5018277"/>
              <a:gd name="connsiteY649" fmla="*/ 3933797 h 4889855"/>
              <a:gd name="connsiteX650" fmla="*/ 3841335 w 5018277"/>
              <a:gd name="connsiteY650" fmla="*/ 3932816 h 4889855"/>
              <a:gd name="connsiteX651" fmla="*/ 3846450 w 5018277"/>
              <a:gd name="connsiteY651" fmla="*/ 3937931 h 4889855"/>
              <a:gd name="connsiteX652" fmla="*/ 3841335 w 5018277"/>
              <a:gd name="connsiteY652" fmla="*/ 3943046 h 4889855"/>
              <a:gd name="connsiteX653" fmla="*/ 3836220 w 5018277"/>
              <a:gd name="connsiteY653" fmla="*/ 3937931 h 4889855"/>
              <a:gd name="connsiteX654" fmla="*/ 3841335 w 5018277"/>
              <a:gd name="connsiteY654" fmla="*/ 3932816 h 4889855"/>
              <a:gd name="connsiteX655" fmla="*/ 1176943 w 5018277"/>
              <a:gd name="connsiteY655" fmla="*/ 3932816 h 4889855"/>
              <a:gd name="connsiteX656" fmla="*/ 1182058 w 5018277"/>
              <a:gd name="connsiteY656" fmla="*/ 3937931 h 4889855"/>
              <a:gd name="connsiteX657" fmla="*/ 1176943 w 5018277"/>
              <a:gd name="connsiteY657" fmla="*/ 3943046 h 4889855"/>
              <a:gd name="connsiteX658" fmla="*/ 1171828 w 5018277"/>
              <a:gd name="connsiteY658" fmla="*/ 3937931 h 4889855"/>
              <a:gd name="connsiteX659" fmla="*/ 1176943 w 5018277"/>
              <a:gd name="connsiteY659" fmla="*/ 3932816 h 4889855"/>
              <a:gd name="connsiteX660" fmla="*/ 3684606 w 5018277"/>
              <a:gd name="connsiteY660" fmla="*/ 3931859 h 4889855"/>
              <a:gd name="connsiteX661" fmla="*/ 3690678 w 5018277"/>
              <a:gd name="connsiteY661" fmla="*/ 3937931 h 4889855"/>
              <a:gd name="connsiteX662" fmla="*/ 3684606 w 5018277"/>
              <a:gd name="connsiteY662" fmla="*/ 3944003 h 4889855"/>
              <a:gd name="connsiteX663" fmla="*/ 3678534 w 5018277"/>
              <a:gd name="connsiteY663" fmla="*/ 3937931 h 4889855"/>
              <a:gd name="connsiteX664" fmla="*/ 3684606 w 5018277"/>
              <a:gd name="connsiteY664" fmla="*/ 3931859 h 4889855"/>
              <a:gd name="connsiteX665" fmla="*/ 1333671 w 5018277"/>
              <a:gd name="connsiteY665" fmla="*/ 3931859 h 4889855"/>
              <a:gd name="connsiteX666" fmla="*/ 1339743 w 5018277"/>
              <a:gd name="connsiteY666" fmla="*/ 3937931 h 4889855"/>
              <a:gd name="connsiteX667" fmla="*/ 1333671 w 5018277"/>
              <a:gd name="connsiteY667" fmla="*/ 3944003 h 4889855"/>
              <a:gd name="connsiteX668" fmla="*/ 1327599 w 5018277"/>
              <a:gd name="connsiteY668" fmla="*/ 3937931 h 4889855"/>
              <a:gd name="connsiteX669" fmla="*/ 1333671 w 5018277"/>
              <a:gd name="connsiteY669" fmla="*/ 3931859 h 4889855"/>
              <a:gd name="connsiteX670" fmla="*/ 3527877 w 5018277"/>
              <a:gd name="connsiteY670" fmla="*/ 3930822 h 4889855"/>
              <a:gd name="connsiteX671" fmla="*/ 3534986 w 5018277"/>
              <a:gd name="connsiteY671" fmla="*/ 3937931 h 4889855"/>
              <a:gd name="connsiteX672" fmla="*/ 3527877 w 5018277"/>
              <a:gd name="connsiteY672" fmla="*/ 3945040 h 4889855"/>
              <a:gd name="connsiteX673" fmla="*/ 3520768 w 5018277"/>
              <a:gd name="connsiteY673" fmla="*/ 3937931 h 4889855"/>
              <a:gd name="connsiteX674" fmla="*/ 3527877 w 5018277"/>
              <a:gd name="connsiteY674" fmla="*/ 3930822 h 4889855"/>
              <a:gd name="connsiteX675" fmla="*/ 1490400 w 5018277"/>
              <a:gd name="connsiteY675" fmla="*/ 3930822 h 4889855"/>
              <a:gd name="connsiteX676" fmla="*/ 1497509 w 5018277"/>
              <a:gd name="connsiteY676" fmla="*/ 3937931 h 4889855"/>
              <a:gd name="connsiteX677" fmla="*/ 1490400 w 5018277"/>
              <a:gd name="connsiteY677" fmla="*/ 3945040 h 4889855"/>
              <a:gd name="connsiteX678" fmla="*/ 1483291 w 5018277"/>
              <a:gd name="connsiteY678" fmla="*/ 3937931 h 4889855"/>
              <a:gd name="connsiteX679" fmla="*/ 1490400 w 5018277"/>
              <a:gd name="connsiteY679" fmla="*/ 3930822 h 4889855"/>
              <a:gd name="connsiteX680" fmla="*/ 3371148 w 5018277"/>
              <a:gd name="connsiteY680" fmla="*/ 3929992 h 4889855"/>
              <a:gd name="connsiteX681" fmla="*/ 3379087 w 5018277"/>
              <a:gd name="connsiteY681" fmla="*/ 3937931 h 4889855"/>
              <a:gd name="connsiteX682" fmla="*/ 3371148 w 5018277"/>
              <a:gd name="connsiteY682" fmla="*/ 3945870 h 4889855"/>
              <a:gd name="connsiteX683" fmla="*/ 3363209 w 5018277"/>
              <a:gd name="connsiteY683" fmla="*/ 3937931 h 4889855"/>
              <a:gd name="connsiteX684" fmla="*/ 3371148 w 5018277"/>
              <a:gd name="connsiteY684" fmla="*/ 3929992 h 4889855"/>
              <a:gd name="connsiteX685" fmla="*/ 1647129 w 5018277"/>
              <a:gd name="connsiteY685" fmla="*/ 3929992 h 4889855"/>
              <a:gd name="connsiteX686" fmla="*/ 1655067 w 5018277"/>
              <a:gd name="connsiteY686" fmla="*/ 3937931 h 4889855"/>
              <a:gd name="connsiteX687" fmla="*/ 1647129 w 5018277"/>
              <a:gd name="connsiteY687" fmla="*/ 3945870 h 4889855"/>
              <a:gd name="connsiteX688" fmla="*/ 1639190 w 5018277"/>
              <a:gd name="connsiteY688" fmla="*/ 3937931 h 4889855"/>
              <a:gd name="connsiteX689" fmla="*/ 1647129 w 5018277"/>
              <a:gd name="connsiteY689" fmla="*/ 3929992 h 4889855"/>
              <a:gd name="connsiteX690" fmla="*/ 3214419 w 5018277"/>
              <a:gd name="connsiteY690" fmla="*/ 3929118 h 4889855"/>
              <a:gd name="connsiteX691" fmla="*/ 3223232 w 5018277"/>
              <a:gd name="connsiteY691" fmla="*/ 3937931 h 4889855"/>
              <a:gd name="connsiteX692" fmla="*/ 3214419 w 5018277"/>
              <a:gd name="connsiteY692" fmla="*/ 3946744 h 4889855"/>
              <a:gd name="connsiteX693" fmla="*/ 3205606 w 5018277"/>
              <a:gd name="connsiteY693" fmla="*/ 3937931 h 4889855"/>
              <a:gd name="connsiteX694" fmla="*/ 3214419 w 5018277"/>
              <a:gd name="connsiteY694" fmla="*/ 3929118 h 4889855"/>
              <a:gd name="connsiteX695" fmla="*/ 1803858 w 5018277"/>
              <a:gd name="connsiteY695" fmla="*/ 3929118 h 4889855"/>
              <a:gd name="connsiteX696" fmla="*/ 1812671 w 5018277"/>
              <a:gd name="connsiteY696" fmla="*/ 3937931 h 4889855"/>
              <a:gd name="connsiteX697" fmla="*/ 1803858 w 5018277"/>
              <a:gd name="connsiteY697" fmla="*/ 3946744 h 4889855"/>
              <a:gd name="connsiteX698" fmla="*/ 1795045 w 5018277"/>
              <a:gd name="connsiteY698" fmla="*/ 3937931 h 4889855"/>
              <a:gd name="connsiteX699" fmla="*/ 1803858 w 5018277"/>
              <a:gd name="connsiteY699" fmla="*/ 3929118 h 4889855"/>
              <a:gd name="connsiteX700" fmla="*/ 3057690 w 5018277"/>
              <a:gd name="connsiteY700" fmla="*/ 3928355 h 4889855"/>
              <a:gd name="connsiteX701" fmla="*/ 3067266 w 5018277"/>
              <a:gd name="connsiteY701" fmla="*/ 3937931 h 4889855"/>
              <a:gd name="connsiteX702" fmla="*/ 3057690 w 5018277"/>
              <a:gd name="connsiteY702" fmla="*/ 3947507 h 4889855"/>
              <a:gd name="connsiteX703" fmla="*/ 3048114 w 5018277"/>
              <a:gd name="connsiteY703" fmla="*/ 3937931 h 4889855"/>
              <a:gd name="connsiteX704" fmla="*/ 3057690 w 5018277"/>
              <a:gd name="connsiteY704" fmla="*/ 3928355 h 4889855"/>
              <a:gd name="connsiteX705" fmla="*/ 1960587 w 5018277"/>
              <a:gd name="connsiteY705" fmla="*/ 3928355 h 4889855"/>
              <a:gd name="connsiteX706" fmla="*/ 1970163 w 5018277"/>
              <a:gd name="connsiteY706" fmla="*/ 3937931 h 4889855"/>
              <a:gd name="connsiteX707" fmla="*/ 1960587 w 5018277"/>
              <a:gd name="connsiteY707" fmla="*/ 3947507 h 4889855"/>
              <a:gd name="connsiteX708" fmla="*/ 1951011 w 5018277"/>
              <a:gd name="connsiteY708" fmla="*/ 3937931 h 4889855"/>
              <a:gd name="connsiteX709" fmla="*/ 1960587 w 5018277"/>
              <a:gd name="connsiteY709" fmla="*/ 3928355 h 4889855"/>
              <a:gd name="connsiteX710" fmla="*/ 2900961 w 5018277"/>
              <a:gd name="connsiteY710" fmla="*/ 3927723 h 4889855"/>
              <a:gd name="connsiteX711" fmla="*/ 2911169 w 5018277"/>
              <a:gd name="connsiteY711" fmla="*/ 3937931 h 4889855"/>
              <a:gd name="connsiteX712" fmla="*/ 2900961 w 5018277"/>
              <a:gd name="connsiteY712" fmla="*/ 3948139 h 4889855"/>
              <a:gd name="connsiteX713" fmla="*/ 2890753 w 5018277"/>
              <a:gd name="connsiteY713" fmla="*/ 3937931 h 4889855"/>
              <a:gd name="connsiteX714" fmla="*/ 2900961 w 5018277"/>
              <a:gd name="connsiteY714" fmla="*/ 3927723 h 4889855"/>
              <a:gd name="connsiteX715" fmla="*/ 2117316 w 5018277"/>
              <a:gd name="connsiteY715" fmla="*/ 3927723 h 4889855"/>
              <a:gd name="connsiteX716" fmla="*/ 2127524 w 5018277"/>
              <a:gd name="connsiteY716" fmla="*/ 3937931 h 4889855"/>
              <a:gd name="connsiteX717" fmla="*/ 2117316 w 5018277"/>
              <a:gd name="connsiteY717" fmla="*/ 3948139 h 4889855"/>
              <a:gd name="connsiteX718" fmla="*/ 2107108 w 5018277"/>
              <a:gd name="connsiteY718" fmla="*/ 3937931 h 4889855"/>
              <a:gd name="connsiteX719" fmla="*/ 2117316 w 5018277"/>
              <a:gd name="connsiteY719" fmla="*/ 3927723 h 4889855"/>
              <a:gd name="connsiteX720" fmla="*/ 2744232 w 5018277"/>
              <a:gd name="connsiteY720" fmla="*/ 3927400 h 4889855"/>
              <a:gd name="connsiteX721" fmla="*/ 2754763 w 5018277"/>
              <a:gd name="connsiteY721" fmla="*/ 3937932 h 4889855"/>
              <a:gd name="connsiteX722" fmla="*/ 2744232 w 5018277"/>
              <a:gd name="connsiteY722" fmla="*/ 3948463 h 4889855"/>
              <a:gd name="connsiteX723" fmla="*/ 2733700 w 5018277"/>
              <a:gd name="connsiteY723" fmla="*/ 3937932 h 4889855"/>
              <a:gd name="connsiteX724" fmla="*/ 2744232 w 5018277"/>
              <a:gd name="connsiteY724" fmla="*/ 3927400 h 4889855"/>
              <a:gd name="connsiteX725" fmla="*/ 2274045 w 5018277"/>
              <a:gd name="connsiteY725" fmla="*/ 3927400 h 4889855"/>
              <a:gd name="connsiteX726" fmla="*/ 2284576 w 5018277"/>
              <a:gd name="connsiteY726" fmla="*/ 3937932 h 4889855"/>
              <a:gd name="connsiteX727" fmla="*/ 2274045 w 5018277"/>
              <a:gd name="connsiteY727" fmla="*/ 3948463 h 4889855"/>
              <a:gd name="connsiteX728" fmla="*/ 2263513 w 5018277"/>
              <a:gd name="connsiteY728" fmla="*/ 3937932 h 4889855"/>
              <a:gd name="connsiteX729" fmla="*/ 2274045 w 5018277"/>
              <a:gd name="connsiteY729" fmla="*/ 3927400 h 4889855"/>
              <a:gd name="connsiteX730" fmla="*/ 2587503 w 5018277"/>
              <a:gd name="connsiteY730" fmla="*/ 3927071 h 4889855"/>
              <a:gd name="connsiteX731" fmla="*/ 2598363 w 5018277"/>
              <a:gd name="connsiteY731" fmla="*/ 3937931 h 4889855"/>
              <a:gd name="connsiteX732" fmla="*/ 2587503 w 5018277"/>
              <a:gd name="connsiteY732" fmla="*/ 3948791 h 4889855"/>
              <a:gd name="connsiteX733" fmla="*/ 2576643 w 5018277"/>
              <a:gd name="connsiteY733" fmla="*/ 3937931 h 4889855"/>
              <a:gd name="connsiteX734" fmla="*/ 2587503 w 5018277"/>
              <a:gd name="connsiteY734" fmla="*/ 3927071 h 4889855"/>
              <a:gd name="connsiteX735" fmla="*/ 2430774 w 5018277"/>
              <a:gd name="connsiteY735" fmla="*/ 3927071 h 4889855"/>
              <a:gd name="connsiteX736" fmla="*/ 2441634 w 5018277"/>
              <a:gd name="connsiteY736" fmla="*/ 3937931 h 4889855"/>
              <a:gd name="connsiteX737" fmla="*/ 2430774 w 5018277"/>
              <a:gd name="connsiteY737" fmla="*/ 3948791 h 4889855"/>
              <a:gd name="connsiteX738" fmla="*/ 2419914 w 5018277"/>
              <a:gd name="connsiteY738" fmla="*/ 3937931 h 4889855"/>
              <a:gd name="connsiteX739" fmla="*/ 2430774 w 5018277"/>
              <a:gd name="connsiteY739" fmla="*/ 3927071 h 4889855"/>
              <a:gd name="connsiteX740" fmla="*/ 4546615 w 5018277"/>
              <a:gd name="connsiteY740" fmla="*/ 3800395 h 4889855"/>
              <a:gd name="connsiteX741" fmla="*/ 4548420 w 5018277"/>
              <a:gd name="connsiteY741" fmla="*/ 3802200 h 4889855"/>
              <a:gd name="connsiteX742" fmla="*/ 4546615 w 5018277"/>
              <a:gd name="connsiteY742" fmla="*/ 3804005 h 4889855"/>
              <a:gd name="connsiteX743" fmla="*/ 4544810 w 5018277"/>
              <a:gd name="connsiteY743" fmla="*/ 3802200 h 4889855"/>
              <a:gd name="connsiteX744" fmla="*/ 4546615 w 5018277"/>
              <a:gd name="connsiteY744" fmla="*/ 3800395 h 4889855"/>
              <a:gd name="connsiteX745" fmla="*/ 471663 w 5018277"/>
              <a:gd name="connsiteY745" fmla="*/ 3800395 h 4889855"/>
              <a:gd name="connsiteX746" fmla="*/ 473468 w 5018277"/>
              <a:gd name="connsiteY746" fmla="*/ 3802200 h 4889855"/>
              <a:gd name="connsiteX747" fmla="*/ 471663 w 5018277"/>
              <a:gd name="connsiteY747" fmla="*/ 3804005 h 4889855"/>
              <a:gd name="connsiteX748" fmla="*/ 469858 w 5018277"/>
              <a:gd name="connsiteY748" fmla="*/ 3802200 h 4889855"/>
              <a:gd name="connsiteX749" fmla="*/ 471663 w 5018277"/>
              <a:gd name="connsiteY749" fmla="*/ 3800395 h 4889855"/>
              <a:gd name="connsiteX750" fmla="*/ 4389886 w 5018277"/>
              <a:gd name="connsiteY750" fmla="*/ 3799640 h 4889855"/>
              <a:gd name="connsiteX751" fmla="*/ 4392445 w 5018277"/>
              <a:gd name="connsiteY751" fmla="*/ 3802200 h 4889855"/>
              <a:gd name="connsiteX752" fmla="*/ 4389886 w 5018277"/>
              <a:gd name="connsiteY752" fmla="*/ 3804759 h 4889855"/>
              <a:gd name="connsiteX753" fmla="*/ 4387326 w 5018277"/>
              <a:gd name="connsiteY753" fmla="*/ 3802200 h 4889855"/>
              <a:gd name="connsiteX754" fmla="*/ 4389886 w 5018277"/>
              <a:gd name="connsiteY754" fmla="*/ 3799640 h 4889855"/>
              <a:gd name="connsiteX755" fmla="*/ 628393 w 5018277"/>
              <a:gd name="connsiteY755" fmla="*/ 3799640 h 4889855"/>
              <a:gd name="connsiteX756" fmla="*/ 630952 w 5018277"/>
              <a:gd name="connsiteY756" fmla="*/ 3802200 h 4889855"/>
              <a:gd name="connsiteX757" fmla="*/ 628393 w 5018277"/>
              <a:gd name="connsiteY757" fmla="*/ 3804759 h 4889855"/>
              <a:gd name="connsiteX758" fmla="*/ 625833 w 5018277"/>
              <a:gd name="connsiteY758" fmla="*/ 3802200 h 4889855"/>
              <a:gd name="connsiteX759" fmla="*/ 628393 w 5018277"/>
              <a:gd name="connsiteY759" fmla="*/ 3799640 h 4889855"/>
              <a:gd name="connsiteX760" fmla="*/ 4233158 w 5018277"/>
              <a:gd name="connsiteY760" fmla="*/ 3798759 h 4889855"/>
              <a:gd name="connsiteX761" fmla="*/ 4236599 w 5018277"/>
              <a:gd name="connsiteY761" fmla="*/ 3802200 h 4889855"/>
              <a:gd name="connsiteX762" fmla="*/ 4233158 w 5018277"/>
              <a:gd name="connsiteY762" fmla="*/ 3805642 h 4889855"/>
              <a:gd name="connsiteX763" fmla="*/ 4229716 w 5018277"/>
              <a:gd name="connsiteY763" fmla="*/ 3802200 h 4889855"/>
              <a:gd name="connsiteX764" fmla="*/ 4233158 w 5018277"/>
              <a:gd name="connsiteY764" fmla="*/ 3798759 h 4889855"/>
              <a:gd name="connsiteX765" fmla="*/ 785120 w 5018277"/>
              <a:gd name="connsiteY765" fmla="*/ 3798759 h 4889855"/>
              <a:gd name="connsiteX766" fmla="*/ 788563 w 5018277"/>
              <a:gd name="connsiteY766" fmla="*/ 3802200 h 4889855"/>
              <a:gd name="connsiteX767" fmla="*/ 785120 w 5018277"/>
              <a:gd name="connsiteY767" fmla="*/ 3805642 h 4889855"/>
              <a:gd name="connsiteX768" fmla="*/ 781680 w 5018277"/>
              <a:gd name="connsiteY768" fmla="*/ 3802200 h 4889855"/>
              <a:gd name="connsiteX769" fmla="*/ 785120 w 5018277"/>
              <a:gd name="connsiteY769" fmla="*/ 3798759 h 4889855"/>
              <a:gd name="connsiteX770" fmla="*/ 4076427 w 5018277"/>
              <a:gd name="connsiteY770" fmla="*/ 3797750 h 4889855"/>
              <a:gd name="connsiteX771" fmla="*/ 4080877 w 5018277"/>
              <a:gd name="connsiteY771" fmla="*/ 3802200 h 4889855"/>
              <a:gd name="connsiteX772" fmla="*/ 4076427 w 5018277"/>
              <a:gd name="connsiteY772" fmla="*/ 3806649 h 4889855"/>
              <a:gd name="connsiteX773" fmla="*/ 4071978 w 5018277"/>
              <a:gd name="connsiteY773" fmla="*/ 3802200 h 4889855"/>
              <a:gd name="connsiteX774" fmla="*/ 4076427 w 5018277"/>
              <a:gd name="connsiteY774" fmla="*/ 3797750 h 4889855"/>
              <a:gd name="connsiteX775" fmla="*/ 941851 w 5018277"/>
              <a:gd name="connsiteY775" fmla="*/ 3797750 h 4889855"/>
              <a:gd name="connsiteX776" fmla="*/ 946299 w 5018277"/>
              <a:gd name="connsiteY776" fmla="*/ 3802200 h 4889855"/>
              <a:gd name="connsiteX777" fmla="*/ 941851 w 5018277"/>
              <a:gd name="connsiteY777" fmla="*/ 3806649 h 4889855"/>
              <a:gd name="connsiteX778" fmla="*/ 937400 w 5018277"/>
              <a:gd name="connsiteY778" fmla="*/ 3802200 h 4889855"/>
              <a:gd name="connsiteX779" fmla="*/ 941851 w 5018277"/>
              <a:gd name="connsiteY779" fmla="*/ 3797750 h 4889855"/>
              <a:gd name="connsiteX780" fmla="*/ 3919699 w 5018277"/>
              <a:gd name="connsiteY780" fmla="*/ 3796736 h 4889855"/>
              <a:gd name="connsiteX781" fmla="*/ 3925164 w 5018277"/>
              <a:gd name="connsiteY781" fmla="*/ 3802200 h 4889855"/>
              <a:gd name="connsiteX782" fmla="*/ 3919699 w 5018277"/>
              <a:gd name="connsiteY782" fmla="*/ 3807665 h 4889855"/>
              <a:gd name="connsiteX783" fmla="*/ 3914235 w 5018277"/>
              <a:gd name="connsiteY783" fmla="*/ 3802200 h 4889855"/>
              <a:gd name="connsiteX784" fmla="*/ 3919699 w 5018277"/>
              <a:gd name="connsiteY784" fmla="*/ 3796736 h 4889855"/>
              <a:gd name="connsiteX785" fmla="*/ 1098578 w 5018277"/>
              <a:gd name="connsiteY785" fmla="*/ 3796736 h 4889855"/>
              <a:gd name="connsiteX786" fmla="*/ 1104043 w 5018277"/>
              <a:gd name="connsiteY786" fmla="*/ 3802200 h 4889855"/>
              <a:gd name="connsiteX787" fmla="*/ 1098578 w 5018277"/>
              <a:gd name="connsiteY787" fmla="*/ 3807665 h 4889855"/>
              <a:gd name="connsiteX788" fmla="*/ 1093114 w 5018277"/>
              <a:gd name="connsiteY788" fmla="*/ 3802200 h 4889855"/>
              <a:gd name="connsiteX789" fmla="*/ 1098578 w 5018277"/>
              <a:gd name="connsiteY789" fmla="*/ 3796736 h 4889855"/>
              <a:gd name="connsiteX790" fmla="*/ 3762971 w 5018277"/>
              <a:gd name="connsiteY790" fmla="*/ 3795619 h 4889855"/>
              <a:gd name="connsiteX791" fmla="*/ 3769551 w 5018277"/>
              <a:gd name="connsiteY791" fmla="*/ 3802200 h 4889855"/>
              <a:gd name="connsiteX792" fmla="*/ 3762971 w 5018277"/>
              <a:gd name="connsiteY792" fmla="*/ 3808780 h 4889855"/>
              <a:gd name="connsiteX793" fmla="*/ 3756390 w 5018277"/>
              <a:gd name="connsiteY793" fmla="*/ 3802200 h 4889855"/>
              <a:gd name="connsiteX794" fmla="*/ 3762971 w 5018277"/>
              <a:gd name="connsiteY794" fmla="*/ 3795619 h 4889855"/>
              <a:gd name="connsiteX795" fmla="*/ 1255307 w 5018277"/>
              <a:gd name="connsiteY795" fmla="*/ 3795619 h 4889855"/>
              <a:gd name="connsiteX796" fmla="*/ 1261887 w 5018277"/>
              <a:gd name="connsiteY796" fmla="*/ 3802200 h 4889855"/>
              <a:gd name="connsiteX797" fmla="*/ 1255307 w 5018277"/>
              <a:gd name="connsiteY797" fmla="*/ 3808780 h 4889855"/>
              <a:gd name="connsiteX798" fmla="*/ 1248726 w 5018277"/>
              <a:gd name="connsiteY798" fmla="*/ 3802200 h 4889855"/>
              <a:gd name="connsiteX799" fmla="*/ 1255307 w 5018277"/>
              <a:gd name="connsiteY799" fmla="*/ 3795619 h 4889855"/>
              <a:gd name="connsiteX800" fmla="*/ 3606241 w 5018277"/>
              <a:gd name="connsiteY800" fmla="*/ 3794543 h 4889855"/>
              <a:gd name="connsiteX801" fmla="*/ 3613898 w 5018277"/>
              <a:gd name="connsiteY801" fmla="*/ 3802200 h 4889855"/>
              <a:gd name="connsiteX802" fmla="*/ 3606241 w 5018277"/>
              <a:gd name="connsiteY802" fmla="*/ 3809857 h 4889855"/>
              <a:gd name="connsiteX803" fmla="*/ 3598584 w 5018277"/>
              <a:gd name="connsiteY803" fmla="*/ 3802200 h 4889855"/>
              <a:gd name="connsiteX804" fmla="*/ 3606241 w 5018277"/>
              <a:gd name="connsiteY804" fmla="*/ 3794543 h 4889855"/>
              <a:gd name="connsiteX805" fmla="*/ 1412036 w 5018277"/>
              <a:gd name="connsiteY805" fmla="*/ 3794543 h 4889855"/>
              <a:gd name="connsiteX806" fmla="*/ 1419693 w 5018277"/>
              <a:gd name="connsiteY806" fmla="*/ 3802200 h 4889855"/>
              <a:gd name="connsiteX807" fmla="*/ 1412036 w 5018277"/>
              <a:gd name="connsiteY807" fmla="*/ 3809857 h 4889855"/>
              <a:gd name="connsiteX808" fmla="*/ 1404379 w 5018277"/>
              <a:gd name="connsiteY808" fmla="*/ 3802200 h 4889855"/>
              <a:gd name="connsiteX809" fmla="*/ 1412036 w 5018277"/>
              <a:gd name="connsiteY809" fmla="*/ 3794543 h 4889855"/>
              <a:gd name="connsiteX810" fmla="*/ 3449512 w 5018277"/>
              <a:gd name="connsiteY810" fmla="*/ 3793387 h 4889855"/>
              <a:gd name="connsiteX811" fmla="*/ 3458325 w 5018277"/>
              <a:gd name="connsiteY811" fmla="*/ 3802200 h 4889855"/>
              <a:gd name="connsiteX812" fmla="*/ 3449512 w 5018277"/>
              <a:gd name="connsiteY812" fmla="*/ 3811013 h 4889855"/>
              <a:gd name="connsiteX813" fmla="*/ 3440699 w 5018277"/>
              <a:gd name="connsiteY813" fmla="*/ 3802200 h 4889855"/>
              <a:gd name="connsiteX814" fmla="*/ 3449512 w 5018277"/>
              <a:gd name="connsiteY814" fmla="*/ 3793387 h 4889855"/>
              <a:gd name="connsiteX815" fmla="*/ 1568765 w 5018277"/>
              <a:gd name="connsiteY815" fmla="*/ 3793387 h 4889855"/>
              <a:gd name="connsiteX816" fmla="*/ 1577578 w 5018277"/>
              <a:gd name="connsiteY816" fmla="*/ 3802200 h 4889855"/>
              <a:gd name="connsiteX817" fmla="*/ 1568765 w 5018277"/>
              <a:gd name="connsiteY817" fmla="*/ 3811013 h 4889855"/>
              <a:gd name="connsiteX818" fmla="*/ 1559952 w 5018277"/>
              <a:gd name="connsiteY818" fmla="*/ 3802200 h 4889855"/>
              <a:gd name="connsiteX819" fmla="*/ 1568765 w 5018277"/>
              <a:gd name="connsiteY819" fmla="*/ 3793387 h 4889855"/>
              <a:gd name="connsiteX820" fmla="*/ 3292783 w 5018277"/>
              <a:gd name="connsiteY820" fmla="*/ 3792310 h 4889855"/>
              <a:gd name="connsiteX821" fmla="*/ 3302673 w 5018277"/>
              <a:gd name="connsiteY821" fmla="*/ 3802200 h 4889855"/>
              <a:gd name="connsiteX822" fmla="*/ 3292783 w 5018277"/>
              <a:gd name="connsiteY822" fmla="*/ 3812089 h 4889855"/>
              <a:gd name="connsiteX823" fmla="*/ 3282894 w 5018277"/>
              <a:gd name="connsiteY823" fmla="*/ 3802200 h 4889855"/>
              <a:gd name="connsiteX824" fmla="*/ 3292783 w 5018277"/>
              <a:gd name="connsiteY824" fmla="*/ 3792310 h 4889855"/>
              <a:gd name="connsiteX825" fmla="*/ 1725494 w 5018277"/>
              <a:gd name="connsiteY825" fmla="*/ 3792310 h 4889855"/>
              <a:gd name="connsiteX826" fmla="*/ 1735383 w 5018277"/>
              <a:gd name="connsiteY826" fmla="*/ 3802200 h 4889855"/>
              <a:gd name="connsiteX827" fmla="*/ 1725494 w 5018277"/>
              <a:gd name="connsiteY827" fmla="*/ 3812089 h 4889855"/>
              <a:gd name="connsiteX828" fmla="*/ 1715604 w 5018277"/>
              <a:gd name="connsiteY828" fmla="*/ 3802200 h 4889855"/>
              <a:gd name="connsiteX829" fmla="*/ 1725494 w 5018277"/>
              <a:gd name="connsiteY829" fmla="*/ 3792310 h 4889855"/>
              <a:gd name="connsiteX830" fmla="*/ 3136054 w 5018277"/>
              <a:gd name="connsiteY830" fmla="*/ 3791340 h 4889855"/>
              <a:gd name="connsiteX831" fmla="*/ 3146914 w 5018277"/>
              <a:gd name="connsiteY831" fmla="*/ 3802200 h 4889855"/>
              <a:gd name="connsiteX832" fmla="*/ 3136054 w 5018277"/>
              <a:gd name="connsiteY832" fmla="*/ 3813060 h 4889855"/>
              <a:gd name="connsiteX833" fmla="*/ 3125194 w 5018277"/>
              <a:gd name="connsiteY833" fmla="*/ 3802200 h 4889855"/>
              <a:gd name="connsiteX834" fmla="*/ 3136054 w 5018277"/>
              <a:gd name="connsiteY834" fmla="*/ 3791340 h 4889855"/>
              <a:gd name="connsiteX835" fmla="*/ 1882223 w 5018277"/>
              <a:gd name="connsiteY835" fmla="*/ 3791340 h 4889855"/>
              <a:gd name="connsiteX836" fmla="*/ 1893083 w 5018277"/>
              <a:gd name="connsiteY836" fmla="*/ 3802200 h 4889855"/>
              <a:gd name="connsiteX837" fmla="*/ 1882223 w 5018277"/>
              <a:gd name="connsiteY837" fmla="*/ 3813060 h 4889855"/>
              <a:gd name="connsiteX838" fmla="*/ 1871363 w 5018277"/>
              <a:gd name="connsiteY838" fmla="*/ 3802200 h 4889855"/>
              <a:gd name="connsiteX839" fmla="*/ 1882223 w 5018277"/>
              <a:gd name="connsiteY839" fmla="*/ 3791340 h 4889855"/>
              <a:gd name="connsiteX840" fmla="*/ 2979326 w 5018277"/>
              <a:gd name="connsiteY840" fmla="*/ 3790668 h 4889855"/>
              <a:gd name="connsiteX841" fmla="*/ 2990857 w 5018277"/>
              <a:gd name="connsiteY841" fmla="*/ 3802200 h 4889855"/>
              <a:gd name="connsiteX842" fmla="*/ 2979326 w 5018277"/>
              <a:gd name="connsiteY842" fmla="*/ 3813731 h 4889855"/>
              <a:gd name="connsiteX843" fmla="*/ 2967794 w 5018277"/>
              <a:gd name="connsiteY843" fmla="*/ 3802200 h 4889855"/>
              <a:gd name="connsiteX844" fmla="*/ 2979326 w 5018277"/>
              <a:gd name="connsiteY844" fmla="*/ 3790668 h 4889855"/>
              <a:gd name="connsiteX845" fmla="*/ 2038952 w 5018277"/>
              <a:gd name="connsiteY845" fmla="*/ 3790668 h 4889855"/>
              <a:gd name="connsiteX846" fmla="*/ 2050483 w 5018277"/>
              <a:gd name="connsiteY846" fmla="*/ 3802200 h 4889855"/>
              <a:gd name="connsiteX847" fmla="*/ 2038952 w 5018277"/>
              <a:gd name="connsiteY847" fmla="*/ 3813731 h 4889855"/>
              <a:gd name="connsiteX848" fmla="*/ 2027420 w 5018277"/>
              <a:gd name="connsiteY848" fmla="*/ 3802200 h 4889855"/>
              <a:gd name="connsiteX849" fmla="*/ 2038952 w 5018277"/>
              <a:gd name="connsiteY849" fmla="*/ 3790668 h 4889855"/>
              <a:gd name="connsiteX850" fmla="*/ 2822597 w 5018277"/>
              <a:gd name="connsiteY850" fmla="*/ 3789977 h 4889855"/>
              <a:gd name="connsiteX851" fmla="*/ 2834820 w 5018277"/>
              <a:gd name="connsiteY851" fmla="*/ 3802200 h 4889855"/>
              <a:gd name="connsiteX852" fmla="*/ 2822597 w 5018277"/>
              <a:gd name="connsiteY852" fmla="*/ 3814423 h 4889855"/>
              <a:gd name="connsiteX853" fmla="*/ 2810374 w 5018277"/>
              <a:gd name="connsiteY853" fmla="*/ 3802200 h 4889855"/>
              <a:gd name="connsiteX854" fmla="*/ 2822597 w 5018277"/>
              <a:gd name="connsiteY854" fmla="*/ 3789977 h 4889855"/>
              <a:gd name="connsiteX855" fmla="*/ 2195681 w 5018277"/>
              <a:gd name="connsiteY855" fmla="*/ 3789977 h 4889855"/>
              <a:gd name="connsiteX856" fmla="*/ 2207904 w 5018277"/>
              <a:gd name="connsiteY856" fmla="*/ 3802200 h 4889855"/>
              <a:gd name="connsiteX857" fmla="*/ 2195681 w 5018277"/>
              <a:gd name="connsiteY857" fmla="*/ 3814423 h 4889855"/>
              <a:gd name="connsiteX858" fmla="*/ 2183458 w 5018277"/>
              <a:gd name="connsiteY858" fmla="*/ 3802200 h 4889855"/>
              <a:gd name="connsiteX859" fmla="*/ 2195681 w 5018277"/>
              <a:gd name="connsiteY859" fmla="*/ 3789977 h 4889855"/>
              <a:gd name="connsiteX860" fmla="*/ 2665868 w 5018277"/>
              <a:gd name="connsiteY860" fmla="*/ 3789624 h 4889855"/>
              <a:gd name="connsiteX861" fmla="*/ 2678444 w 5018277"/>
              <a:gd name="connsiteY861" fmla="*/ 3802200 h 4889855"/>
              <a:gd name="connsiteX862" fmla="*/ 2665868 w 5018277"/>
              <a:gd name="connsiteY862" fmla="*/ 3814776 h 4889855"/>
              <a:gd name="connsiteX863" fmla="*/ 2653292 w 5018277"/>
              <a:gd name="connsiteY863" fmla="*/ 3802200 h 4889855"/>
              <a:gd name="connsiteX864" fmla="*/ 2665868 w 5018277"/>
              <a:gd name="connsiteY864" fmla="*/ 3789624 h 4889855"/>
              <a:gd name="connsiteX865" fmla="*/ 2352410 w 5018277"/>
              <a:gd name="connsiteY865" fmla="*/ 3789624 h 4889855"/>
              <a:gd name="connsiteX866" fmla="*/ 2364986 w 5018277"/>
              <a:gd name="connsiteY866" fmla="*/ 3802200 h 4889855"/>
              <a:gd name="connsiteX867" fmla="*/ 2352410 w 5018277"/>
              <a:gd name="connsiteY867" fmla="*/ 3814776 h 4889855"/>
              <a:gd name="connsiteX868" fmla="*/ 2339834 w 5018277"/>
              <a:gd name="connsiteY868" fmla="*/ 3802200 h 4889855"/>
              <a:gd name="connsiteX869" fmla="*/ 2352410 w 5018277"/>
              <a:gd name="connsiteY869" fmla="*/ 3789624 h 4889855"/>
              <a:gd name="connsiteX870" fmla="*/ 2509138 w 5018277"/>
              <a:gd name="connsiteY870" fmla="*/ 3789446 h 4889855"/>
              <a:gd name="connsiteX871" fmla="*/ 2521892 w 5018277"/>
              <a:gd name="connsiteY871" fmla="*/ 3802200 h 4889855"/>
              <a:gd name="connsiteX872" fmla="*/ 2509138 w 5018277"/>
              <a:gd name="connsiteY872" fmla="*/ 3814954 h 4889855"/>
              <a:gd name="connsiteX873" fmla="*/ 2496384 w 5018277"/>
              <a:gd name="connsiteY873" fmla="*/ 3802200 h 4889855"/>
              <a:gd name="connsiteX874" fmla="*/ 2509138 w 5018277"/>
              <a:gd name="connsiteY874" fmla="*/ 3789446 h 4889855"/>
              <a:gd name="connsiteX875" fmla="*/ 4624979 w 5018277"/>
              <a:gd name="connsiteY875" fmla="*/ 3664732 h 4889855"/>
              <a:gd name="connsiteX876" fmla="*/ 4626716 w 5018277"/>
              <a:gd name="connsiteY876" fmla="*/ 3666469 h 4889855"/>
              <a:gd name="connsiteX877" fmla="*/ 4624979 w 5018277"/>
              <a:gd name="connsiteY877" fmla="*/ 3668206 h 4889855"/>
              <a:gd name="connsiteX878" fmla="*/ 4623242 w 5018277"/>
              <a:gd name="connsiteY878" fmla="*/ 3666469 h 4889855"/>
              <a:gd name="connsiteX879" fmla="*/ 4624979 w 5018277"/>
              <a:gd name="connsiteY879" fmla="*/ 3664732 h 4889855"/>
              <a:gd name="connsiteX880" fmla="*/ 393299 w 5018277"/>
              <a:gd name="connsiteY880" fmla="*/ 3664732 h 4889855"/>
              <a:gd name="connsiteX881" fmla="*/ 395037 w 5018277"/>
              <a:gd name="connsiteY881" fmla="*/ 3666469 h 4889855"/>
              <a:gd name="connsiteX882" fmla="*/ 393299 w 5018277"/>
              <a:gd name="connsiteY882" fmla="*/ 3668206 h 4889855"/>
              <a:gd name="connsiteX883" fmla="*/ 391562 w 5018277"/>
              <a:gd name="connsiteY883" fmla="*/ 3666469 h 4889855"/>
              <a:gd name="connsiteX884" fmla="*/ 393299 w 5018277"/>
              <a:gd name="connsiteY884" fmla="*/ 3664732 h 4889855"/>
              <a:gd name="connsiteX885" fmla="*/ 4468251 w 5018277"/>
              <a:gd name="connsiteY885" fmla="*/ 3663909 h 4889855"/>
              <a:gd name="connsiteX886" fmla="*/ 4470810 w 5018277"/>
              <a:gd name="connsiteY886" fmla="*/ 3666469 h 4889855"/>
              <a:gd name="connsiteX887" fmla="*/ 4468251 w 5018277"/>
              <a:gd name="connsiteY887" fmla="*/ 3669028 h 4889855"/>
              <a:gd name="connsiteX888" fmla="*/ 4465691 w 5018277"/>
              <a:gd name="connsiteY888" fmla="*/ 3666469 h 4889855"/>
              <a:gd name="connsiteX889" fmla="*/ 4468251 w 5018277"/>
              <a:gd name="connsiteY889" fmla="*/ 3663909 h 4889855"/>
              <a:gd name="connsiteX890" fmla="*/ 550028 w 5018277"/>
              <a:gd name="connsiteY890" fmla="*/ 3663909 h 4889855"/>
              <a:gd name="connsiteX891" fmla="*/ 552587 w 5018277"/>
              <a:gd name="connsiteY891" fmla="*/ 3666469 h 4889855"/>
              <a:gd name="connsiteX892" fmla="*/ 550028 w 5018277"/>
              <a:gd name="connsiteY892" fmla="*/ 3669028 h 4889855"/>
              <a:gd name="connsiteX893" fmla="*/ 547468 w 5018277"/>
              <a:gd name="connsiteY893" fmla="*/ 3666469 h 4889855"/>
              <a:gd name="connsiteX894" fmla="*/ 550028 w 5018277"/>
              <a:gd name="connsiteY894" fmla="*/ 3663909 h 4889855"/>
              <a:gd name="connsiteX895" fmla="*/ 4311522 w 5018277"/>
              <a:gd name="connsiteY895" fmla="*/ 3662932 h 4889855"/>
              <a:gd name="connsiteX896" fmla="*/ 4315058 w 5018277"/>
              <a:gd name="connsiteY896" fmla="*/ 3666468 h 4889855"/>
              <a:gd name="connsiteX897" fmla="*/ 4311522 w 5018277"/>
              <a:gd name="connsiteY897" fmla="*/ 3670005 h 4889855"/>
              <a:gd name="connsiteX898" fmla="*/ 4307985 w 5018277"/>
              <a:gd name="connsiteY898" fmla="*/ 3666468 h 4889855"/>
              <a:gd name="connsiteX899" fmla="*/ 4311522 w 5018277"/>
              <a:gd name="connsiteY899" fmla="*/ 3662932 h 4889855"/>
              <a:gd name="connsiteX900" fmla="*/ 706756 w 5018277"/>
              <a:gd name="connsiteY900" fmla="*/ 3662932 h 4889855"/>
              <a:gd name="connsiteX901" fmla="*/ 710292 w 5018277"/>
              <a:gd name="connsiteY901" fmla="*/ 3666468 h 4889855"/>
              <a:gd name="connsiteX902" fmla="*/ 706756 w 5018277"/>
              <a:gd name="connsiteY902" fmla="*/ 3670005 h 4889855"/>
              <a:gd name="connsiteX903" fmla="*/ 703220 w 5018277"/>
              <a:gd name="connsiteY903" fmla="*/ 3666468 h 4889855"/>
              <a:gd name="connsiteX904" fmla="*/ 706756 w 5018277"/>
              <a:gd name="connsiteY904" fmla="*/ 3662932 h 4889855"/>
              <a:gd name="connsiteX905" fmla="*/ 4154792 w 5018277"/>
              <a:gd name="connsiteY905" fmla="*/ 3661802 h 4889855"/>
              <a:gd name="connsiteX906" fmla="*/ 4159459 w 5018277"/>
              <a:gd name="connsiteY906" fmla="*/ 3666468 h 4889855"/>
              <a:gd name="connsiteX907" fmla="*/ 4154792 w 5018277"/>
              <a:gd name="connsiteY907" fmla="*/ 3671135 h 4889855"/>
              <a:gd name="connsiteX908" fmla="*/ 4150125 w 5018277"/>
              <a:gd name="connsiteY908" fmla="*/ 3666468 h 4889855"/>
              <a:gd name="connsiteX909" fmla="*/ 4154792 w 5018277"/>
              <a:gd name="connsiteY909" fmla="*/ 3661802 h 4889855"/>
              <a:gd name="connsiteX910" fmla="*/ 863485 w 5018277"/>
              <a:gd name="connsiteY910" fmla="*/ 3661802 h 4889855"/>
              <a:gd name="connsiteX911" fmla="*/ 868153 w 5018277"/>
              <a:gd name="connsiteY911" fmla="*/ 3666468 h 4889855"/>
              <a:gd name="connsiteX912" fmla="*/ 863485 w 5018277"/>
              <a:gd name="connsiteY912" fmla="*/ 3671135 h 4889855"/>
              <a:gd name="connsiteX913" fmla="*/ 858819 w 5018277"/>
              <a:gd name="connsiteY913" fmla="*/ 3666468 h 4889855"/>
              <a:gd name="connsiteX914" fmla="*/ 863485 w 5018277"/>
              <a:gd name="connsiteY914" fmla="*/ 3661802 h 4889855"/>
              <a:gd name="connsiteX915" fmla="*/ 3998064 w 5018277"/>
              <a:gd name="connsiteY915" fmla="*/ 3660765 h 4889855"/>
              <a:gd name="connsiteX916" fmla="*/ 4003768 w 5018277"/>
              <a:gd name="connsiteY916" fmla="*/ 3666469 h 4889855"/>
              <a:gd name="connsiteX917" fmla="*/ 3998064 w 5018277"/>
              <a:gd name="connsiteY917" fmla="*/ 3672172 h 4889855"/>
              <a:gd name="connsiteX918" fmla="*/ 3992360 w 5018277"/>
              <a:gd name="connsiteY918" fmla="*/ 3666469 h 4889855"/>
              <a:gd name="connsiteX919" fmla="*/ 3998064 w 5018277"/>
              <a:gd name="connsiteY919" fmla="*/ 3660765 h 4889855"/>
              <a:gd name="connsiteX920" fmla="*/ 1020214 w 5018277"/>
              <a:gd name="connsiteY920" fmla="*/ 3660765 h 4889855"/>
              <a:gd name="connsiteX921" fmla="*/ 1025917 w 5018277"/>
              <a:gd name="connsiteY921" fmla="*/ 3666469 h 4889855"/>
              <a:gd name="connsiteX922" fmla="*/ 1020214 w 5018277"/>
              <a:gd name="connsiteY922" fmla="*/ 3672172 h 4889855"/>
              <a:gd name="connsiteX923" fmla="*/ 1014510 w 5018277"/>
              <a:gd name="connsiteY923" fmla="*/ 3666469 h 4889855"/>
              <a:gd name="connsiteX924" fmla="*/ 1020214 w 5018277"/>
              <a:gd name="connsiteY924" fmla="*/ 3660765 h 4889855"/>
              <a:gd name="connsiteX925" fmla="*/ 3841335 w 5018277"/>
              <a:gd name="connsiteY925" fmla="*/ 3659494 h 4889855"/>
              <a:gd name="connsiteX926" fmla="*/ 3848310 w 5018277"/>
              <a:gd name="connsiteY926" fmla="*/ 3666469 h 4889855"/>
              <a:gd name="connsiteX927" fmla="*/ 3841335 w 5018277"/>
              <a:gd name="connsiteY927" fmla="*/ 3673444 h 4889855"/>
              <a:gd name="connsiteX928" fmla="*/ 3834360 w 5018277"/>
              <a:gd name="connsiteY928" fmla="*/ 3666469 h 4889855"/>
              <a:gd name="connsiteX929" fmla="*/ 3841335 w 5018277"/>
              <a:gd name="connsiteY929" fmla="*/ 3659494 h 4889855"/>
              <a:gd name="connsiteX930" fmla="*/ 1176942 w 5018277"/>
              <a:gd name="connsiteY930" fmla="*/ 3659494 h 4889855"/>
              <a:gd name="connsiteX931" fmla="*/ 1183917 w 5018277"/>
              <a:gd name="connsiteY931" fmla="*/ 3666469 h 4889855"/>
              <a:gd name="connsiteX932" fmla="*/ 1176942 w 5018277"/>
              <a:gd name="connsiteY932" fmla="*/ 3673444 h 4889855"/>
              <a:gd name="connsiteX933" fmla="*/ 1169967 w 5018277"/>
              <a:gd name="connsiteY933" fmla="*/ 3666469 h 4889855"/>
              <a:gd name="connsiteX934" fmla="*/ 1176942 w 5018277"/>
              <a:gd name="connsiteY934" fmla="*/ 3659494 h 4889855"/>
              <a:gd name="connsiteX935" fmla="*/ 3684605 w 5018277"/>
              <a:gd name="connsiteY935" fmla="*/ 3658243 h 4889855"/>
              <a:gd name="connsiteX936" fmla="*/ 3692831 w 5018277"/>
              <a:gd name="connsiteY936" fmla="*/ 3666468 h 4889855"/>
              <a:gd name="connsiteX937" fmla="*/ 3684605 w 5018277"/>
              <a:gd name="connsiteY937" fmla="*/ 3674694 h 4889855"/>
              <a:gd name="connsiteX938" fmla="*/ 3676380 w 5018277"/>
              <a:gd name="connsiteY938" fmla="*/ 3666468 h 4889855"/>
              <a:gd name="connsiteX939" fmla="*/ 3684605 w 5018277"/>
              <a:gd name="connsiteY939" fmla="*/ 3658243 h 4889855"/>
              <a:gd name="connsiteX940" fmla="*/ 1333671 w 5018277"/>
              <a:gd name="connsiteY940" fmla="*/ 3658243 h 4889855"/>
              <a:gd name="connsiteX941" fmla="*/ 1341897 w 5018277"/>
              <a:gd name="connsiteY941" fmla="*/ 3666468 h 4889855"/>
              <a:gd name="connsiteX942" fmla="*/ 1333671 w 5018277"/>
              <a:gd name="connsiteY942" fmla="*/ 3674694 h 4889855"/>
              <a:gd name="connsiteX943" fmla="*/ 1325446 w 5018277"/>
              <a:gd name="connsiteY943" fmla="*/ 3666468 h 4889855"/>
              <a:gd name="connsiteX944" fmla="*/ 1333671 w 5018277"/>
              <a:gd name="connsiteY944" fmla="*/ 3658243 h 4889855"/>
              <a:gd name="connsiteX945" fmla="*/ 3527877 w 5018277"/>
              <a:gd name="connsiteY945" fmla="*/ 3656893 h 4889855"/>
              <a:gd name="connsiteX946" fmla="*/ 3537453 w 5018277"/>
              <a:gd name="connsiteY946" fmla="*/ 3666469 h 4889855"/>
              <a:gd name="connsiteX947" fmla="*/ 3527877 w 5018277"/>
              <a:gd name="connsiteY947" fmla="*/ 3676045 h 4889855"/>
              <a:gd name="connsiteX948" fmla="*/ 3518301 w 5018277"/>
              <a:gd name="connsiteY948" fmla="*/ 3666469 h 4889855"/>
              <a:gd name="connsiteX949" fmla="*/ 3527877 w 5018277"/>
              <a:gd name="connsiteY949" fmla="*/ 3656893 h 4889855"/>
              <a:gd name="connsiteX950" fmla="*/ 1490401 w 5018277"/>
              <a:gd name="connsiteY950" fmla="*/ 3656893 h 4889855"/>
              <a:gd name="connsiteX951" fmla="*/ 1499977 w 5018277"/>
              <a:gd name="connsiteY951" fmla="*/ 3666469 h 4889855"/>
              <a:gd name="connsiteX952" fmla="*/ 1490401 w 5018277"/>
              <a:gd name="connsiteY952" fmla="*/ 3676045 h 4889855"/>
              <a:gd name="connsiteX953" fmla="*/ 1480825 w 5018277"/>
              <a:gd name="connsiteY953" fmla="*/ 3666469 h 4889855"/>
              <a:gd name="connsiteX954" fmla="*/ 1490401 w 5018277"/>
              <a:gd name="connsiteY954" fmla="*/ 3656893 h 4889855"/>
              <a:gd name="connsiteX955" fmla="*/ 3371147 w 5018277"/>
              <a:gd name="connsiteY955" fmla="*/ 3655774 h 4889855"/>
              <a:gd name="connsiteX956" fmla="*/ 3381843 w 5018277"/>
              <a:gd name="connsiteY956" fmla="*/ 3666469 h 4889855"/>
              <a:gd name="connsiteX957" fmla="*/ 3371147 w 5018277"/>
              <a:gd name="connsiteY957" fmla="*/ 3677165 h 4889855"/>
              <a:gd name="connsiteX958" fmla="*/ 3360452 w 5018277"/>
              <a:gd name="connsiteY958" fmla="*/ 3666469 h 4889855"/>
              <a:gd name="connsiteX959" fmla="*/ 3371147 w 5018277"/>
              <a:gd name="connsiteY959" fmla="*/ 3655774 h 4889855"/>
              <a:gd name="connsiteX960" fmla="*/ 1647129 w 5018277"/>
              <a:gd name="connsiteY960" fmla="*/ 3655774 h 4889855"/>
              <a:gd name="connsiteX961" fmla="*/ 1657824 w 5018277"/>
              <a:gd name="connsiteY961" fmla="*/ 3666469 h 4889855"/>
              <a:gd name="connsiteX962" fmla="*/ 1647129 w 5018277"/>
              <a:gd name="connsiteY962" fmla="*/ 3677165 h 4889855"/>
              <a:gd name="connsiteX963" fmla="*/ 1636434 w 5018277"/>
              <a:gd name="connsiteY963" fmla="*/ 3666469 h 4889855"/>
              <a:gd name="connsiteX964" fmla="*/ 1647129 w 5018277"/>
              <a:gd name="connsiteY964" fmla="*/ 3655774 h 4889855"/>
              <a:gd name="connsiteX965" fmla="*/ 3214419 w 5018277"/>
              <a:gd name="connsiteY965" fmla="*/ 3654594 h 4889855"/>
              <a:gd name="connsiteX966" fmla="*/ 3226294 w 5018277"/>
              <a:gd name="connsiteY966" fmla="*/ 3666469 h 4889855"/>
              <a:gd name="connsiteX967" fmla="*/ 3214419 w 5018277"/>
              <a:gd name="connsiteY967" fmla="*/ 3678344 h 4889855"/>
              <a:gd name="connsiteX968" fmla="*/ 3202544 w 5018277"/>
              <a:gd name="connsiteY968" fmla="*/ 3666469 h 4889855"/>
              <a:gd name="connsiteX969" fmla="*/ 3214419 w 5018277"/>
              <a:gd name="connsiteY969" fmla="*/ 3654594 h 4889855"/>
              <a:gd name="connsiteX970" fmla="*/ 1803858 w 5018277"/>
              <a:gd name="connsiteY970" fmla="*/ 3654594 h 4889855"/>
              <a:gd name="connsiteX971" fmla="*/ 1815733 w 5018277"/>
              <a:gd name="connsiteY971" fmla="*/ 3666469 h 4889855"/>
              <a:gd name="connsiteX972" fmla="*/ 1803858 w 5018277"/>
              <a:gd name="connsiteY972" fmla="*/ 3678344 h 4889855"/>
              <a:gd name="connsiteX973" fmla="*/ 1791983 w 5018277"/>
              <a:gd name="connsiteY973" fmla="*/ 3666469 h 4889855"/>
              <a:gd name="connsiteX974" fmla="*/ 1803858 w 5018277"/>
              <a:gd name="connsiteY974" fmla="*/ 3654594 h 4889855"/>
              <a:gd name="connsiteX975" fmla="*/ 3057689 w 5018277"/>
              <a:gd name="connsiteY975" fmla="*/ 3653535 h 4889855"/>
              <a:gd name="connsiteX976" fmla="*/ 3070623 w 5018277"/>
              <a:gd name="connsiteY976" fmla="*/ 3666469 h 4889855"/>
              <a:gd name="connsiteX977" fmla="*/ 3057689 w 5018277"/>
              <a:gd name="connsiteY977" fmla="*/ 3679403 h 4889855"/>
              <a:gd name="connsiteX978" fmla="*/ 3044756 w 5018277"/>
              <a:gd name="connsiteY978" fmla="*/ 3666469 h 4889855"/>
              <a:gd name="connsiteX979" fmla="*/ 3057689 w 5018277"/>
              <a:gd name="connsiteY979" fmla="*/ 3653535 h 4889855"/>
              <a:gd name="connsiteX980" fmla="*/ 1960587 w 5018277"/>
              <a:gd name="connsiteY980" fmla="*/ 3653535 h 4889855"/>
              <a:gd name="connsiteX981" fmla="*/ 1973520 w 5018277"/>
              <a:gd name="connsiteY981" fmla="*/ 3666469 h 4889855"/>
              <a:gd name="connsiteX982" fmla="*/ 1960587 w 5018277"/>
              <a:gd name="connsiteY982" fmla="*/ 3679403 h 4889855"/>
              <a:gd name="connsiteX983" fmla="*/ 1947653 w 5018277"/>
              <a:gd name="connsiteY983" fmla="*/ 3666469 h 4889855"/>
              <a:gd name="connsiteX984" fmla="*/ 1960587 w 5018277"/>
              <a:gd name="connsiteY984" fmla="*/ 3653535 h 4889855"/>
              <a:gd name="connsiteX985" fmla="*/ 2900961 w 5018277"/>
              <a:gd name="connsiteY985" fmla="*/ 3652805 h 4889855"/>
              <a:gd name="connsiteX986" fmla="*/ 2914625 w 5018277"/>
              <a:gd name="connsiteY986" fmla="*/ 3666469 h 4889855"/>
              <a:gd name="connsiteX987" fmla="*/ 2900961 w 5018277"/>
              <a:gd name="connsiteY987" fmla="*/ 3680133 h 4889855"/>
              <a:gd name="connsiteX988" fmla="*/ 2887297 w 5018277"/>
              <a:gd name="connsiteY988" fmla="*/ 3666469 h 4889855"/>
              <a:gd name="connsiteX989" fmla="*/ 2900961 w 5018277"/>
              <a:gd name="connsiteY989" fmla="*/ 3652805 h 4889855"/>
              <a:gd name="connsiteX990" fmla="*/ 2117316 w 5018277"/>
              <a:gd name="connsiteY990" fmla="*/ 3652805 h 4889855"/>
              <a:gd name="connsiteX991" fmla="*/ 2130980 w 5018277"/>
              <a:gd name="connsiteY991" fmla="*/ 3666469 h 4889855"/>
              <a:gd name="connsiteX992" fmla="*/ 2117316 w 5018277"/>
              <a:gd name="connsiteY992" fmla="*/ 3680133 h 4889855"/>
              <a:gd name="connsiteX993" fmla="*/ 2103652 w 5018277"/>
              <a:gd name="connsiteY993" fmla="*/ 3666469 h 4889855"/>
              <a:gd name="connsiteX994" fmla="*/ 2117316 w 5018277"/>
              <a:gd name="connsiteY994" fmla="*/ 3652805 h 4889855"/>
              <a:gd name="connsiteX995" fmla="*/ 2744232 w 5018277"/>
              <a:gd name="connsiteY995" fmla="*/ 3652244 h 4889855"/>
              <a:gd name="connsiteX996" fmla="*/ 2758456 w 5018277"/>
              <a:gd name="connsiteY996" fmla="*/ 3666469 h 4889855"/>
              <a:gd name="connsiteX997" fmla="*/ 2744232 w 5018277"/>
              <a:gd name="connsiteY997" fmla="*/ 3680693 h 4889855"/>
              <a:gd name="connsiteX998" fmla="*/ 2730007 w 5018277"/>
              <a:gd name="connsiteY998" fmla="*/ 3666469 h 4889855"/>
              <a:gd name="connsiteX999" fmla="*/ 2744232 w 5018277"/>
              <a:gd name="connsiteY999" fmla="*/ 3652244 h 4889855"/>
              <a:gd name="connsiteX1000" fmla="*/ 2274045 w 5018277"/>
              <a:gd name="connsiteY1000" fmla="*/ 3652244 h 4889855"/>
              <a:gd name="connsiteX1001" fmla="*/ 2288269 w 5018277"/>
              <a:gd name="connsiteY1001" fmla="*/ 3666469 h 4889855"/>
              <a:gd name="connsiteX1002" fmla="*/ 2274045 w 5018277"/>
              <a:gd name="connsiteY1002" fmla="*/ 3680693 h 4889855"/>
              <a:gd name="connsiteX1003" fmla="*/ 2259820 w 5018277"/>
              <a:gd name="connsiteY1003" fmla="*/ 3666469 h 4889855"/>
              <a:gd name="connsiteX1004" fmla="*/ 2274045 w 5018277"/>
              <a:gd name="connsiteY1004" fmla="*/ 3652244 h 4889855"/>
              <a:gd name="connsiteX1005" fmla="*/ 2587502 w 5018277"/>
              <a:gd name="connsiteY1005" fmla="*/ 3651864 h 4889855"/>
              <a:gd name="connsiteX1006" fmla="*/ 2602107 w 5018277"/>
              <a:gd name="connsiteY1006" fmla="*/ 3666468 h 4889855"/>
              <a:gd name="connsiteX1007" fmla="*/ 2587502 w 5018277"/>
              <a:gd name="connsiteY1007" fmla="*/ 3681073 h 4889855"/>
              <a:gd name="connsiteX1008" fmla="*/ 2572898 w 5018277"/>
              <a:gd name="connsiteY1008" fmla="*/ 3666468 h 4889855"/>
              <a:gd name="connsiteX1009" fmla="*/ 2587502 w 5018277"/>
              <a:gd name="connsiteY1009" fmla="*/ 3651864 h 4889855"/>
              <a:gd name="connsiteX1010" fmla="*/ 2430774 w 5018277"/>
              <a:gd name="connsiteY1010" fmla="*/ 3651864 h 4889855"/>
              <a:gd name="connsiteX1011" fmla="*/ 2445379 w 5018277"/>
              <a:gd name="connsiteY1011" fmla="*/ 3666468 h 4889855"/>
              <a:gd name="connsiteX1012" fmla="*/ 2430774 w 5018277"/>
              <a:gd name="connsiteY1012" fmla="*/ 3681073 h 4889855"/>
              <a:gd name="connsiteX1013" fmla="*/ 2416170 w 5018277"/>
              <a:gd name="connsiteY1013" fmla="*/ 3666468 h 4889855"/>
              <a:gd name="connsiteX1014" fmla="*/ 2430774 w 5018277"/>
              <a:gd name="connsiteY1014" fmla="*/ 3651864 h 4889855"/>
              <a:gd name="connsiteX1015" fmla="*/ 4703344 w 5018277"/>
              <a:gd name="connsiteY1015" fmla="*/ 3529001 h 4889855"/>
              <a:gd name="connsiteX1016" fmla="*/ 4705081 w 5018277"/>
              <a:gd name="connsiteY1016" fmla="*/ 3530738 h 4889855"/>
              <a:gd name="connsiteX1017" fmla="*/ 4703344 w 5018277"/>
              <a:gd name="connsiteY1017" fmla="*/ 3532475 h 4889855"/>
              <a:gd name="connsiteX1018" fmla="*/ 4701607 w 5018277"/>
              <a:gd name="connsiteY1018" fmla="*/ 3530738 h 4889855"/>
              <a:gd name="connsiteX1019" fmla="*/ 4703344 w 5018277"/>
              <a:gd name="connsiteY1019" fmla="*/ 3529001 h 4889855"/>
              <a:gd name="connsiteX1020" fmla="*/ 314934 w 5018277"/>
              <a:gd name="connsiteY1020" fmla="*/ 3529001 h 4889855"/>
              <a:gd name="connsiteX1021" fmla="*/ 316671 w 5018277"/>
              <a:gd name="connsiteY1021" fmla="*/ 3530738 h 4889855"/>
              <a:gd name="connsiteX1022" fmla="*/ 314934 w 5018277"/>
              <a:gd name="connsiteY1022" fmla="*/ 3532475 h 4889855"/>
              <a:gd name="connsiteX1023" fmla="*/ 313196 w 5018277"/>
              <a:gd name="connsiteY1023" fmla="*/ 3530738 h 4889855"/>
              <a:gd name="connsiteX1024" fmla="*/ 314934 w 5018277"/>
              <a:gd name="connsiteY1024" fmla="*/ 3529001 h 4889855"/>
              <a:gd name="connsiteX1025" fmla="*/ 4546614 w 5018277"/>
              <a:gd name="connsiteY1025" fmla="*/ 3528178 h 4889855"/>
              <a:gd name="connsiteX1026" fmla="*/ 4549174 w 5018277"/>
              <a:gd name="connsiteY1026" fmla="*/ 3530738 h 4889855"/>
              <a:gd name="connsiteX1027" fmla="*/ 4546614 w 5018277"/>
              <a:gd name="connsiteY1027" fmla="*/ 3533297 h 4889855"/>
              <a:gd name="connsiteX1028" fmla="*/ 4544055 w 5018277"/>
              <a:gd name="connsiteY1028" fmla="*/ 3530738 h 4889855"/>
              <a:gd name="connsiteX1029" fmla="*/ 4546614 w 5018277"/>
              <a:gd name="connsiteY1029" fmla="*/ 3528178 h 4889855"/>
              <a:gd name="connsiteX1030" fmla="*/ 471664 w 5018277"/>
              <a:gd name="connsiteY1030" fmla="*/ 3528178 h 4889855"/>
              <a:gd name="connsiteX1031" fmla="*/ 474223 w 5018277"/>
              <a:gd name="connsiteY1031" fmla="*/ 3530738 h 4889855"/>
              <a:gd name="connsiteX1032" fmla="*/ 471664 w 5018277"/>
              <a:gd name="connsiteY1032" fmla="*/ 3533297 h 4889855"/>
              <a:gd name="connsiteX1033" fmla="*/ 469103 w 5018277"/>
              <a:gd name="connsiteY1033" fmla="*/ 3530738 h 4889855"/>
              <a:gd name="connsiteX1034" fmla="*/ 471664 w 5018277"/>
              <a:gd name="connsiteY1034" fmla="*/ 3528178 h 4889855"/>
              <a:gd name="connsiteX1035" fmla="*/ 4389886 w 5018277"/>
              <a:gd name="connsiteY1035" fmla="*/ 3527201 h 4889855"/>
              <a:gd name="connsiteX1036" fmla="*/ 4393422 w 5018277"/>
              <a:gd name="connsiteY1036" fmla="*/ 3530737 h 4889855"/>
              <a:gd name="connsiteX1037" fmla="*/ 4389886 w 5018277"/>
              <a:gd name="connsiteY1037" fmla="*/ 3534274 h 4889855"/>
              <a:gd name="connsiteX1038" fmla="*/ 4386349 w 5018277"/>
              <a:gd name="connsiteY1038" fmla="*/ 3530737 h 4889855"/>
              <a:gd name="connsiteX1039" fmla="*/ 4389886 w 5018277"/>
              <a:gd name="connsiteY1039" fmla="*/ 3527201 h 4889855"/>
              <a:gd name="connsiteX1040" fmla="*/ 628393 w 5018277"/>
              <a:gd name="connsiteY1040" fmla="*/ 3527201 h 4889855"/>
              <a:gd name="connsiteX1041" fmla="*/ 631930 w 5018277"/>
              <a:gd name="connsiteY1041" fmla="*/ 3530737 h 4889855"/>
              <a:gd name="connsiteX1042" fmla="*/ 628393 w 5018277"/>
              <a:gd name="connsiteY1042" fmla="*/ 3534274 h 4889855"/>
              <a:gd name="connsiteX1043" fmla="*/ 624856 w 5018277"/>
              <a:gd name="connsiteY1043" fmla="*/ 3530737 h 4889855"/>
              <a:gd name="connsiteX1044" fmla="*/ 628393 w 5018277"/>
              <a:gd name="connsiteY1044" fmla="*/ 3527201 h 4889855"/>
              <a:gd name="connsiteX1045" fmla="*/ 4233157 w 5018277"/>
              <a:gd name="connsiteY1045" fmla="*/ 3525961 h 4889855"/>
              <a:gd name="connsiteX1046" fmla="*/ 4237933 w 5018277"/>
              <a:gd name="connsiteY1046" fmla="*/ 3530738 h 4889855"/>
              <a:gd name="connsiteX1047" fmla="*/ 4233157 w 5018277"/>
              <a:gd name="connsiteY1047" fmla="*/ 3535514 h 4889855"/>
              <a:gd name="connsiteX1048" fmla="*/ 4228380 w 5018277"/>
              <a:gd name="connsiteY1048" fmla="*/ 3530738 h 4889855"/>
              <a:gd name="connsiteX1049" fmla="*/ 4233157 w 5018277"/>
              <a:gd name="connsiteY1049" fmla="*/ 3525961 h 4889855"/>
              <a:gd name="connsiteX1050" fmla="*/ 785120 w 5018277"/>
              <a:gd name="connsiteY1050" fmla="*/ 3525961 h 4889855"/>
              <a:gd name="connsiteX1051" fmla="*/ 789897 w 5018277"/>
              <a:gd name="connsiteY1051" fmla="*/ 3530738 h 4889855"/>
              <a:gd name="connsiteX1052" fmla="*/ 785120 w 5018277"/>
              <a:gd name="connsiteY1052" fmla="*/ 3535514 h 4889855"/>
              <a:gd name="connsiteX1053" fmla="*/ 780344 w 5018277"/>
              <a:gd name="connsiteY1053" fmla="*/ 3530738 h 4889855"/>
              <a:gd name="connsiteX1054" fmla="*/ 785120 w 5018277"/>
              <a:gd name="connsiteY1054" fmla="*/ 3525961 h 4889855"/>
              <a:gd name="connsiteX1055" fmla="*/ 4076428 w 5018277"/>
              <a:gd name="connsiteY1055" fmla="*/ 3524789 h 4889855"/>
              <a:gd name="connsiteX1056" fmla="*/ 4082376 w 5018277"/>
              <a:gd name="connsiteY1056" fmla="*/ 3530737 h 4889855"/>
              <a:gd name="connsiteX1057" fmla="*/ 4076428 w 5018277"/>
              <a:gd name="connsiteY1057" fmla="*/ 3536685 h 4889855"/>
              <a:gd name="connsiteX1058" fmla="*/ 4070480 w 5018277"/>
              <a:gd name="connsiteY1058" fmla="*/ 3530737 h 4889855"/>
              <a:gd name="connsiteX1059" fmla="*/ 4076428 w 5018277"/>
              <a:gd name="connsiteY1059" fmla="*/ 3524789 h 4889855"/>
              <a:gd name="connsiteX1060" fmla="*/ 941851 w 5018277"/>
              <a:gd name="connsiteY1060" fmla="*/ 3524789 h 4889855"/>
              <a:gd name="connsiteX1061" fmla="*/ 947798 w 5018277"/>
              <a:gd name="connsiteY1061" fmla="*/ 3530737 h 4889855"/>
              <a:gd name="connsiteX1062" fmla="*/ 941851 w 5018277"/>
              <a:gd name="connsiteY1062" fmla="*/ 3536685 h 4889855"/>
              <a:gd name="connsiteX1063" fmla="*/ 935902 w 5018277"/>
              <a:gd name="connsiteY1063" fmla="*/ 3530737 h 4889855"/>
              <a:gd name="connsiteX1064" fmla="*/ 941851 w 5018277"/>
              <a:gd name="connsiteY1064" fmla="*/ 3524789 h 4889855"/>
              <a:gd name="connsiteX1065" fmla="*/ 3919699 w 5018277"/>
              <a:gd name="connsiteY1065" fmla="*/ 3523493 h 4889855"/>
              <a:gd name="connsiteX1066" fmla="*/ 3926943 w 5018277"/>
              <a:gd name="connsiteY1066" fmla="*/ 3530737 h 4889855"/>
              <a:gd name="connsiteX1067" fmla="*/ 3919699 w 5018277"/>
              <a:gd name="connsiteY1067" fmla="*/ 3537981 h 4889855"/>
              <a:gd name="connsiteX1068" fmla="*/ 3912455 w 5018277"/>
              <a:gd name="connsiteY1068" fmla="*/ 3530737 h 4889855"/>
              <a:gd name="connsiteX1069" fmla="*/ 3919699 w 5018277"/>
              <a:gd name="connsiteY1069" fmla="*/ 3523493 h 4889855"/>
              <a:gd name="connsiteX1070" fmla="*/ 1098578 w 5018277"/>
              <a:gd name="connsiteY1070" fmla="*/ 3523493 h 4889855"/>
              <a:gd name="connsiteX1071" fmla="*/ 1105822 w 5018277"/>
              <a:gd name="connsiteY1071" fmla="*/ 3530737 h 4889855"/>
              <a:gd name="connsiteX1072" fmla="*/ 1098578 w 5018277"/>
              <a:gd name="connsiteY1072" fmla="*/ 3537981 h 4889855"/>
              <a:gd name="connsiteX1073" fmla="*/ 1091334 w 5018277"/>
              <a:gd name="connsiteY1073" fmla="*/ 3530737 h 4889855"/>
              <a:gd name="connsiteX1074" fmla="*/ 1098578 w 5018277"/>
              <a:gd name="connsiteY1074" fmla="*/ 3523493 h 4889855"/>
              <a:gd name="connsiteX1075" fmla="*/ 3762970 w 5018277"/>
              <a:gd name="connsiteY1075" fmla="*/ 3522073 h 4889855"/>
              <a:gd name="connsiteX1076" fmla="*/ 3771635 w 5018277"/>
              <a:gd name="connsiteY1076" fmla="*/ 3530737 h 4889855"/>
              <a:gd name="connsiteX1077" fmla="*/ 3762970 w 5018277"/>
              <a:gd name="connsiteY1077" fmla="*/ 3539402 h 4889855"/>
              <a:gd name="connsiteX1078" fmla="*/ 3754306 w 5018277"/>
              <a:gd name="connsiteY1078" fmla="*/ 3530737 h 4889855"/>
              <a:gd name="connsiteX1079" fmla="*/ 3762970 w 5018277"/>
              <a:gd name="connsiteY1079" fmla="*/ 3522073 h 4889855"/>
              <a:gd name="connsiteX1080" fmla="*/ 1255307 w 5018277"/>
              <a:gd name="connsiteY1080" fmla="*/ 3522073 h 4889855"/>
              <a:gd name="connsiteX1081" fmla="*/ 1263972 w 5018277"/>
              <a:gd name="connsiteY1081" fmla="*/ 3530737 h 4889855"/>
              <a:gd name="connsiteX1082" fmla="*/ 1255307 w 5018277"/>
              <a:gd name="connsiteY1082" fmla="*/ 3539402 h 4889855"/>
              <a:gd name="connsiteX1083" fmla="*/ 1246643 w 5018277"/>
              <a:gd name="connsiteY1083" fmla="*/ 3530737 h 4889855"/>
              <a:gd name="connsiteX1084" fmla="*/ 1255307 w 5018277"/>
              <a:gd name="connsiteY1084" fmla="*/ 3522073 h 4889855"/>
              <a:gd name="connsiteX1085" fmla="*/ 3606241 w 5018277"/>
              <a:gd name="connsiteY1085" fmla="*/ 3520689 h 4889855"/>
              <a:gd name="connsiteX1086" fmla="*/ 3616289 w 5018277"/>
              <a:gd name="connsiteY1086" fmla="*/ 3530737 h 4889855"/>
              <a:gd name="connsiteX1087" fmla="*/ 3606241 w 5018277"/>
              <a:gd name="connsiteY1087" fmla="*/ 3540785 h 4889855"/>
              <a:gd name="connsiteX1088" fmla="*/ 3596193 w 5018277"/>
              <a:gd name="connsiteY1088" fmla="*/ 3530737 h 4889855"/>
              <a:gd name="connsiteX1089" fmla="*/ 3606241 w 5018277"/>
              <a:gd name="connsiteY1089" fmla="*/ 3520689 h 4889855"/>
              <a:gd name="connsiteX1090" fmla="*/ 1412036 w 5018277"/>
              <a:gd name="connsiteY1090" fmla="*/ 3520689 h 4889855"/>
              <a:gd name="connsiteX1091" fmla="*/ 1422084 w 5018277"/>
              <a:gd name="connsiteY1091" fmla="*/ 3530737 h 4889855"/>
              <a:gd name="connsiteX1092" fmla="*/ 1412036 w 5018277"/>
              <a:gd name="connsiteY1092" fmla="*/ 3540785 h 4889855"/>
              <a:gd name="connsiteX1093" fmla="*/ 1401988 w 5018277"/>
              <a:gd name="connsiteY1093" fmla="*/ 3530737 h 4889855"/>
              <a:gd name="connsiteX1094" fmla="*/ 1412036 w 5018277"/>
              <a:gd name="connsiteY1094" fmla="*/ 3520689 h 4889855"/>
              <a:gd name="connsiteX1095" fmla="*/ 3449513 w 5018277"/>
              <a:gd name="connsiteY1095" fmla="*/ 3519206 h 4889855"/>
              <a:gd name="connsiteX1096" fmla="*/ 3461044 w 5018277"/>
              <a:gd name="connsiteY1096" fmla="*/ 3530738 h 4889855"/>
              <a:gd name="connsiteX1097" fmla="*/ 3449513 w 5018277"/>
              <a:gd name="connsiteY1097" fmla="*/ 3542269 h 4889855"/>
              <a:gd name="connsiteX1098" fmla="*/ 3437981 w 5018277"/>
              <a:gd name="connsiteY1098" fmla="*/ 3530738 h 4889855"/>
              <a:gd name="connsiteX1099" fmla="*/ 3449513 w 5018277"/>
              <a:gd name="connsiteY1099" fmla="*/ 3519206 h 4889855"/>
              <a:gd name="connsiteX1100" fmla="*/ 1568765 w 5018277"/>
              <a:gd name="connsiteY1100" fmla="*/ 3519206 h 4889855"/>
              <a:gd name="connsiteX1101" fmla="*/ 1580296 w 5018277"/>
              <a:gd name="connsiteY1101" fmla="*/ 3530738 h 4889855"/>
              <a:gd name="connsiteX1102" fmla="*/ 1568765 w 5018277"/>
              <a:gd name="connsiteY1102" fmla="*/ 3542269 h 4889855"/>
              <a:gd name="connsiteX1103" fmla="*/ 1557233 w 5018277"/>
              <a:gd name="connsiteY1103" fmla="*/ 3530738 h 4889855"/>
              <a:gd name="connsiteX1104" fmla="*/ 1568765 w 5018277"/>
              <a:gd name="connsiteY1104" fmla="*/ 3519206 h 4889855"/>
              <a:gd name="connsiteX1105" fmla="*/ 3292784 w 5018277"/>
              <a:gd name="connsiteY1105" fmla="*/ 3517804 h 4889855"/>
              <a:gd name="connsiteX1106" fmla="*/ 3305717 w 5018277"/>
              <a:gd name="connsiteY1106" fmla="*/ 3530738 h 4889855"/>
              <a:gd name="connsiteX1107" fmla="*/ 3292784 w 5018277"/>
              <a:gd name="connsiteY1107" fmla="*/ 3543672 h 4889855"/>
              <a:gd name="connsiteX1108" fmla="*/ 3279850 w 5018277"/>
              <a:gd name="connsiteY1108" fmla="*/ 3530738 h 4889855"/>
              <a:gd name="connsiteX1109" fmla="*/ 3292784 w 5018277"/>
              <a:gd name="connsiteY1109" fmla="*/ 3517804 h 4889855"/>
              <a:gd name="connsiteX1110" fmla="*/ 1725494 w 5018277"/>
              <a:gd name="connsiteY1110" fmla="*/ 3517804 h 4889855"/>
              <a:gd name="connsiteX1111" fmla="*/ 1738427 w 5018277"/>
              <a:gd name="connsiteY1111" fmla="*/ 3530738 h 4889855"/>
              <a:gd name="connsiteX1112" fmla="*/ 1725494 w 5018277"/>
              <a:gd name="connsiteY1112" fmla="*/ 3543672 h 4889855"/>
              <a:gd name="connsiteX1113" fmla="*/ 1712560 w 5018277"/>
              <a:gd name="connsiteY1113" fmla="*/ 3530738 h 4889855"/>
              <a:gd name="connsiteX1114" fmla="*/ 1725494 w 5018277"/>
              <a:gd name="connsiteY1114" fmla="*/ 3517804 h 4889855"/>
              <a:gd name="connsiteX1115" fmla="*/ 3136055 w 5018277"/>
              <a:gd name="connsiteY1115" fmla="*/ 3516513 h 4889855"/>
              <a:gd name="connsiteX1116" fmla="*/ 3150279 w 5018277"/>
              <a:gd name="connsiteY1116" fmla="*/ 3530738 h 4889855"/>
              <a:gd name="connsiteX1117" fmla="*/ 3136055 w 5018277"/>
              <a:gd name="connsiteY1117" fmla="*/ 3544962 h 4889855"/>
              <a:gd name="connsiteX1118" fmla="*/ 3121830 w 5018277"/>
              <a:gd name="connsiteY1118" fmla="*/ 3530738 h 4889855"/>
              <a:gd name="connsiteX1119" fmla="*/ 3136055 w 5018277"/>
              <a:gd name="connsiteY1119" fmla="*/ 3516513 h 4889855"/>
              <a:gd name="connsiteX1120" fmla="*/ 1882223 w 5018277"/>
              <a:gd name="connsiteY1120" fmla="*/ 3516513 h 4889855"/>
              <a:gd name="connsiteX1121" fmla="*/ 1896447 w 5018277"/>
              <a:gd name="connsiteY1121" fmla="*/ 3530738 h 4889855"/>
              <a:gd name="connsiteX1122" fmla="*/ 1882223 w 5018277"/>
              <a:gd name="connsiteY1122" fmla="*/ 3544962 h 4889855"/>
              <a:gd name="connsiteX1123" fmla="*/ 1867998 w 5018277"/>
              <a:gd name="connsiteY1123" fmla="*/ 3530738 h 4889855"/>
              <a:gd name="connsiteX1124" fmla="*/ 1882223 w 5018277"/>
              <a:gd name="connsiteY1124" fmla="*/ 3516513 h 4889855"/>
              <a:gd name="connsiteX1125" fmla="*/ 2979325 w 5018277"/>
              <a:gd name="connsiteY1125" fmla="*/ 3515554 h 4889855"/>
              <a:gd name="connsiteX1126" fmla="*/ 2994509 w 5018277"/>
              <a:gd name="connsiteY1126" fmla="*/ 3530737 h 4889855"/>
              <a:gd name="connsiteX1127" fmla="*/ 2979325 w 5018277"/>
              <a:gd name="connsiteY1127" fmla="*/ 3545921 h 4889855"/>
              <a:gd name="connsiteX1128" fmla="*/ 2964142 w 5018277"/>
              <a:gd name="connsiteY1128" fmla="*/ 3530737 h 4889855"/>
              <a:gd name="connsiteX1129" fmla="*/ 2979325 w 5018277"/>
              <a:gd name="connsiteY1129" fmla="*/ 3515554 h 4889855"/>
              <a:gd name="connsiteX1130" fmla="*/ 2038952 w 5018277"/>
              <a:gd name="connsiteY1130" fmla="*/ 3515554 h 4889855"/>
              <a:gd name="connsiteX1131" fmla="*/ 2054135 w 5018277"/>
              <a:gd name="connsiteY1131" fmla="*/ 3530737 h 4889855"/>
              <a:gd name="connsiteX1132" fmla="*/ 2038952 w 5018277"/>
              <a:gd name="connsiteY1132" fmla="*/ 3545921 h 4889855"/>
              <a:gd name="connsiteX1133" fmla="*/ 2023768 w 5018277"/>
              <a:gd name="connsiteY1133" fmla="*/ 3530737 h 4889855"/>
              <a:gd name="connsiteX1134" fmla="*/ 2038952 w 5018277"/>
              <a:gd name="connsiteY1134" fmla="*/ 3515554 h 4889855"/>
              <a:gd name="connsiteX1135" fmla="*/ 2822596 w 5018277"/>
              <a:gd name="connsiteY1135" fmla="*/ 3514765 h 4889855"/>
              <a:gd name="connsiteX1136" fmla="*/ 2838569 w 5018277"/>
              <a:gd name="connsiteY1136" fmla="*/ 3530737 h 4889855"/>
              <a:gd name="connsiteX1137" fmla="*/ 2822596 w 5018277"/>
              <a:gd name="connsiteY1137" fmla="*/ 3546710 h 4889855"/>
              <a:gd name="connsiteX1138" fmla="*/ 2806624 w 5018277"/>
              <a:gd name="connsiteY1138" fmla="*/ 3530737 h 4889855"/>
              <a:gd name="connsiteX1139" fmla="*/ 2822596 w 5018277"/>
              <a:gd name="connsiteY1139" fmla="*/ 3514765 h 4889855"/>
              <a:gd name="connsiteX1140" fmla="*/ 2195680 w 5018277"/>
              <a:gd name="connsiteY1140" fmla="*/ 3514765 h 4889855"/>
              <a:gd name="connsiteX1141" fmla="*/ 2211653 w 5018277"/>
              <a:gd name="connsiteY1141" fmla="*/ 3530737 h 4889855"/>
              <a:gd name="connsiteX1142" fmla="*/ 2195680 w 5018277"/>
              <a:gd name="connsiteY1142" fmla="*/ 3546710 h 4889855"/>
              <a:gd name="connsiteX1143" fmla="*/ 2179708 w 5018277"/>
              <a:gd name="connsiteY1143" fmla="*/ 3530737 h 4889855"/>
              <a:gd name="connsiteX1144" fmla="*/ 2195680 w 5018277"/>
              <a:gd name="connsiteY1144" fmla="*/ 3514765 h 4889855"/>
              <a:gd name="connsiteX1145" fmla="*/ 2665868 w 5018277"/>
              <a:gd name="connsiteY1145" fmla="*/ 3514161 h 4889855"/>
              <a:gd name="connsiteX1146" fmla="*/ 2682444 w 5018277"/>
              <a:gd name="connsiteY1146" fmla="*/ 3530738 h 4889855"/>
              <a:gd name="connsiteX1147" fmla="*/ 2665868 w 5018277"/>
              <a:gd name="connsiteY1147" fmla="*/ 3547314 h 4889855"/>
              <a:gd name="connsiteX1148" fmla="*/ 2649291 w 5018277"/>
              <a:gd name="connsiteY1148" fmla="*/ 3530738 h 4889855"/>
              <a:gd name="connsiteX1149" fmla="*/ 2665868 w 5018277"/>
              <a:gd name="connsiteY1149" fmla="*/ 3514161 h 4889855"/>
              <a:gd name="connsiteX1150" fmla="*/ 2352410 w 5018277"/>
              <a:gd name="connsiteY1150" fmla="*/ 3514161 h 4889855"/>
              <a:gd name="connsiteX1151" fmla="*/ 2368986 w 5018277"/>
              <a:gd name="connsiteY1151" fmla="*/ 3530738 h 4889855"/>
              <a:gd name="connsiteX1152" fmla="*/ 2352410 w 5018277"/>
              <a:gd name="connsiteY1152" fmla="*/ 3547314 h 4889855"/>
              <a:gd name="connsiteX1153" fmla="*/ 2335833 w 5018277"/>
              <a:gd name="connsiteY1153" fmla="*/ 3530738 h 4889855"/>
              <a:gd name="connsiteX1154" fmla="*/ 2352410 w 5018277"/>
              <a:gd name="connsiteY1154" fmla="*/ 3514161 h 4889855"/>
              <a:gd name="connsiteX1155" fmla="*/ 2509139 w 5018277"/>
              <a:gd name="connsiteY1155" fmla="*/ 3513957 h 4889855"/>
              <a:gd name="connsiteX1156" fmla="*/ 2525919 w 5018277"/>
              <a:gd name="connsiteY1156" fmla="*/ 3530738 h 4889855"/>
              <a:gd name="connsiteX1157" fmla="*/ 2509139 w 5018277"/>
              <a:gd name="connsiteY1157" fmla="*/ 3547518 h 4889855"/>
              <a:gd name="connsiteX1158" fmla="*/ 2492358 w 5018277"/>
              <a:gd name="connsiteY1158" fmla="*/ 3530738 h 4889855"/>
              <a:gd name="connsiteX1159" fmla="*/ 2509139 w 5018277"/>
              <a:gd name="connsiteY1159" fmla="*/ 3513957 h 4889855"/>
              <a:gd name="connsiteX1160" fmla="*/ 4781708 w 5018277"/>
              <a:gd name="connsiteY1160" fmla="*/ 3393336 h 4889855"/>
              <a:gd name="connsiteX1161" fmla="*/ 4783378 w 5018277"/>
              <a:gd name="connsiteY1161" fmla="*/ 3395006 h 4889855"/>
              <a:gd name="connsiteX1162" fmla="*/ 4781708 w 5018277"/>
              <a:gd name="connsiteY1162" fmla="*/ 3396675 h 4889855"/>
              <a:gd name="connsiteX1163" fmla="*/ 4780038 w 5018277"/>
              <a:gd name="connsiteY1163" fmla="*/ 3395006 h 4889855"/>
              <a:gd name="connsiteX1164" fmla="*/ 4781708 w 5018277"/>
              <a:gd name="connsiteY1164" fmla="*/ 3393336 h 4889855"/>
              <a:gd name="connsiteX1165" fmla="*/ 236569 w 5018277"/>
              <a:gd name="connsiteY1165" fmla="*/ 3393336 h 4889855"/>
              <a:gd name="connsiteX1166" fmla="*/ 238240 w 5018277"/>
              <a:gd name="connsiteY1166" fmla="*/ 3395006 h 4889855"/>
              <a:gd name="connsiteX1167" fmla="*/ 236569 w 5018277"/>
              <a:gd name="connsiteY1167" fmla="*/ 3396675 h 4889855"/>
              <a:gd name="connsiteX1168" fmla="*/ 234900 w 5018277"/>
              <a:gd name="connsiteY1168" fmla="*/ 3395006 h 4889855"/>
              <a:gd name="connsiteX1169" fmla="*/ 236569 w 5018277"/>
              <a:gd name="connsiteY1169" fmla="*/ 3393336 h 4889855"/>
              <a:gd name="connsiteX1170" fmla="*/ 4624979 w 5018277"/>
              <a:gd name="connsiteY1170" fmla="*/ 3392528 h 4889855"/>
              <a:gd name="connsiteX1171" fmla="*/ 4627458 w 5018277"/>
              <a:gd name="connsiteY1171" fmla="*/ 3395006 h 4889855"/>
              <a:gd name="connsiteX1172" fmla="*/ 4624979 w 5018277"/>
              <a:gd name="connsiteY1172" fmla="*/ 3397485 h 4889855"/>
              <a:gd name="connsiteX1173" fmla="*/ 4622501 w 5018277"/>
              <a:gd name="connsiteY1173" fmla="*/ 3395006 h 4889855"/>
              <a:gd name="connsiteX1174" fmla="*/ 4624979 w 5018277"/>
              <a:gd name="connsiteY1174" fmla="*/ 3392528 h 4889855"/>
              <a:gd name="connsiteX1175" fmla="*/ 393299 w 5018277"/>
              <a:gd name="connsiteY1175" fmla="*/ 3392528 h 4889855"/>
              <a:gd name="connsiteX1176" fmla="*/ 395777 w 5018277"/>
              <a:gd name="connsiteY1176" fmla="*/ 3395006 h 4889855"/>
              <a:gd name="connsiteX1177" fmla="*/ 393299 w 5018277"/>
              <a:gd name="connsiteY1177" fmla="*/ 3397485 h 4889855"/>
              <a:gd name="connsiteX1178" fmla="*/ 390821 w 5018277"/>
              <a:gd name="connsiteY1178" fmla="*/ 3395006 h 4889855"/>
              <a:gd name="connsiteX1179" fmla="*/ 393299 w 5018277"/>
              <a:gd name="connsiteY1179" fmla="*/ 3392528 h 4889855"/>
              <a:gd name="connsiteX1180" fmla="*/ 4468250 w 5018277"/>
              <a:gd name="connsiteY1180" fmla="*/ 3391470 h 4889855"/>
              <a:gd name="connsiteX1181" fmla="*/ 4471787 w 5018277"/>
              <a:gd name="connsiteY1181" fmla="*/ 3395006 h 4889855"/>
              <a:gd name="connsiteX1182" fmla="*/ 4468250 w 5018277"/>
              <a:gd name="connsiteY1182" fmla="*/ 3398543 h 4889855"/>
              <a:gd name="connsiteX1183" fmla="*/ 4464714 w 5018277"/>
              <a:gd name="connsiteY1183" fmla="*/ 3395006 h 4889855"/>
              <a:gd name="connsiteX1184" fmla="*/ 4468250 w 5018277"/>
              <a:gd name="connsiteY1184" fmla="*/ 3391470 h 4889855"/>
              <a:gd name="connsiteX1185" fmla="*/ 550028 w 5018277"/>
              <a:gd name="connsiteY1185" fmla="*/ 3391470 h 4889855"/>
              <a:gd name="connsiteX1186" fmla="*/ 553564 w 5018277"/>
              <a:gd name="connsiteY1186" fmla="*/ 3395006 h 4889855"/>
              <a:gd name="connsiteX1187" fmla="*/ 550028 w 5018277"/>
              <a:gd name="connsiteY1187" fmla="*/ 3398543 h 4889855"/>
              <a:gd name="connsiteX1188" fmla="*/ 546490 w 5018277"/>
              <a:gd name="connsiteY1188" fmla="*/ 3395006 h 4889855"/>
              <a:gd name="connsiteX1189" fmla="*/ 550028 w 5018277"/>
              <a:gd name="connsiteY1189" fmla="*/ 3391470 h 4889855"/>
              <a:gd name="connsiteX1190" fmla="*/ 4311521 w 5018277"/>
              <a:gd name="connsiteY1190" fmla="*/ 3390340 h 4889855"/>
              <a:gd name="connsiteX1191" fmla="*/ 4316187 w 5018277"/>
              <a:gd name="connsiteY1191" fmla="*/ 3395006 h 4889855"/>
              <a:gd name="connsiteX1192" fmla="*/ 4311521 w 5018277"/>
              <a:gd name="connsiteY1192" fmla="*/ 3399673 h 4889855"/>
              <a:gd name="connsiteX1193" fmla="*/ 4306854 w 5018277"/>
              <a:gd name="connsiteY1193" fmla="*/ 3395006 h 4889855"/>
              <a:gd name="connsiteX1194" fmla="*/ 4311521 w 5018277"/>
              <a:gd name="connsiteY1194" fmla="*/ 3390340 h 4889855"/>
              <a:gd name="connsiteX1195" fmla="*/ 706756 w 5018277"/>
              <a:gd name="connsiteY1195" fmla="*/ 3390340 h 4889855"/>
              <a:gd name="connsiteX1196" fmla="*/ 711423 w 5018277"/>
              <a:gd name="connsiteY1196" fmla="*/ 3395006 h 4889855"/>
              <a:gd name="connsiteX1197" fmla="*/ 706756 w 5018277"/>
              <a:gd name="connsiteY1197" fmla="*/ 3399673 h 4889855"/>
              <a:gd name="connsiteX1198" fmla="*/ 702091 w 5018277"/>
              <a:gd name="connsiteY1198" fmla="*/ 3395006 h 4889855"/>
              <a:gd name="connsiteX1199" fmla="*/ 706756 w 5018277"/>
              <a:gd name="connsiteY1199" fmla="*/ 3390340 h 4889855"/>
              <a:gd name="connsiteX1200" fmla="*/ 4154792 w 5018277"/>
              <a:gd name="connsiteY1200" fmla="*/ 3388934 h 4889855"/>
              <a:gd name="connsiteX1201" fmla="*/ 4160864 w 5018277"/>
              <a:gd name="connsiteY1201" fmla="*/ 3395006 h 4889855"/>
              <a:gd name="connsiteX1202" fmla="*/ 4154792 w 5018277"/>
              <a:gd name="connsiteY1202" fmla="*/ 3401078 h 4889855"/>
              <a:gd name="connsiteX1203" fmla="*/ 4148719 w 5018277"/>
              <a:gd name="connsiteY1203" fmla="*/ 3395006 h 4889855"/>
              <a:gd name="connsiteX1204" fmla="*/ 4154792 w 5018277"/>
              <a:gd name="connsiteY1204" fmla="*/ 3388934 h 4889855"/>
              <a:gd name="connsiteX1205" fmla="*/ 863485 w 5018277"/>
              <a:gd name="connsiteY1205" fmla="*/ 3388934 h 4889855"/>
              <a:gd name="connsiteX1206" fmla="*/ 869557 w 5018277"/>
              <a:gd name="connsiteY1206" fmla="*/ 3395006 h 4889855"/>
              <a:gd name="connsiteX1207" fmla="*/ 863485 w 5018277"/>
              <a:gd name="connsiteY1207" fmla="*/ 3401078 h 4889855"/>
              <a:gd name="connsiteX1208" fmla="*/ 857415 w 5018277"/>
              <a:gd name="connsiteY1208" fmla="*/ 3395006 h 4889855"/>
              <a:gd name="connsiteX1209" fmla="*/ 863485 w 5018277"/>
              <a:gd name="connsiteY1209" fmla="*/ 3388934 h 4889855"/>
              <a:gd name="connsiteX1210" fmla="*/ 3998063 w 5018277"/>
              <a:gd name="connsiteY1210" fmla="*/ 3387488 h 4889855"/>
              <a:gd name="connsiteX1211" fmla="*/ 4005582 w 5018277"/>
              <a:gd name="connsiteY1211" fmla="*/ 3395006 h 4889855"/>
              <a:gd name="connsiteX1212" fmla="*/ 3998063 w 5018277"/>
              <a:gd name="connsiteY1212" fmla="*/ 3402525 h 4889855"/>
              <a:gd name="connsiteX1213" fmla="*/ 3990545 w 5018277"/>
              <a:gd name="connsiteY1213" fmla="*/ 3395006 h 4889855"/>
              <a:gd name="connsiteX1214" fmla="*/ 3998063 w 5018277"/>
              <a:gd name="connsiteY1214" fmla="*/ 3387488 h 4889855"/>
              <a:gd name="connsiteX1215" fmla="*/ 1020213 w 5018277"/>
              <a:gd name="connsiteY1215" fmla="*/ 3387488 h 4889855"/>
              <a:gd name="connsiteX1216" fmla="*/ 1027732 w 5018277"/>
              <a:gd name="connsiteY1216" fmla="*/ 3395006 h 4889855"/>
              <a:gd name="connsiteX1217" fmla="*/ 1020213 w 5018277"/>
              <a:gd name="connsiteY1217" fmla="*/ 3402525 h 4889855"/>
              <a:gd name="connsiteX1218" fmla="*/ 1012695 w 5018277"/>
              <a:gd name="connsiteY1218" fmla="*/ 3395006 h 4889855"/>
              <a:gd name="connsiteX1219" fmla="*/ 1020213 w 5018277"/>
              <a:gd name="connsiteY1219" fmla="*/ 3387488 h 4889855"/>
              <a:gd name="connsiteX1220" fmla="*/ 1176942 w 5018277"/>
              <a:gd name="connsiteY1220" fmla="*/ 3386043 h 4889855"/>
              <a:gd name="connsiteX1221" fmla="*/ 1185906 w 5018277"/>
              <a:gd name="connsiteY1221" fmla="*/ 3395006 h 4889855"/>
              <a:gd name="connsiteX1222" fmla="*/ 1176942 w 5018277"/>
              <a:gd name="connsiteY1222" fmla="*/ 3403970 h 4889855"/>
              <a:gd name="connsiteX1223" fmla="*/ 1167979 w 5018277"/>
              <a:gd name="connsiteY1223" fmla="*/ 3395006 h 4889855"/>
              <a:gd name="connsiteX1224" fmla="*/ 1176942 w 5018277"/>
              <a:gd name="connsiteY1224" fmla="*/ 3386043 h 4889855"/>
              <a:gd name="connsiteX1225" fmla="*/ 3841335 w 5018277"/>
              <a:gd name="connsiteY1225" fmla="*/ 3385892 h 4889855"/>
              <a:gd name="connsiteX1226" fmla="*/ 3850449 w 5018277"/>
              <a:gd name="connsiteY1226" fmla="*/ 3395007 h 4889855"/>
              <a:gd name="connsiteX1227" fmla="*/ 3841335 w 5018277"/>
              <a:gd name="connsiteY1227" fmla="*/ 3404121 h 4889855"/>
              <a:gd name="connsiteX1228" fmla="*/ 3832220 w 5018277"/>
              <a:gd name="connsiteY1228" fmla="*/ 3395007 h 4889855"/>
              <a:gd name="connsiteX1229" fmla="*/ 3841335 w 5018277"/>
              <a:gd name="connsiteY1229" fmla="*/ 3385892 h 4889855"/>
              <a:gd name="connsiteX1230" fmla="*/ 3684606 w 5018277"/>
              <a:gd name="connsiteY1230" fmla="*/ 3384475 h 4889855"/>
              <a:gd name="connsiteX1231" fmla="*/ 3695137 w 5018277"/>
              <a:gd name="connsiteY1231" fmla="*/ 3395007 h 4889855"/>
              <a:gd name="connsiteX1232" fmla="*/ 3684606 w 5018277"/>
              <a:gd name="connsiteY1232" fmla="*/ 3405538 h 4889855"/>
              <a:gd name="connsiteX1233" fmla="*/ 3674074 w 5018277"/>
              <a:gd name="connsiteY1233" fmla="*/ 3395007 h 4889855"/>
              <a:gd name="connsiteX1234" fmla="*/ 3684606 w 5018277"/>
              <a:gd name="connsiteY1234" fmla="*/ 3384475 h 4889855"/>
              <a:gd name="connsiteX1235" fmla="*/ 1333672 w 5018277"/>
              <a:gd name="connsiteY1235" fmla="*/ 3384475 h 4889855"/>
              <a:gd name="connsiteX1236" fmla="*/ 1344203 w 5018277"/>
              <a:gd name="connsiteY1236" fmla="*/ 3395007 h 4889855"/>
              <a:gd name="connsiteX1237" fmla="*/ 1333672 w 5018277"/>
              <a:gd name="connsiteY1237" fmla="*/ 3405538 h 4889855"/>
              <a:gd name="connsiteX1238" fmla="*/ 1323140 w 5018277"/>
              <a:gd name="connsiteY1238" fmla="*/ 3395007 h 4889855"/>
              <a:gd name="connsiteX1239" fmla="*/ 1333672 w 5018277"/>
              <a:gd name="connsiteY1239" fmla="*/ 3384475 h 4889855"/>
              <a:gd name="connsiteX1240" fmla="*/ 3527877 w 5018277"/>
              <a:gd name="connsiteY1240" fmla="*/ 3382783 h 4889855"/>
              <a:gd name="connsiteX1241" fmla="*/ 3540100 w 5018277"/>
              <a:gd name="connsiteY1241" fmla="*/ 3395006 h 4889855"/>
              <a:gd name="connsiteX1242" fmla="*/ 3527877 w 5018277"/>
              <a:gd name="connsiteY1242" fmla="*/ 3407229 h 4889855"/>
              <a:gd name="connsiteX1243" fmla="*/ 3515654 w 5018277"/>
              <a:gd name="connsiteY1243" fmla="*/ 3395006 h 4889855"/>
              <a:gd name="connsiteX1244" fmla="*/ 3527877 w 5018277"/>
              <a:gd name="connsiteY1244" fmla="*/ 3382783 h 4889855"/>
              <a:gd name="connsiteX1245" fmla="*/ 1490400 w 5018277"/>
              <a:gd name="connsiteY1245" fmla="*/ 3382783 h 4889855"/>
              <a:gd name="connsiteX1246" fmla="*/ 1502623 w 5018277"/>
              <a:gd name="connsiteY1246" fmla="*/ 3395006 h 4889855"/>
              <a:gd name="connsiteX1247" fmla="*/ 1490400 w 5018277"/>
              <a:gd name="connsiteY1247" fmla="*/ 3407229 h 4889855"/>
              <a:gd name="connsiteX1248" fmla="*/ 1478177 w 5018277"/>
              <a:gd name="connsiteY1248" fmla="*/ 3395006 h 4889855"/>
              <a:gd name="connsiteX1249" fmla="*/ 1490400 w 5018277"/>
              <a:gd name="connsiteY1249" fmla="*/ 3382783 h 4889855"/>
              <a:gd name="connsiteX1250" fmla="*/ 3371148 w 5018277"/>
              <a:gd name="connsiteY1250" fmla="*/ 3381157 h 4889855"/>
              <a:gd name="connsiteX1251" fmla="*/ 3384998 w 5018277"/>
              <a:gd name="connsiteY1251" fmla="*/ 3395007 h 4889855"/>
              <a:gd name="connsiteX1252" fmla="*/ 3371148 w 5018277"/>
              <a:gd name="connsiteY1252" fmla="*/ 3408856 h 4889855"/>
              <a:gd name="connsiteX1253" fmla="*/ 3357298 w 5018277"/>
              <a:gd name="connsiteY1253" fmla="*/ 3395007 h 4889855"/>
              <a:gd name="connsiteX1254" fmla="*/ 3371148 w 5018277"/>
              <a:gd name="connsiteY1254" fmla="*/ 3381157 h 4889855"/>
              <a:gd name="connsiteX1255" fmla="*/ 1647130 w 5018277"/>
              <a:gd name="connsiteY1255" fmla="*/ 3381157 h 4889855"/>
              <a:gd name="connsiteX1256" fmla="*/ 1660979 w 5018277"/>
              <a:gd name="connsiteY1256" fmla="*/ 3395007 h 4889855"/>
              <a:gd name="connsiteX1257" fmla="*/ 1647130 w 5018277"/>
              <a:gd name="connsiteY1257" fmla="*/ 3408856 h 4889855"/>
              <a:gd name="connsiteX1258" fmla="*/ 1633280 w 5018277"/>
              <a:gd name="connsiteY1258" fmla="*/ 3395007 h 4889855"/>
              <a:gd name="connsiteX1259" fmla="*/ 1647130 w 5018277"/>
              <a:gd name="connsiteY1259" fmla="*/ 3381157 h 4889855"/>
              <a:gd name="connsiteX1260" fmla="*/ 3214418 w 5018277"/>
              <a:gd name="connsiteY1260" fmla="*/ 3379823 h 4889855"/>
              <a:gd name="connsiteX1261" fmla="*/ 3229602 w 5018277"/>
              <a:gd name="connsiteY1261" fmla="*/ 3395006 h 4889855"/>
              <a:gd name="connsiteX1262" fmla="*/ 3214418 w 5018277"/>
              <a:gd name="connsiteY1262" fmla="*/ 3410190 h 4889855"/>
              <a:gd name="connsiteX1263" fmla="*/ 3199235 w 5018277"/>
              <a:gd name="connsiteY1263" fmla="*/ 3395006 h 4889855"/>
              <a:gd name="connsiteX1264" fmla="*/ 3214418 w 5018277"/>
              <a:gd name="connsiteY1264" fmla="*/ 3379823 h 4889855"/>
              <a:gd name="connsiteX1265" fmla="*/ 1803858 w 5018277"/>
              <a:gd name="connsiteY1265" fmla="*/ 3379823 h 4889855"/>
              <a:gd name="connsiteX1266" fmla="*/ 1819042 w 5018277"/>
              <a:gd name="connsiteY1266" fmla="*/ 3395006 h 4889855"/>
              <a:gd name="connsiteX1267" fmla="*/ 1803858 w 5018277"/>
              <a:gd name="connsiteY1267" fmla="*/ 3410190 h 4889855"/>
              <a:gd name="connsiteX1268" fmla="*/ 1788675 w 5018277"/>
              <a:gd name="connsiteY1268" fmla="*/ 3395006 h 4889855"/>
              <a:gd name="connsiteX1269" fmla="*/ 1803858 w 5018277"/>
              <a:gd name="connsiteY1269" fmla="*/ 3379823 h 4889855"/>
              <a:gd name="connsiteX1270" fmla="*/ 3057690 w 5018277"/>
              <a:gd name="connsiteY1270" fmla="*/ 3378430 h 4889855"/>
              <a:gd name="connsiteX1271" fmla="*/ 3074266 w 5018277"/>
              <a:gd name="connsiteY1271" fmla="*/ 3395007 h 4889855"/>
              <a:gd name="connsiteX1272" fmla="*/ 3057690 w 5018277"/>
              <a:gd name="connsiteY1272" fmla="*/ 3411583 h 4889855"/>
              <a:gd name="connsiteX1273" fmla="*/ 3041113 w 5018277"/>
              <a:gd name="connsiteY1273" fmla="*/ 3395007 h 4889855"/>
              <a:gd name="connsiteX1274" fmla="*/ 3057690 w 5018277"/>
              <a:gd name="connsiteY1274" fmla="*/ 3378430 h 4889855"/>
              <a:gd name="connsiteX1275" fmla="*/ 1960588 w 5018277"/>
              <a:gd name="connsiteY1275" fmla="*/ 3378430 h 4889855"/>
              <a:gd name="connsiteX1276" fmla="*/ 1977164 w 5018277"/>
              <a:gd name="connsiteY1276" fmla="*/ 3395007 h 4889855"/>
              <a:gd name="connsiteX1277" fmla="*/ 1960588 w 5018277"/>
              <a:gd name="connsiteY1277" fmla="*/ 3411583 h 4889855"/>
              <a:gd name="connsiteX1278" fmla="*/ 1944011 w 5018277"/>
              <a:gd name="connsiteY1278" fmla="*/ 3395007 h 4889855"/>
              <a:gd name="connsiteX1279" fmla="*/ 1960588 w 5018277"/>
              <a:gd name="connsiteY1279" fmla="*/ 3378430 h 4889855"/>
              <a:gd name="connsiteX1280" fmla="*/ 2117316 w 5018277"/>
              <a:gd name="connsiteY1280" fmla="*/ 3377398 h 4889855"/>
              <a:gd name="connsiteX1281" fmla="*/ 2134925 w 5018277"/>
              <a:gd name="connsiteY1281" fmla="*/ 3395006 h 4889855"/>
              <a:gd name="connsiteX1282" fmla="*/ 2117316 w 5018277"/>
              <a:gd name="connsiteY1282" fmla="*/ 3412615 h 4889855"/>
              <a:gd name="connsiteX1283" fmla="*/ 2099708 w 5018277"/>
              <a:gd name="connsiteY1283" fmla="*/ 3395006 h 4889855"/>
              <a:gd name="connsiteX1284" fmla="*/ 2117316 w 5018277"/>
              <a:gd name="connsiteY1284" fmla="*/ 3377398 h 4889855"/>
              <a:gd name="connsiteX1285" fmla="*/ 2900961 w 5018277"/>
              <a:gd name="connsiteY1285" fmla="*/ 3377188 h 4889855"/>
              <a:gd name="connsiteX1286" fmla="*/ 2918780 w 5018277"/>
              <a:gd name="connsiteY1286" fmla="*/ 3395006 h 4889855"/>
              <a:gd name="connsiteX1287" fmla="*/ 2900961 w 5018277"/>
              <a:gd name="connsiteY1287" fmla="*/ 3412825 h 4889855"/>
              <a:gd name="connsiteX1288" fmla="*/ 2883143 w 5018277"/>
              <a:gd name="connsiteY1288" fmla="*/ 3395006 h 4889855"/>
              <a:gd name="connsiteX1289" fmla="*/ 2900961 w 5018277"/>
              <a:gd name="connsiteY1289" fmla="*/ 3377188 h 4889855"/>
              <a:gd name="connsiteX1290" fmla="*/ 2744232 w 5018277"/>
              <a:gd name="connsiteY1290" fmla="*/ 3376551 h 4889855"/>
              <a:gd name="connsiteX1291" fmla="*/ 2762687 w 5018277"/>
              <a:gd name="connsiteY1291" fmla="*/ 3395007 h 4889855"/>
              <a:gd name="connsiteX1292" fmla="*/ 2744232 w 5018277"/>
              <a:gd name="connsiteY1292" fmla="*/ 3413462 h 4889855"/>
              <a:gd name="connsiteX1293" fmla="*/ 2725776 w 5018277"/>
              <a:gd name="connsiteY1293" fmla="*/ 3395007 h 4889855"/>
              <a:gd name="connsiteX1294" fmla="*/ 2744232 w 5018277"/>
              <a:gd name="connsiteY1294" fmla="*/ 3376551 h 4889855"/>
              <a:gd name="connsiteX1295" fmla="*/ 2274045 w 5018277"/>
              <a:gd name="connsiteY1295" fmla="*/ 3376551 h 4889855"/>
              <a:gd name="connsiteX1296" fmla="*/ 2292501 w 5018277"/>
              <a:gd name="connsiteY1296" fmla="*/ 3395007 h 4889855"/>
              <a:gd name="connsiteX1297" fmla="*/ 2274045 w 5018277"/>
              <a:gd name="connsiteY1297" fmla="*/ 3413462 h 4889855"/>
              <a:gd name="connsiteX1298" fmla="*/ 2255590 w 5018277"/>
              <a:gd name="connsiteY1298" fmla="*/ 3395007 h 4889855"/>
              <a:gd name="connsiteX1299" fmla="*/ 2274045 w 5018277"/>
              <a:gd name="connsiteY1299" fmla="*/ 3376551 h 4889855"/>
              <a:gd name="connsiteX1300" fmla="*/ 2587503 w 5018277"/>
              <a:gd name="connsiteY1300" fmla="*/ 3376120 h 4889855"/>
              <a:gd name="connsiteX1301" fmla="*/ 2606390 w 5018277"/>
              <a:gd name="connsiteY1301" fmla="*/ 3395006 h 4889855"/>
              <a:gd name="connsiteX1302" fmla="*/ 2587503 w 5018277"/>
              <a:gd name="connsiteY1302" fmla="*/ 3413893 h 4889855"/>
              <a:gd name="connsiteX1303" fmla="*/ 2568617 w 5018277"/>
              <a:gd name="connsiteY1303" fmla="*/ 3395006 h 4889855"/>
              <a:gd name="connsiteX1304" fmla="*/ 2587503 w 5018277"/>
              <a:gd name="connsiteY1304" fmla="*/ 3376120 h 4889855"/>
              <a:gd name="connsiteX1305" fmla="*/ 2430774 w 5018277"/>
              <a:gd name="connsiteY1305" fmla="*/ 3376120 h 4889855"/>
              <a:gd name="connsiteX1306" fmla="*/ 2449661 w 5018277"/>
              <a:gd name="connsiteY1306" fmla="*/ 3395006 h 4889855"/>
              <a:gd name="connsiteX1307" fmla="*/ 2430774 w 5018277"/>
              <a:gd name="connsiteY1307" fmla="*/ 3413893 h 4889855"/>
              <a:gd name="connsiteX1308" fmla="*/ 2411888 w 5018277"/>
              <a:gd name="connsiteY1308" fmla="*/ 3395006 h 4889855"/>
              <a:gd name="connsiteX1309" fmla="*/ 2430774 w 5018277"/>
              <a:gd name="connsiteY1309" fmla="*/ 3376120 h 4889855"/>
              <a:gd name="connsiteX1310" fmla="*/ 4860073 w 5018277"/>
              <a:gd name="connsiteY1310" fmla="*/ 3257671 h 4889855"/>
              <a:gd name="connsiteX1311" fmla="*/ 4861677 w 5018277"/>
              <a:gd name="connsiteY1311" fmla="*/ 3259275 h 4889855"/>
              <a:gd name="connsiteX1312" fmla="*/ 4860073 w 5018277"/>
              <a:gd name="connsiteY1312" fmla="*/ 3260879 h 4889855"/>
              <a:gd name="connsiteX1313" fmla="*/ 4858469 w 5018277"/>
              <a:gd name="connsiteY1313" fmla="*/ 3259275 h 4889855"/>
              <a:gd name="connsiteX1314" fmla="*/ 4860073 w 5018277"/>
              <a:gd name="connsiteY1314" fmla="*/ 3257671 h 4889855"/>
              <a:gd name="connsiteX1315" fmla="*/ 158205 w 5018277"/>
              <a:gd name="connsiteY1315" fmla="*/ 3257671 h 4889855"/>
              <a:gd name="connsiteX1316" fmla="*/ 159809 w 5018277"/>
              <a:gd name="connsiteY1316" fmla="*/ 3259275 h 4889855"/>
              <a:gd name="connsiteX1317" fmla="*/ 158205 w 5018277"/>
              <a:gd name="connsiteY1317" fmla="*/ 3260879 h 4889855"/>
              <a:gd name="connsiteX1318" fmla="*/ 156601 w 5018277"/>
              <a:gd name="connsiteY1318" fmla="*/ 3259275 h 4889855"/>
              <a:gd name="connsiteX1319" fmla="*/ 158205 w 5018277"/>
              <a:gd name="connsiteY1319" fmla="*/ 3257671 h 4889855"/>
              <a:gd name="connsiteX1320" fmla="*/ 4703343 w 5018277"/>
              <a:gd name="connsiteY1320" fmla="*/ 3256877 h 4889855"/>
              <a:gd name="connsiteX1321" fmla="*/ 4705742 w 5018277"/>
              <a:gd name="connsiteY1321" fmla="*/ 3259275 h 4889855"/>
              <a:gd name="connsiteX1322" fmla="*/ 4703343 w 5018277"/>
              <a:gd name="connsiteY1322" fmla="*/ 3261674 h 4889855"/>
              <a:gd name="connsiteX1323" fmla="*/ 4700945 w 5018277"/>
              <a:gd name="connsiteY1323" fmla="*/ 3259275 h 4889855"/>
              <a:gd name="connsiteX1324" fmla="*/ 4703343 w 5018277"/>
              <a:gd name="connsiteY1324" fmla="*/ 3256877 h 4889855"/>
              <a:gd name="connsiteX1325" fmla="*/ 314934 w 5018277"/>
              <a:gd name="connsiteY1325" fmla="*/ 3256877 h 4889855"/>
              <a:gd name="connsiteX1326" fmla="*/ 317333 w 5018277"/>
              <a:gd name="connsiteY1326" fmla="*/ 3259275 h 4889855"/>
              <a:gd name="connsiteX1327" fmla="*/ 314934 w 5018277"/>
              <a:gd name="connsiteY1327" fmla="*/ 3261674 h 4889855"/>
              <a:gd name="connsiteX1328" fmla="*/ 312537 w 5018277"/>
              <a:gd name="connsiteY1328" fmla="*/ 3259275 h 4889855"/>
              <a:gd name="connsiteX1329" fmla="*/ 314934 w 5018277"/>
              <a:gd name="connsiteY1329" fmla="*/ 3256877 h 4889855"/>
              <a:gd name="connsiteX1330" fmla="*/ 4546615 w 5018277"/>
              <a:gd name="connsiteY1330" fmla="*/ 3255834 h 4889855"/>
              <a:gd name="connsiteX1331" fmla="*/ 4550056 w 5018277"/>
              <a:gd name="connsiteY1331" fmla="*/ 3259275 h 4889855"/>
              <a:gd name="connsiteX1332" fmla="*/ 4546615 w 5018277"/>
              <a:gd name="connsiteY1332" fmla="*/ 3262717 h 4889855"/>
              <a:gd name="connsiteX1333" fmla="*/ 4543174 w 5018277"/>
              <a:gd name="connsiteY1333" fmla="*/ 3259275 h 4889855"/>
              <a:gd name="connsiteX1334" fmla="*/ 4546615 w 5018277"/>
              <a:gd name="connsiteY1334" fmla="*/ 3255834 h 4889855"/>
              <a:gd name="connsiteX1335" fmla="*/ 471663 w 5018277"/>
              <a:gd name="connsiteY1335" fmla="*/ 3255834 h 4889855"/>
              <a:gd name="connsiteX1336" fmla="*/ 475105 w 5018277"/>
              <a:gd name="connsiteY1336" fmla="*/ 3259275 h 4889855"/>
              <a:gd name="connsiteX1337" fmla="*/ 471663 w 5018277"/>
              <a:gd name="connsiteY1337" fmla="*/ 3262717 h 4889855"/>
              <a:gd name="connsiteX1338" fmla="*/ 468222 w 5018277"/>
              <a:gd name="connsiteY1338" fmla="*/ 3259275 h 4889855"/>
              <a:gd name="connsiteX1339" fmla="*/ 471663 w 5018277"/>
              <a:gd name="connsiteY1339" fmla="*/ 3255834 h 4889855"/>
              <a:gd name="connsiteX1340" fmla="*/ 4389886 w 5018277"/>
              <a:gd name="connsiteY1340" fmla="*/ 3254718 h 4889855"/>
              <a:gd name="connsiteX1341" fmla="*/ 4394444 w 5018277"/>
              <a:gd name="connsiteY1341" fmla="*/ 3259275 h 4889855"/>
              <a:gd name="connsiteX1342" fmla="*/ 4389886 w 5018277"/>
              <a:gd name="connsiteY1342" fmla="*/ 3263833 h 4889855"/>
              <a:gd name="connsiteX1343" fmla="*/ 4385329 w 5018277"/>
              <a:gd name="connsiteY1343" fmla="*/ 3259275 h 4889855"/>
              <a:gd name="connsiteX1344" fmla="*/ 4389886 w 5018277"/>
              <a:gd name="connsiteY1344" fmla="*/ 3254718 h 4889855"/>
              <a:gd name="connsiteX1345" fmla="*/ 628392 w 5018277"/>
              <a:gd name="connsiteY1345" fmla="*/ 3254718 h 4889855"/>
              <a:gd name="connsiteX1346" fmla="*/ 632950 w 5018277"/>
              <a:gd name="connsiteY1346" fmla="*/ 3259275 h 4889855"/>
              <a:gd name="connsiteX1347" fmla="*/ 628392 w 5018277"/>
              <a:gd name="connsiteY1347" fmla="*/ 3263833 h 4889855"/>
              <a:gd name="connsiteX1348" fmla="*/ 623834 w 5018277"/>
              <a:gd name="connsiteY1348" fmla="*/ 3259275 h 4889855"/>
              <a:gd name="connsiteX1349" fmla="*/ 628392 w 5018277"/>
              <a:gd name="connsiteY1349" fmla="*/ 3254718 h 4889855"/>
              <a:gd name="connsiteX1350" fmla="*/ 4233157 w 5018277"/>
              <a:gd name="connsiteY1350" fmla="*/ 3253327 h 4889855"/>
              <a:gd name="connsiteX1351" fmla="*/ 4239105 w 5018277"/>
              <a:gd name="connsiteY1351" fmla="*/ 3259275 h 4889855"/>
              <a:gd name="connsiteX1352" fmla="*/ 4233157 w 5018277"/>
              <a:gd name="connsiteY1352" fmla="*/ 3265223 h 4889855"/>
              <a:gd name="connsiteX1353" fmla="*/ 4227209 w 5018277"/>
              <a:gd name="connsiteY1353" fmla="*/ 3259275 h 4889855"/>
              <a:gd name="connsiteX1354" fmla="*/ 4233157 w 5018277"/>
              <a:gd name="connsiteY1354" fmla="*/ 3253327 h 4889855"/>
              <a:gd name="connsiteX1355" fmla="*/ 785120 w 5018277"/>
              <a:gd name="connsiteY1355" fmla="*/ 3253327 h 4889855"/>
              <a:gd name="connsiteX1356" fmla="*/ 791070 w 5018277"/>
              <a:gd name="connsiteY1356" fmla="*/ 3259275 h 4889855"/>
              <a:gd name="connsiteX1357" fmla="*/ 785120 w 5018277"/>
              <a:gd name="connsiteY1357" fmla="*/ 3265223 h 4889855"/>
              <a:gd name="connsiteX1358" fmla="*/ 779174 w 5018277"/>
              <a:gd name="connsiteY1358" fmla="*/ 3259275 h 4889855"/>
              <a:gd name="connsiteX1359" fmla="*/ 785120 w 5018277"/>
              <a:gd name="connsiteY1359" fmla="*/ 3253327 h 4889855"/>
              <a:gd name="connsiteX1360" fmla="*/ 4076429 w 5018277"/>
              <a:gd name="connsiteY1360" fmla="*/ 3251757 h 4889855"/>
              <a:gd name="connsiteX1361" fmla="*/ 4083947 w 5018277"/>
              <a:gd name="connsiteY1361" fmla="*/ 3259275 h 4889855"/>
              <a:gd name="connsiteX1362" fmla="*/ 4076429 w 5018277"/>
              <a:gd name="connsiteY1362" fmla="*/ 3266794 h 4889855"/>
              <a:gd name="connsiteX1363" fmla="*/ 4068910 w 5018277"/>
              <a:gd name="connsiteY1363" fmla="*/ 3259275 h 4889855"/>
              <a:gd name="connsiteX1364" fmla="*/ 4076429 w 5018277"/>
              <a:gd name="connsiteY1364" fmla="*/ 3251757 h 4889855"/>
              <a:gd name="connsiteX1365" fmla="*/ 941851 w 5018277"/>
              <a:gd name="connsiteY1365" fmla="*/ 3251757 h 4889855"/>
              <a:gd name="connsiteX1366" fmla="*/ 949369 w 5018277"/>
              <a:gd name="connsiteY1366" fmla="*/ 3259275 h 4889855"/>
              <a:gd name="connsiteX1367" fmla="*/ 941851 w 5018277"/>
              <a:gd name="connsiteY1367" fmla="*/ 3266794 h 4889855"/>
              <a:gd name="connsiteX1368" fmla="*/ 934332 w 5018277"/>
              <a:gd name="connsiteY1368" fmla="*/ 3259275 h 4889855"/>
              <a:gd name="connsiteX1369" fmla="*/ 941851 w 5018277"/>
              <a:gd name="connsiteY1369" fmla="*/ 3251757 h 4889855"/>
              <a:gd name="connsiteX1370" fmla="*/ 1098578 w 5018277"/>
              <a:gd name="connsiteY1370" fmla="*/ 3250312 h 4889855"/>
              <a:gd name="connsiteX1371" fmla="*/ 1107541 w 5018277"/>
              <a:gd name="connsiteY1371" fmla="*/ 3259275 h 4889855"/>
              <a:gd name="connsiteX1372" fmla="*/ 1098578 w 5018277"/>
              <a:gd name="connsiteY1372" fmla="*/ 3268239 h 4889855"/>
              <a:gd name="connsiteX1373" fmla="*/ 1089615 w 5018277"/>
              <a:gd name="connsiteY1373" fmla="*/ 3259275 h 4889855"/>
              <a:gd name="connsiteX1374" fmla="*/ 1098578 w 5018277"/>
              <a:gd name="connsiteY1374" fmla="*/ 3250312 h 4889855"/>
              <a:gd name="connsiteX1375" fmla="*/ 3919698 w 5018277"/>
              <a:gd name="connsiteY1375" fmla="*/ 3250160 h 4889855"/>
              <a:gd name="connsiteX1376" fmla="*/ 3928813 w 5018277"/>
              <a:gd name="connsiteY1376" fmla="*/ 3259275 h 4889855"/>
              <a:gd name="connsiteX1377" fmla="*/ 3919698 w 5018277"/>
              <a:gd name="connsiteY1377" fmla="*/ 3268389 h 4889855"/>
              <a:gd name="connsiteX1378" fmla="*/ 3910584 w 5018277"/>
              <a:gd name="connsiteY1378" fmla="*/ 3259275 h 4889855"/>
              <a:gd name="connsiteX1379" fmla="*/ 3919698 w 5018277"/>
              <a:gd name="connsiteY1379" fmla="*/ 3250160 h 4889855"/>
              <a:gd name="connsiteX1380" fmla="*/ 3762970 w 5018277"/>
              <a:gd name="connsiteY1380" fmla="*/ 3248415 h 4889855"/>
              <a:gd name="connsiteX1381" fmla="*/ 3773830 w 5018277"/>
              <a:gd name="connsiteY1381" fmla="*/ 3259275 h 4889855"/>
              <a:gd name="connsiteX1382" fmla="*/ 3762970 w 5018277"/>
              <a:gd name="connsiteY1382" fmla="*/ 3270135 h 4889855"/>
              <a:gd name="connsiteX1383" fmla="*/ 3752110 w 5018277"/>
              <a:gd name="connsiteY1383" fmla="*/ 3259275 h 4889855"/>
              <a:gd name="connsiteX1384" fmla="*/ 3762970 w 5018277"/>
              <a:gd name="connsiteY1384" fmla="*/ 3248415 h 4889855"/>
              <a:gd name="connsiteX1385" fmla="*/ 1255307 w 5018277"/>
              <a:gd name="connsiteY1385" fmla="*/ 3248415 h 4889855"/>
              <a:gd name="connsiteX1386" fmla="*/ 1266167 w 5018277"/>
              <a:gd name="connsiteY1386" fmla="*/ 3259275 h 4889855"/>
              <a:gd name="connsiteX1387" fmla="*/ 1255307 w 5018277"/>
              <a:gd name="connsiteY1387" fmla="*/ 3270135 h 4889855"/>
              <a:gd name="connsiteX1388" fmla="*/ 1244447 w 5018277"/>
              <a:gd name="connsiteY1388" fmla="*/ 3259275 h 4889855"/>
              <a:gd name="connsiteX1389" fmla="*/ 1255307 w 5018277"/>
              <a:gd name="connsiteY1389" fmla="*/ 3248415 h 4889855"/>
              <a:gd name="connsiteX1390" fmla="*/ 3606241 w 5018277"/>
              <a:gd name="connsiteY1390" fmla="*/ 3246699 h 4889855"/>
              <a:gd name="connsiteX1391" fmla="*/ 3618817 w 5018277"/>
              <a:gd name="connsiteY1391" fmla="*/ 3259275 h 4889855"/>
              <a:gd name="connsiteX1392" fmla="*/ 3606241 w 5018277"/>
              <a:gd name="connsiteY1392" fmla="*/ 3271851 h 4889855"/>
              <a:gd name="connsiteX1393" fmla="*/ 3593665 w 5018277"/>
              <a:gd name="connsiteY1393" fmla="*/ 3259275 h 4889855"/>
              <a:gd name="connsiteX1394" fmla="*/ 3606241 w 5018277"/>
              <a:gd name="connsiteY1394" fmla="*/ 3246699 h 4889855"/>
              <a:gd name="connsiteX1395" fmla="*/ 1412036 w 5018277"/>
              <a:gd name="connsiteY1395" fmla="*/ 3246699 h 4889855"/>
              <a:gd name="connsiteX1396" fmla="*/ 1424612 w 5018277"/>
              <a:gd name="connsiteY1396" fmla="*/ 3259275 h 4889855"/>
              <a:gd name="connsiteX1397" fmla="*/ 1412036 w 5018277"/>
              <a:gd name="connsiteY1397" fmla="*/ 3271851 h 4889855"/>
              <a:gd name="connsiteX1398" fmla="*/ 1399460 w 5018277"/>
              <a:gd name="connsiteY1398" fmla="*/ 3259275 h 4889855"/>
              <a:gd name="connsiteX1399" fmla="*/ 1412036 w 5018277"/>
              <a:gd name="connsiteY1399" fmla="*/ 3246699 h 4889855"/>
              <a:gd name="connsiteX1400" fmla="*/ 3449512 w 5018277"/>
              <a:gd name="connsiteY1400" fmla="*/ 3244861 h 4889855"/>
              <a:gd name="connsiteX1401" fmla="*/ 3463926 w 5018277"/>
              <a:gd name="connsiteY1401" fmla="*/ 3259275 h 4889855"/>
              <a:gd name="connsiteX1402" fmla="*/ 3449512 w 5018277"/>
              <a:gd name="connsiteY1402" fmla="*/ 3273689 h 4889855"/>
              <a:gd name="connsiteX1403" fmla="*/ 3435098 w 5018277"/>
              <a:gd name="connsiteY1403" fmla="*/ 3259275 h 4889855"/>
              <a:gd name="connsiteX1404" fmla="*/ 3449512 w 5018277"/>
              <a:gd name="connsiteY1404" fmla="*/ 3244861 h 4889855"/>
              <a:gd name="connsiteX1405" fmla="*/ 1568765 w 5018277"/>
              <a:gd name="connsiteY1405" fmla="*/ 3244861 h 4889855"/>
              <a:gd name="connsiteX1406" fmla="*/ 1583179 w 5018277"/>
              <a:gd name="connsiteY1406" fmla="*/ 3259275 h 4889855"/>
              <a:gd name="connsiteX1407" fmla="*/ 1568765 w 5018277"/>
              <a:gd name="connsiteY1407" fmla="*/ 3273689 h 4889855"/>
              <a:gd name="connsiteX1408" fmla="*/ 1554351 w 5018277"/>
              <a:gd name="connsiteY1408" fmla="*/ 3259275 h 4889855"/>
              <a:gd name="connsiteX1409" fmla="*/ 1568765 w 5018277"/>
              <a:gd name="connsiteY1409" fmla="*/ 3244861 h 4889855"/>
              <a:gd name="connsiteX1410" fmla="*/ 3292783 w 5018277"/>
              <a:gd name="connsiteY1410" fmla="*/ 3243303 h 4889855"/>
              <a:gd name="connsiteX1411" fmla="*/ 3308755 w 5018277"/>
              <a:gd name="connsiteY1411" fmla="*/ 3259275 h 4889855"/>
              <a:gd name="connsiteX1412" fmla="*/ 3292783 w 5018277"/>
              <a:gd name="connsiteY1412" fmla="*/ 3275248 h 4889855"/>
              <a:gd name="connsiteX1413" fmla="*/ 3276811 w 5018277"/>
              <a:gd name="connsiteY1413" fmla="*/ 3259275 h 4889855"/>
              <a:gd name="connsiteX1414" fmla="*/ 3292783 w 5018277"/>
              <a:gd name="connsiteY1414" fmla="*/ 3243303 h 4889855"/>
              <a:gd name="connsiteX1415" fmla="*/ 1725494 w 5018277"/>
              <a:gd name="connsiteY1415" fmla="*/ 3243303 h 4889855"/>
              <a:gd name="connsiteX1416" fmla="*/ 1741466 w 5018277"/>
              <a:gd name="connsiteY1416" fmla="*/ 3259275 h 4889855"/>
              <a:gd name="connsiteX1417" fmla="*/ 1725494 w 5018277"/>
              <a:gd name="connsiteY1417" fmla="*/ 3275248 h 4889855"/>
              <a:gd name="connsiteX1418" fmla="*/ 1709522 w 5018277"/>
              <a:gd name="connsiteY1418" fmla="*/ 3259275 h 4889855"/>
              <a:gd name="connsiteX1419" fmla="*/ 1725494 w 5018277"/>
              <a:gd name="connsiteY1419" fmla="*/ 3243303 h 4889855"/>
              <a:gd name="connsiteX1420" fmla="*/ 3136054 w 5018277"/>
              <a:gd name="connsiteY1420" fmla="*/ 3241457 h 4889855"/>
              <a:gd name="connsiteX1421" fmla="*/ 3153873 w 5018277"/>
              <a:gd name="connsiteY1421" fmla="*/ 3259275 h 4889855"/>
              <a:gd name="connsiteX1422" fmla="*/ 3136054 w 5018277"/>
              <a:gd name="connsiteY1422" fmla="*/ 3277094 h 4889855"/>
              <a:gd name="connsiteX1423" fmla="*/ 3118236 w 5018277"/>
              <a:gd name="connsiteY1423" fmla="*/ 3259275 h 4889855"/>
              <a:gd name="connsiteX1424" fmla="*/ 3136054 w 5018277"/>
              <a:gd name="connsiteY1424" fmla="*/ 3241457 h 4889855"/>
              <a:gd name="connsiteX1425" fmla="*/ 1882222 w 5018277"/>
              <a:gd name="connsiteY1425" fmla="*/ 3241457 h 4889855"/>
              <a:gd name="connsiteX1426" fmla="*/ 1900041 w 5018277"/>
              <a:gd name="connsiteY1426" fmla="*/ 3259275 h 4889855"/>
              <a:gd name="connsiteX1427" fmla="*/ 1882222 w 5018277"/>
              <a:gd name="connsiteY1427" fmla="*/ 3277094 h 4889855"/>
              <a:gd name="connsiteX1428" fmla="*/ 1864404 w 5018277"/>
              <a:gd name="connsiteY1428" fmla="*/ 3259275 h 4889855"/>
              <a:gd name="connsiteX1429" fmla="*/ 1882222 w 5018277"/>
              <a:gd name="connsiteY1429" fmla="*/ 3241457 h 4889855"/>
              <a:gd name="connsiteX1430" fmla="*/ 2979326 w 5018277"/>
              <a:gd name="connsiteY1430" fmla="*/ 3240171 h 4889855"/>
              <a:gd name="connsiteX1431" fmla="*/ 2998429 w 5018277"/>
              <a:gd name="connsiteY1431" fmla="*/ 3259275 h 4889855"/>
              <a:gd name="connsiteX1432" fmla="*/ 2979326 w 5018277"/>
              <a:gd name="connsiteY1432" fmla="*/ 3278378 h 4889855"/>
              <a:gd name="connsiteX1433" fmla="*/ 2960222 w 5018277"/>
              <a:gd name="connsiteY1433" fmla="*/ 3259275 h 4889855"/>
              <a:gd name="connsiteX1434" fmla="*/ 2979326 w 5018277"/>
              <a:gd name="connsiteY1434" fmla="*/ 3240171 h 4889855"/>
              <a:gd name="connsiteX1435" fmla="*/ 2038952 w 5018277"/>
              <a:gd name="connsiteY1435" fmla="*/ 3240171 h 4889855"/>
              <a:gd name="connsiteX1436" fmla="*/ 2058055 w 5018277"/>
              <a:gd name="connsiteY1436" fmla="*/ 3259275 h 4889855"/>
              <a:gd name="connsiteX1437" fmla="*/ 2038952 w 5018277"/>
              <a:gd name="connsiteY1437" fmla="*/ 3278378 h 4889855"/>
              <a:gd name="connsiteX1438" fmla="*/ 2019848 w 5018277"/>
              <a:gd name="connsiteY1438" fmla="*/ 3259275 h 4889855"/>
              <a:gd name="connsiteX1439" fmla="*/ 2038952 w 5018277"/>
              <a:gd name="connsiteY1439" fmla="*/ 3240171 h 4889855"/>
              <a:gd name="connsiteX1440" fmla="*/ 2822596 w 5018277"/>
              <a:gd name="connsiteY1440" fmla="*/ 3239067 h 4889855"/>
              <a:gd name="connsiteX1441" fmla="*/ 2842804 w 5018277"/>
              <a:gd name="connsiteY1441" fmla="*/ 3259275 h 4889855"/>
              <a:gd name="connsiteX1442" fmla="*/ 2822596 w 5018277"/>
              <a:gd name="connsiteY1442" fmla="*/ 3279483 h 4889855"/>
              <a:gd name="connsiteX1443" fmla="*/ 2802388 w 5018277"/>
              <a:gd name="connsiteY1443" fmla="*/ 3259275 h 4889855"/>
              <a:gd name="connsiteX1444" fmla="*/ 2822596 w 5018277"/>
              <a:gd name="connsiteY1444" fmla="*/ 3239067 h 4889855"/>
              <a:gd name="connsiteX1445" fmla="*/ 2195681 w 5018277"/>
              <a:gd name="connsiteY1445" fmla="*/ 3239067 h 4889855"/>
              <a:gd name="connsiteX1446" fmla="*/ 2215889 w 5018277"/>
              <a:gd name="connsiteY1446" fmla="*/ 3259275 h 4889855"/>
              <a:gd name="connsiteX1447" fmla="*/ 2195681 w 5018277"/>
              <a:gd name="connsiteY1447" fmla="*/ 3279483 h 4889855"/>
              <a:gd name="connsiteX1448" fmla="*/ 2175473 w 5018277"/>
              <a:gd name="connsiteY1448" fmla="*/ 3259275 h 4889855"/>
              <a:gd name="connsiteX1449" fmla="*/ 2195681 w 5018277"/>
              <a:gd name="connsiteY1449" fmla="*/ 3239067 h 4889855"/>
              <a:gd name="connsiteX1450" fmla="*/ 2665867 w 5018277"/>
              <a:gd name="connsiteY1450" fmla="*/ 3238390 h 4889855"/>
              <a:gd name="connsiteX1451" fmla="*/ 2686752 w 5018277"/>
              <a:gd name="connsiteY1451" fmla="*/ 3259275 h 4889855"/>
              <a:gd name="connsiteX1452" fmla="*/ 2665867 w 5018277"/>
              <a:gd name="connsiteY1452" fmla="*/ 3280160 h 4889855"/>
              <a:gd name="connsiteX1453" fmla="*/ 2644982 w 5018277"/>
              <a:gd name="connsiteY1453" fmla="*/ 3259275 h 4889855"/>
              <a:gd name="connsiteX1454" fmla="*/ 2665867 w 5018277"/>
              <a:gd name="connsiteY1454" fmla="*/ 3238390 h 4889855"/>
              <a:gd name="connsiteX1455" fmla="*/ 2352409 w 5018277"/>
              <a:gd name="connsiteY1455" fmla="*/ 3238390 h 4889855"/>
              <a:gd name="connsiteX1456" fmla="*/ 2373294 w 5018277"/>
              <a:gd name="connsiteY1456" fmla="*/ 3259275 h 4889855"/>
              <a:gd name="connsiteX1457" fmla="*/ 2352409 w 5018277"/>
              <a:gd name="connsiteY1457" fmla="*/ 3280160 h 4889855"/>
              <a:gd name="connsiteX1458" fmla="*/ 2331524 w 5018277"/>
              <a:gd name="connsiteY1458" fmla="*/ 3259275 h 4889855"/>
              <a:gd name="connsiteX1459" fmla="*/ 2352409 w 5018277"/>
              <a:gd name="connsiteY1459" fmla="*/ 3238390 h 4889855"/>
              <a:gd name="connsiteX1460" fmla="*/ 2509138 w 5018277"/>
              <a:gd name="connsiteY1460" fmla="*/ 3238162 h 4889855"/>
              <a:gd name="connsiteX1461" fmla="*/ 2530251 w 5018277"/>
              <a:gd name="connsiteY1461" fmla="*/ 3259275 h 4889855"/>
              <a:gd name="connsiteX1462" fmla="*/ 2509138 w 5018277"/>
              <a:gd name="connsiteY1462" fmla="*/ 3280388 h 4889855"/>
              <a:gd name="connsiteX1463" fmla="*/ 2488025 w 5018277"/>
              <a:gd name="connsiteY1463" fmla="*/ 3259275 h 4889855"/>
              <a:gd name="connsiteX1464" fmla="*/ 2509138 w 5018277"/>
              <a:gd name="connsiteY1464" fmla="*/ 3238162 h 4889855"/>
              <a:gd name="connsiteX1465" fmla="*/ 4781709 w 5018277"/>
              <a:gd name="connsiteY1465" fmla="*/ 3121377 h 4889855"/>
              <a:gd name="connsiteX1466" fmla="*/ 4783875 w 5018277"/>
              <a:gd name="connsiteY1466" fmla="*/ 3123543 h 4889855"/>
              <a:gd name="connsiteX1467" fmla="*/ 4781709 w 5018277"/>
              <a:gd name="connsiteY1467" fmla="*/ 3125710 h 4889855"/>
              <a:gd name="connsiteX1468" fmla="*/ 4779543 w 5018277"/>
              <a:gd name="connsiteY1468" fmla="*/ 3123543 h 4889855"/>
              <a:gd name="connsiteX1469" fmla="*/ 4781709 w 5018277"/>
              <a:gd name="connsiteY1469" fmla="*/ 3121377 h 4889855"/>
              <a:gd name="connsiteX1470" fmla="*/ 236569 w 5018277"/>
              <a:gd name="connsiteY1470" fmla="*/ 3121377 h 4889855"/>
              <a:gd name="connsiteX1471" fmla="*/ 238736 w 5018277"/>
              <a:gd name="connsiteY1471" fmla="*/ 3123543 h 4889855"/>
              <a:gd name="connsiteX1472" fmla="*/ 236569 w 5018277"/>
              <a:gd name="connsiteY1472" fmla="*/ 3125710 h 4889855"/>
              <a:gd name="connsiteX1473" fmla="*/ 234404 w 5018277"/>
              <a:gd name="connsiteY1473" fmla="*/ 3123543 h 4889855"/>
              <a:gd name="connsiteX1474" fmla="*/ 236569 w 5018277"/>
              <a:gd name="connsiteY1474" fmla="*/ 3121377 h 4889855"/>
              <a:gd name="connsiteX1475" fmla="*/ 4624979 w 5018277"/>
              <a:gd name="connsiteY1475" fmla="*/ 3120380 h 4889855"/>
              <a:gd name="connsiteX1476" fmla="*/ 4628143 w 5018277"/>
              <a:gd name="connsiteY1476" fmla="*/ 3123543 h 4889855"/>
              <a:gd name="connsiteX1477" fmla="*/ 4624979 w 5018277"/>
              <a:gd name="connsiteY1477" fmla="*/ 3126707 h 4889855"/>
              <a:gd name="connsiteX1478" fmla="*/ 4621816 w 5018277"/>
              <a:gd name="connsiteY1478" fmla="*/ 3123543 h 4889855"/>
              <a:gd name="connsiteX1479" fmla="*/ 4624979 w 5018277"/>
              <a:gd name="connsiteY1479" fmla="*/ 3120380 h 4889855"/>
              <a:gd name="connsiteX1480" fmla="*/ 393299 w 5018277"/>
              <a:gd name="connsiteY1480" fmla="*/ 3120380 h 4889855"/>
              <a:gd name="connsiteX1481" fmla="*/ 396463 w 5018277"/>
              <a:gd name="connsiteY1481" fmla="*/ 3123543 h 4889855"/>
              <a:gd name="connsiteX1482" fmla="*/ 393299 w 5018277"/>
              <a:gd name="connsiteY1482" fmla="*/ 3126707 h 4889855"/>
              <a:gd name="connsiteX1483" fmla="*/ 390135 w 5018277"/>
              <a:gd name="connsiteY1483" fmla="*/ 3123543 h 4889855"/>
              <a:gd name="connsiteX1484" fmla="*/ 393299 w 5018277"/>
              <a:gd name="connsiteY1484" fmla="*/ 3120380 h 4889855"/>
              <a:gd name="connsiteX1485" fmla="*/ 4468251 w 5018277"/>
              <a:gd name="connsiteY1485" fmla="*/ 3119094 h 4889855"/>
              <a:gd name="connsiteX1486" fmla="*/ 4472700 w 5018277"/>
              <a:gd name="connsiteY1486" fmla="*/ 3123544 h 4889855"/>
              <a:gd name="connsiteX1487" fmla="*/ 4468251 w 5018277"/>
              <a:gd name="connsiteY1487" fmla="*/ 3127993 h 4889855"/>
              <a:gd name="connsiteX1488" fmla="*/ 4463801 w 5018277"/>
              <a:gd name="connsiteY1488" fmla="*/ 3123544 h 4889855"/>
              <a:gd name="connsiteX1489" fmla="*/ 4468251 w 5018277"/>
              <a:gd name="connsiteY1489" fmla="*/ 3119094 h 4889855"/>
              <a:gd name="connsiteX1490" fmla="*/ 550028 w 5018277"/>
              <a:gd name="connsiteY1490" fmla="*/ 3119094 h 4889855"/>
              <a:gd name="connsiteX1491" fmla="*/ 554477 w 5018277"/>
              <a:gd name="connsiteY1491" fmla="*/ 3123544 h 4889855"/>
              <a:gd name="connsiteX1492" fmla="*/ 550028 w 5018277"/>
              <a:gd name="connsiteY1492" fmla="*/ 3127993 h 4889855"/>
              <a:gd name="connsiteX1493" fmla="*/ 545578 w 5018277"/>
              <a:gd name="connsiteY1493" fmla="*/ 3123544 h 4889855"/>
              <a:gd name="connsiteX1494" fmla="*/ 550028 w 5018277"/>
              <a:gd name="connsiteY1494" fmla="*/ 3119094 h 4889855"/>
              <a:gd name="connsiteX1495" fmla="*/ 4311522 w 5018277"/>
              <a:gd name="connsiteY1495" fmla="*/ 3117840 h 4889855"/>
              <a:gd name="connsiteX1496" fmla="*/ 4317226 w 5018277"/>
              <a:gd name="connsiteY1496" fmla="*/ 3123544 h 4889855"/>
              <a:gd name="connsiteX1497" fmla="*/ 4311522 w 5018277"/>
              <a:gd name="connsiteY1497" fmla="*/ 3129247 h 4889855"/>
              <a:gd name="connsiteX1498" fmla="*/ 4305818 w 5018277"/>
              <a:gd name="connsiteY1498" fmla="*/ 3123544 h 4889855"/>
              <a:gd name="connsiteX1499" fmla="*/ 4311522 w 5018277"/>
              <a:gd name="connsiteY1499" fmla="*/ 3117840 h 4889855"/>
              <a:gd name="connsiteX1500" fmla="*/ 706756 w 5018277"/>
              <a:gd name="connsiteY1500" fmla="*/ 3117840 h 4889855"/>
              <a:gd name="connsiteX1501" fmla="*/ 712461 w 5018277"/>
              <a:gd name="connsiteY1501" fmla="*/ 3123544 h 4889855"/>
              <a:gd name="connsiteX1502" fmla="*/ 706756 w 5018277"/>
              <a:gd name="connsiteY1502" fmla="*/ 3129247 h 4889855"/>
              <a:gd name="connsiteX1503" fmla="*/ 701053 w 5018277"/>
              <a:gd name="connsiteY1503" fmla="*/ 3123544 h 4889855"/>
              <a:gd name="connsiteX1504" fmla="*/ 706756 w 5018277"/>
              <a:gd name="connsiteY1504" fmla="*/ 3117840 h 4889855"/>
              <a:gd name="connsiteX1505" fmla="*/ 4154793 w 5018277"/>
              <a:gd name="connsiteY1505" fmla="*/ 3116163 h 4889855"/>
              <a:gd name="connsiteX1506" fmla="*/ 4162173 w 5018277"/>
              <a:gd name="connsiteY1506" fmla="*/ 3123544 h 4889855"/>
              <a:gd name="connsiteX1507" fmla="*/ 4154793 w 5018277"/>
              <a:gd name="connsiteY1507" fmla="*/ 3130924 h 4889855"/>
              <a:gd name="connsiteX1508" fmla="*/ 4147413 w 5018277"/>
              <a:gd name="connsiteY1508" fmla="*/ 3123544 h 4889855"/>
              <a:gd name="connsiteX1509" fmla="*/ 4154793 w 5018277"/>
              <a:gd name="connsiteY1509" fmla="*/ 3116163 h 4889855"/>
              <a:gd name="connsiteX1510" fmla="*/ 863485 w 5018277"/>
              <a:gd name="connsiteY1510" fmla="*/ 3116163 h 4889855"/>
              <a:gd name="connsiteX1511" fmla="*/ 870866 w 5018277"/>
              <a:gd name="connsiteY1511" fmla="*/ 3123544 h 4889855"/>
              <a:gd name="connsiteX1512" fmla="*/ 863485 w 5018277"/>
              <a:gd name="connsiteY1512" fmla="*/ 3130924 h 4889855"/>
              <a:gd name="connsiteX1513" fmla="*/ 856105 w 5018277"/>
              <a:gd name="connsiteY1513" fmla="*/ 3123544 h 4889855"/>
              <a:gd name="connsiteX1514" fmla="*/ 863485 w 5018277"/>
              <a:gd name="connsiteY1514" fmla="*/ 3116163 h 4889855"/>
              <a:gd name="connsiteX1515" fmla="*/ 3998063 w 5018277"/>
              <a:gd name="connsiteY1515" fmla="*/ 3114580 h 4889855"/>
              <a:gd name="connsiteX1516" fmla="*/ 4007026 w 5018277"/>
              <a:gd name="connsiteY1516" fmla="*/ 3123543 h 4889855"/>
              <a:gd name="connsiteX1517" fmla="*/ 3998063 w 5018277"/>
              <a:gd name="connsiteY1517" fmla="*/ 3132507 h 4889855"/>
              <a:gd name="connsiteX1518" fmla="*/ 3989100 w 5018277"/>
              <a:gd name="connsiteY1518" fmla="*/ 3123543 h 4889855"/>
              <a:gd name="connsiteX1519" fmla="*/ 3998063 w 5018277"/>
              <a:gd name="connsiteY1519" fmla="*/ 3114580 h 4889855"/>
              <a:gd name="connsiteX1520" fmla="*/ 1020213 w 5018277"/>
              <a:gd name="connsiteY1520" fmla="*/ 3114580 h 4889855"/>
              <a:gd name="connsiteX1521" fmla="*/ 1029177 w 5018277"/>
              <a:gd name="connsiteY1521" fmla="*/ 3123543 h 4889855"/>
              <a:gd name="connsiteX1522" fmla="*/ 1020213 w 5018277"/>
              <a:gd name="connsiteY1522" fmla="*/ 3132507 h 4889855"/>
              <a:gd name="connsiteX1523" fmla="*/ 1011250 w 5018277"/>
              <a:gd name="connsiteY1523" fmla="*/ 3123543 h 4889855"/>
              <a:gd name="connsiteX1524" fmla="*/ 1020213 w 5018277"/>
              <a:gd name="connsiteY1524" fmla="*/ 3114580 h 4889855"/>
              <a:gd name="connsiteX1525" fmla="*/ 3841334 w 5018277"/>
              <a:gd name="connsiteY1525" fmla="*/ 3112684 h 4889855"/>
              <a:gd name="connsiteX1526" fmla="*/ 3852194 w 5018277"/>
              <a:gd name="connsiteY1526" fmla="*/ 3123544 h 4889855"/>
              <a:gd name="connsiteX1527" fmla="*/ 3841334 w 5018277"/>
              <a:gd name="connsiteY1527" fmla="*/ 3134404 h 4889855"/>
              <a:gd name="connsiteX1528" fmla="*/ 3830474 w 5018277"/>
              <a:gd name="connsiteY1528" fmla="*/ 3123544 h 4889855"/>
              <a:gd name="connsiteX1529" fmla="*/ 3841334 w 5018277"/>
              <a:gd name="connsiteY1529" fmla="*/ 3112684 h 4889855"/>
              <a:gd name="connsiteX1530" fmla="*/ 1176942 w 5018277"/>
              <a:gd name="connsiteY1530" fmla="*/ 3112684 h 4889855"/>
              <a:gd name="connsiteX1531" fmla="*/ 1187802 w 5018277"/>
              <a:gd name="connsiteY1531" fmla="*/ 3123544 h 4889855"/>
              <a:gd name="connsiteX1532" fmla="*/ 1176942 w 5018277"/>
              <a:gd name="connsiteY1532" fmla="*/ 3134404 h 4889855"/>
              <a:gd name="connsiteX1533" fmla="*/ 1166082 w 5018277"/>
              <a:gd name="connsiteY1533" fmla="*/ 3123544 h 4889855"/>
              <a:gd name="connsiteX1534" fmla="*/ 1176942 w 5018277"/>
              <a:gd name="connsiteY1534" fmla="*/ 3112684 h 4889855"/>
              <a:gd name="connsiteX1535" fmla="*/ 3684606 w 5018277"/>
              <a:gd name="connsiteY1535" fmla="*/ 3110968 h 4889855"/>
              <a:gd name="connsiteX1536" fmla="*/ 3697182 w 5018277"/>
              <a:gd name="connsiteY1536" fmla="*/ 3123544 h 4889855"/>
              <a:gd name="connsiteX1537" fmla="*/ 3684606 w 5018277"/>
              <a:gd name="connsiteY1537" fmla="*/ 3136120 h 4889855"/>
              <a:gd name="connsiteX1538" fmla="*/ 3672030 w 5018277"/>
              <a:gd name="connsiteY1538" fmla="*/ 3123544 h 4889855"/>
              <a:gd name="connsiteX1539" fmla="*/ 3684606 w 5018277"/>
              <a:gd name="connsiteY1539" fmla="*/ 3110968 h 4889855"/>
              <a:gd name="connsiteX1540" fmla="*/ 1333672 w 5018277"/>
              <a:gd name="connsiteY1540" fmla="*/ 3110968 h 4889855"/>
              <a:gd name="connsiteX1541" fmla="*/ 1346248 w 5018277"/>
              <a:gd name="connsiteY1541" fmla="*/ 3123544 h 4889855"/>
              <a:gd name="connsiteX1542" fmla="*/ 1333672 w 5018277"/>
              <a:gd name="connsiteY1542" fmla="*/ 3136120 h 4889855"/>
              <a:gd name="connsiteX1543" fmla="*/ 1321096 w 5018277"/>
              <a:gd name="connsiteY1543" fmla="*/ 3123544 h 4889855"/>
              <a:gd name="connsiteX1544" fmla="*/ 1333672 w 5018277"/>
              <a:gd name="connsiteY1544" fmla="*/ 3110968 h 4889855"/>
              <a:gd name="connsiteX1545" fmla="*/ 3527876 w 5018277"/>
              <a:gd name="connsiteY1545" fmla="*/ 3108939 h 4889855"/>
              <a:gd name="connsiteX1546" fmla="*/ 3542481 w 5018277"/>
              <a:gd name="connsiteY1546" fmla="*/ 3123543 h 4889855"/>
              <a:gd name="connsiteX1547" fmla="*/ 3527876 w 5018277"/>
              <a:gd name="connsiteY1547" fmla="*/ 3138148 h 4889855"/>
              <a:gd name="connsiteX1548" fmla="*/ 3513272 w 5018277"/>
              <a:gd name="connsiteY1548" fmla="*/ 3123543 h 4889855"/>
              <a:gd name="connsiteX1549" fmla="*/ 3527876 w 5018277"/>
              <a:gd name="connsiteY1549" fmla="*/ 3108939 h 4889855"/>
              <a:gd name="connsiteX1550" fmla="*/ 1490401 w 5018277"/>
              <a:gd name="connsiteY1550" fmla="*/ 3108939 h 4889855"/>
              <a:gd name="connsiteX1551" fmla="*/ 1505005 w 5018277"/>
              <a:gd name="connsiteY1551" fmla="*/ 3123543 h 4889855"/>
              <a:gd name="connsiteX1552" fmla="*/ 1490401 w 5018277"/>
              <a:gd name="connsiteY1552" fmla="*/ 3138148 h 4889855"/>
              <a:gd name="connsiteX1553" fmla="*/ 1475796 w 5018277"/>
              <a:gd name="connsiteY1553" fmla="*/ 3123543 h 4889855"/>
              <a:gd name="connsiteX1554" fmla="*/ 1490401 w 5018277"/>
              <a:gd name="connsiteY1554" fmla="*/ 3108939 h 4889855"/>
              <a:gd name="connsiteX1555" fmla="*/ 3371148 w 5018277"/>
              <a:gd name="connsiteY1555" fmla="*/ 3106967 h 4889855"/>
              <a:gd name="connsiteX1556" fmla="*/ 3387724 w 5018277"/>
              <a:gd name="connsiteY1556" fmla="*/ 3123544 h 4889855"/>
              <a:gd name="connsiteX1557" fmla="*/ 3371148 w 5018277"/>
              <a:gd name="connsiteY1557" fmla="*/ 3140120 h 4889855"/>
              <a:gd name="connsiteX1558" fmla="*/ 3354571 w 5018277"/>
              <a:gd name="connsiteY1558" fmla="*/ 3123544 h 4889855"/>
              <a:gd name="connsiteX1559" fmla="*/ 3371148 w 5018277"/>
              <a:gd name="connsiteY1559" fmla="*/ 3106967 h 4889855"/>
              <a:gd name="connsiteX1560" fmla="*/ 1647130 w 5018277"/>
              <a:gd name="connsiteY1560" fmla="*/ 3106967 h 4889855"/>
              <a:gd name="connsiteX1561" fmla="*/ 1663706 w 5018277"/>
              <a:gd name="connsiteY1561" fmla="*/ 3123544 h 4889855"/>
              <a:gd name="connsiteX1562" fmla="*/ 1647130 w 5018277"/>
              <a:gd name="connsiteY1562" fmla="*/ 3140120 h 4889855"/>
              <a:gd name="connsiteX1563" fmla="*/ 1630553 w 5018277"/>
              <a:gd name="connsiteY1563" fmla="*/ 3123544 h 4889855"/>
              <a:gd name="connsiteX1564" fmla="*/ 1647130 w 5018277"/>
              <a:gd name="connsiteY1564" fmla="*/ 3106967 h 4889855"/>
              <a:gd name="connsiteX1565" fmla="*/ 3214418 w 5018277"/>
              <a:gd name="connsiteY1565" fmla="*/ 3105088 h 4889855"/>
              <a:gd name="connsiteX1566" fmla="*/ 3232874 w 5018277"/>
              <a:gd name="connsiteY1566" fmla="*/ 3123544 h 4889855"/>
              <a:gd name="connsiteX1567" fmla="*/ 3214418 w 5018277"/>
              <a:gd name="connsiteY1567" fmla="*/ 3141999 h 4889855"/>
              <a:gd name="connsiteX1568" fmla="*/ 3195963 w 5018277"/>
              <a:gd name="connsiteY1568" fmla="*/ 3123544 h 4889855"/>
              <a:gd name="connsiteX1569" fmla="*/ 3214418 w 5018277"/>
              <a:gd name="connsiteY1569" fmla="*/ 3105088 h 4889855"/>
              <a:gd name="connsiteX1570" fmla="*/ 1803859 w 5018277"/>
              <a:gd name="connsiteY1570" fmla="*/ 3105088 h 4889855"/>
              <a:gd name="connsiteX1571" fmla="*/ 1822314 w 5018277"/>
              <a:gd name="connsiteY1571" fmla="*/ 3123544 h 4889855"/>
              <a:gd name="connsiteX1572" fmla="*/ 1803859 w 5018277"/>
              <a:gd name="connsiteY1572" fmla="*/ 3141999 h 4889855"/>
              <a:gd name="connsiteX1573" fmla="*/ 1785403 w 5018277"/>
              <a:gd name="connsiteY1573" fmla="*/ 3123544 h 4889855"/>
              <a:gd name="connsiteX1574" fmla="*/ 1803859 w 5018277"/>
              <a:gd name="connsiteY1574" fmla="*/ 3105088 h 4889855"/>
              <a:gd name="connsiteX1575" fmla="*/ 3057690 w 5018277"/>
              <a:gd name="connsiteY1575" fmla="*/ 3103336 h 4889855"/>
              <a:gd name="connsiteX1576" fmla="*/ 3077898 w 5018277"/>
              <a:gd name="connsiteY1576" fmla="*/ 3123544 h 4889855"/>
              <a:gd name="connsiteX1577" fmla="*/ 3057690 w 5018277"/>
              <a:gd name="connsiteY1577" fmla="*/ 3143752 h 4889855"/>
              <a:gd name="connsiteX1578" fmla="*/ 3037482 w 5018277"/>
              <a:gd name="connsiteY1578" fmla="*/ 3123544 h 4889855"/>
              <a:gd name="connsiteX1579" fmla="*/ 3057690 w 5018277"/>
              <a:gd name="connsiteY1579" fmla="*/ 3103336 h 4889855"/>
              <a:gd name="connsiteX1580" fmla="*/ 1960587 w 5018277"/>
              <a:gd name="connsiteY1580" fmla="*/ 3103336 h 4889855"/>
              <a:gd name="connsiteX1581" fmla="*/ 1980795 w 5018277"/>
              <a:gd name="connsiteY1581" fmla="*/ 3123544 h 4889855"/>
              <a:gd name="connsiteX1582" fmla="*/ 1960587 w 5018277"/>
              <a:gd name="connsiteY1582" fmla="*/ 3143752 h 4889855"/>
              <a:gd name="connsiteX1583" fmla="*/ 1940379 w 5018277"/>
              <a:gd name="connsiteY1583" fmla="*/ 3123544 h 4889855"/>
              <a:gd name="connsiteX1584" fmla="*/ 1960587 w 5018277"/>
              <a:gd name="connsiteY1584" fmla="*/ 3103336 h 4889855"/>
              <a:gd name="connsiteX1585" fmla="*/ 2900961 w 5018277"/>
              <a:gd name="connsiteY1585" fmla="*/ 3101971 h 4889855"/>
              <a:gd name="connsiteX1586" fmla="*/ 2922534 w 5018277"/>
              <a:gd name="connsiteY1586" fmla="*/ 3123544 h 4889855"/>
              <a:gd name="connsiteX1587" fmla="*/ 2900961 w 5018277"/>
              <a:gd name="connsiteY1587" fmla="*/ 3145117 h 4889855"/>
              <a:gd name="connsiteX1588" fmla="*/ 2879388 w 5018277"/>
              <a:gd name="connsiteY1588" fmla="*/ 3123544 h 4889855"/>
              <a:gd name="connsiteX1589" fmla="*/ 2900961 w 5018277"/>
              <a:gd name="connsiteY1589" fmla="*/ 3101971 h 4889855"/>
              <a:gd name="connsiteX1590" fmla="*/ 2117316 w 5018277"/>
              <a:gd name="connsiteY1590" fmla="*/ 3101971 h 4889855"/>
              <a:gd name="connsiteX1591" fmla="*/ 2138889 w 5018277"/>
              <a:gd name="connsiteY1591" fmla="*/ 3123544 h 4889855"/>
              <a:gd name="connsiteX1592" fmla="*/ 2117316 w 5018277"/>
              <a:gd name="connsiteY1592" fmla="*/ 3145117 h 4889855"/>
              <a:gd name="connsiteX1593" fmla="*/ 2095743 w 5018277"/>
              <a:gd name="connsiteY1593" fmla="*/ 3123544 h 4889855"/>
              <a:gd name="connsiteX1594" fmla="*/ 2117316 w 5018277"/>
              <a:gd name="connsiteY1594" fmla="*/ 3101971 h 4889855"/>
              <a:gd name="connsiteX1595" fmla="*/ 2744232 w 5018277"/>
              <a:gd name="connsiteY1595" fmla="*/ 3100800 h 4889855"/>
              <a:gd name="connsiteX1596" fmla="*/ 2766976 w 5018277"/>
              <a:gd name="connsiteY1596" fmla="*/ 3123544 h 4889855"/>
              <a:gd name="connsiteX1597" fmla="*/ 2744232 w 5018277"/>
              <a:gd name="connsiteY1597" fmla="*/ 3146288 h 4889855"/>
              <a:gd name="connsiteX1598" fmla="*/ 2721488 w 5018277"/>
              <a:gd name="connsiteY1598" fmla="*/ 3123544 h 4889855"/>
              <a:gd name="connsiteX1599" fmla="*/ 2744232 w 5018277"/>
              <a:gd name="connsiteY1599" fmla="*/ 3100800 h 4889855"/>
              <a:gd name="connsiteX1600" fmla="*/ 2274045 w 5018277"/>
              <a:gd name="connsiteY1600" fmla="*/ 3100800 h 4889855"/>
              <a:gd name="connsiteX1601" fmla="*/ 2296789 w 5018277"/>
              <a:gd name="connsiteY1601" fmla="*/ 3123544 h 4889855"/>
              <a:gd name="connsiteX1602" fmla="*/ 2274045 w 5018277"/>
              <a:gd name="connsiteY1602" fmla="*/ 3146288 h 4889855"/>
              <a:gd name="connsiteX1603" fmla="*/ 2251301 w 5018277"/>
              <a:gd name="connsiteY1603" fmla="*/ 3123544 h 4889855"/>
              <a:gd name="connsiteX1604" fmla="*/ 2274045 w 5018277"/>
              <a:gd name="connsiteY1604" fmla="*/ 3100800 h 4889855"/>
              <a:gd name="connsiteX1605" fmla="*/ 2587503 w 5018277"/>
              <a:gd name="connsiteY1605" fmla="*/ 3100323 h 4889855"/>
              <a:gd name="connsiteX1606" fmla="*/ 2610723 w 5018277"/>
              <a:gd name="connsiteY1606" fmla="*/ 3123544 h 4889855"/>
              <a:gd name="connsiteX1607" fmla="*/ 2587503 w 5018277"/>
              <a:gd name="connsiteY1607" fmla="*/ 3146764 h 4889855"/>
              <a:gd name="connsiteX1608" fmla="*/ 2564282 w 5018277"/>
              <a:gd name="connsiteY1608" fmla="*/ 3123544 h 4889855"/>
              <a:gd name="connsiteX1609" fmla="*/ 2587503 w 5018277"/>
              <a:gd name="connsiteY1609" fmla="*/ 3100323 h 4889855"/>
              <a:gd name="connsiteX1610" fmla="*/ 2430774 w 5018277"/>
              <a:gd name="connsiteY1610" fmla="*/ 3100323 h 4889855"/>
              <a:gd name="connsiteX1611" fmla="*/ 2453994 w 5018277"/>
              <a:gd name="connsiteY1611" fmla="*/ 3123544 h 4889855"/>
              <a:gd name="connsiteX1612" fmla="*/ 2430774 w 5018277"/>
              <a:gd name="connsiteY1612" fmla="*/ 3146764 h 4889855"/>
              <a:gd name="connsiteX1613" fmla="*/ 2407553 w 5018277"/>
              <a:gd name="connsiteY1613" fmla="*/ 3123544 h 4889855"/>
              <a:gd name="connsiteX1614" fmla="*/ 2430774 w 5018277"/>
              <a:gd name="connsiteY1614" fmla="*/ 3100323 h 4889855"/>
              <a:gd name="connsiteX1615" fmla="*/ 4860073 w 5018277"/>
              <a:gd name="connsiteY1615" fmla="*/ 2985867 h 4889855"/>
              <a:gd name="connsiteX1616" fmla="*/ 4862019 w 5018277"/>
              <a:gd name="connsiteY1616" fmla="*/ 2987813 h 4889855"/>
              <a:gd name="connsiteX1617" fmla="*/ 4860073 w 5018277"/>
              <a:gd name="connsiteY1617" fmla="*/ 2989759 h 4889855"/>
              <a:gd name="connsiteX1618" fmla="*/ 4858127 w 5018277"/>
              <a:gd name="connsiteY1618" fmla="*/ 2987813 h 4889855"/>
              <a:gd name="connsiteX1619" fmla="*/ 4860073 w 5018277"/>
              <a:gd name="connsiteY1619" fmla="*/ 2985867 h 4889855"/>
              <a:gd name="connsiteX1620" fmla="*/ 158205 w 5018277"/>
              <a:gd name="connsiteY1620" fmla="*/ 2985867 h 4889855"/>
              <a:gd name="connsiteX1621" fmla="*/ 160151 w 5018277"/>
              <a:gd name="connsiteY1621" fmla="*/ 2987813 h 4889855"/>
              <a:gd name="connsiteX1622" fmla="*/ 158205 w 5018277"/>
              <a:gd name="connsiteY1622" fmla="*/ 2989759 h 4889855"/>
              <a:gd name="connsiteX1623" fmla="*/ 156258 w 5018277"/>
              <a:gd name="connsiteY1623" fmla="*/ 2987813 h 4889855"/>
              <a:gd name="connsiteX1624" fmla="*/ 158205 w 5018277"/>
              <a:gd name="connsiteY1624" fmla="*/ 2985867 h 4889855"/>
              <a:gd name="connsiteX1625" fmla="*/ 4703344 w 5018277"/>
              <a:gd name="connsiteY1625" fmla="*/ 2984915 h 4889855"/>
              <a:gd name="connsiteX1626" fmla="*/ 4706241 w 5018277"/>
              <a:gd name="connsiteY1626" fmla="*/ 2987812 h 4889855"/>
              <a:gd name="connsiteX1627" fmla="*/ 4703344 w 5018277"/>
              <a:gd name="connsiteY1627" fmla="*/ 2990709 h 4889855"/>
              <a:gd name="connsiteX1628" fmla="*/ 4700447 w 5018277"/>
              <a:gd name="connsiteY1628" fmla="*/ 2987812 h 4889855"/>
              <a:gd name="connsiteX1629" fmla="*/ 4703344 w 5018277"/>
              <a:gd name="connsiteY1629" fmla="*/ 2984915 h 4889855"/>
              <a:gd name="connsiteX1630" fmla="*/ 314934 w 5018277"/>
              <a:gd name="connsiteY1630" fmla="*/ 2984915 h 4889855"/>
              <a:gd name="connsiteX1631" fmla="*/ 317831 w 5018277"/>
              <a:gd name="connsiteY1631" fmla="*/ 2987812 h 4889855"/>
              <a:gd name="connsiteX1632" fmla="*/ 314934 w 5018277"/>
              <a:gd name="connsiteY1632" fmla="*/ 2990709 h 4889855"/>
              <a:gd name="connsiteX1633" fmla="*/ 312036 w 5018277"/>
              <a:gd name="connsiteY1633" fmla="*/ 2987812 h 4889855"/>
              <a:gd name="connsiteX1634" fmla="*/ 314934 w 5018277"/>
              <a:gd name="connsiteY1634" fmla="*/ 2984915 h 4889855"/>
              <a:gd name="connsiteX1635" fmla="*/ 4546615 w 5018277"/>
              <a:gd name="connsiteY1635" fmla="*/ 2983679 h 4889855"/>
              <a:gd name="connsiteX1636" fmla="*/ 4550749 w 5018277"/>
              <a:gd name="connsiteY1636" fmla="*/ 2987813 h 4889855"/>
              <a:gd name="connsiteX1637" fmla="*/ 4546615 w 5018277"/>
              <a:gd name="connsiteY1637" fmla="*/ 2991947 h 4889855"/>
              <a:gd name="connsiteX1638" fmla="*/ 4542481 w 5018277"/>
              <a:gd name="connsiteY1638" fmla="*/ 2987813 h 4889855"/>
              <a:gd name="connsiteX1639" fmla="*/ 4546615 w 5018277"/>
              <a:gd name="connsiteY1639" fmla="*/ 2983679 h 4889855"/>
              <a:gd name="connsiteX1640" fmla="*/ 471663 w 5018277"/>
              <a:gd name="connsiteY1640" fmla="*/ 2983679 h 4889855"/>
              <a:gd name="connsiteX1641" fmla="*/ 475797 w 5018277"/>
              <a:gd name="connsiteY1641" fmla="*/ 2987813 h 4889855"/>
              <a:gd name="connsiteX1642" fmla="*/ 471663 w 5018277"/>
              <a:gd name="connsiteY1642" fmla="*/ 2991947 h 4889855"/>
              <a:gd name="connsiteX1643" fmla="*/ 467528 w 5018277"/>
              <a:gd name="connsiteY1643" fmla="*/ 2987813 h 4889855"/>
              <a:gd name="connsiteX1644" fmla="*/ 471663 w 5018277"/>
              <a:gd name="connsiteY1644" fmla="*/ 2983679 h 4889855"/>
              <a:gd name="connsiteX1645" fmla="*/ 4389885 w 5018277"/>
              <a:gd name="connsiteY1645" fmla="*/ 2982348 h 4889855"/>
              <a:gd name="connsiteX1646" fmla="*/ 4395350 w 5018277"/>
              <a:gd name="connsiteY1646" fmla="*/ 2987812 h 4889855"/>
              <a:gd name="connsiteX1647" fmla="*/ 4389885 w 5018277"/>
              <a:gd name="connsiteY1647" fmla="*/ 2993277 h 4889855"/>
              <a:gd name="connsiteX1648" fmla="*/ 4384421 w 5018277"/>
              <a:gd name="connsiteY1648" fmla="*/ 2987812 h 4889855"/>
              <a:gd name="connsiteX1649" fmla="*/ 4389885 w 5018277"/>
              <a:gd name="connsiteY1649" fmla="*/ 2982348 h 4889855"/>
              <a:gd name="connsiteX1650" fmla="*/ 628392 w 5018277"/>
              <a:gd name="connsiteY1650" fmla="*/ 2982348 h 4889855"/>
              <a:gd name="connsiteX1651" fmla="*/ 633857 w 5018277"/>
              <a:gd name="connsiteY1651" fmla="*/ 2987812 h 4889855"/>
              <a:gd name="connsiteX1652" fmla="*/ 628392 w 5018277"/>
              <a:gd name="connsiteY1652" fmla="*/ 2993277 h 4889855"/>
              <a:gd name="connsiteX1653" fmla="*/ 622928 w 5018277"/>
              <a:gd name="connsiteY1653" fmla="*/ 2987812 h 4889855"/>
              <a:gd name="connsiteX1654" fmla="*/ 628392 w 5018277"/>
              <a:gd name="connsiteY1654" fmla="*/ 2982348 h 4889855"/>
              <a:gd name="connsiteX1655" fmla="*/ 4233157 w 5018277"/>
              <a:gd name="connsiteY1655" fmla="*/ 2980838 h 4889855"/>
              <a:gd name="connsiteX1656" fmla="*/ 4240132 w 5018277"/>
              <a:gd name="connsiteY1656" fmla="*/ 2987813 h 4889855"/>
              <a:gd name="connsiteX1657" fmla="*/ 4233157 w 5018277"/>
              <a:gd name="connsiteY1657" fmla="*/ 2994788 h 4889855"/>
              <a:gd name="connsiteX1658" fmla="*/ 4226181 w 5018277"/>
              <a:gd name="connsiteY1658" fmla="*/ 2987813 h 4889855"/>
              <a:gd name="connsiteX1659" fmla="*/ 4233157 w 5018277"/>
              <a:gd name="connsiteY1659" fmla="*/ 2980838 h 4889855"/>
              <a:gd name="connsiteX1660" fmla="*/ 785120 w 5018277"/>
              <a:gd name="connsiteY1660" fmla="*/ 2980838 h 4889855"/>
              <a:gd name="connsiteX1661" fmla="*/ 792096 w 5018277"/>
              <a:gd name="connsiteY1661" fmla="*/ 2987813 h 4889855"/>
              <a:gd name="connsiteX1662" fmla="*/ 785120 w 5018277"/>
              <a:gd name="connsiteY1662" fmla="*/ 2994788 h 4889855"/>
              <a:gd name="connsiteX1663" fmla="*/ 778147 w 5018277"/>
              <a:gd name="connsiteY1663" fmla="*/ 2987813 h 4889855"/>
              <a:gd name="connsiteX1664" fmla="*/ 785120 w 5018277"/>
              <a:gd name="connsiteY1664" fmla="*/ 2980838 h 4889855"/>
              <a:gd name="connsiteX1665" fmla="*/ 4076428 w 5018277"/>
              <a:gd name="connsiteY1665" fmla="*/ 2979148 h 4889855"/>
              <a:gd name="connsiteX1666" fmla="*/ 4085093 w 5018277"/>
              <a:gd name="connsiteY1666" fmla="*/ 2987812 h 4889855"/>
              <a:gd name="connsiteX1667" fmla="*/ 4076428 w 5018277"/>
              <a:gd name="connsiteY1667" fmla="*/ 2996477 h 4889855"/>
              <a:gd name="connsiteX1668" fmla="*/ 4067764 w 5018277"/>
              <a:gd name="connsiteY1668" fmla="*/ 2987812 h 4889855"/>
              <a:gd name="connsiteX1669" fmla="*/ 4076428 w 5018277"/>
              <a:gd name="connsiteY1669" fmla="*/ 2979148 h 4889855"/>
              <a:gd name="connsiteX1670" fmla="*/ 941851 w 5018277"/>
              <a:gd name="connsiteY1670" fmla="*/ 2979148 h 4889855"/>
              <a:gd name="connsiteX1671" fmla="*/ 950515 w 5018277"/>
              <a:gd name="connsiteY1671" fmla="*/ 2987812 h 4889855"/>
              <a:gd name="connsiteX1672" fmla="*/ 941851 w 5018277"/>
              <a:gd name="connsiteY1672" fmla="*/ 2996477 h 4889855"/>
              <a:gd name="connsiteX1673" fmla="*/ 933187 w 5018277"/>
              <a:gd name="connsiteY1673" fmla="*/ 2987812 h 4889855"/>
              <a:gd name="connsiteX1674" fmla="*/ 941851 w 5018277"/>
              <a:gd name="connsiteY1674" fmla="*/ 2979148 h 4889855"/>
              <a:gd name="connsiteX1675" fmla="*/ 3919699 w 5018277"/>
              <a:gd name="connsiteY1675" fmla="*/ 2977281 h 4889855"/>
              <a:gd name="connsiteX1676" fmla="*/ 3930230 w 5018277"/>
              <a:gd name="connsiteY1676" fmla="*/ 2987813 h 4889855"/>
              <a:gd name="connsiteX1677" fmla="*/ 3919699 w 5018277"/>
              <a:gd name="connsiteY1677" fmla="*/ 2998344 h 4889855"/>
              <a:gd name="connsiteX1678" fmla="*/ 3909167 w 5018277"/>
              <a:gd name="connsiteY1678" fmla="*/ 2987813 h 4889855"/>
              <a:gd name="connsiteX1679" fmla="*/ 3919699 w 5018277"/>
              <a:gd name="connsiteY1679" fmla="*/ 2977281 h 4889855"/>
              <a:gd name="connsiteX1680" fmla="*/ 1098578 w 5018277"/>
              <a:gd name="connsiteY1680" fmla="*/ 2977281 h 4889855"/>
              <a:gd name="connsiteX1681" fmla="*/ 1109109 w 5018277"/>
              <a:gd name="connsiteY1681" fmla="*/ 2987813 h 4889855"/>
              <a:gd name="connsiteX1682" fmla="*/ 1098578 w 5018277"/>
              <a:gd name="connsiteY1682" fmla="*/ 2998344 h 4889855"/>
              <a:gd name="connsiteX1683" fmla="*/ 1088046 w 5018277"/>
              <a:gd name="connsiteY1683" fmla="*/ 2987813 h 4889855"/>
              <a:gd name="connsiteX1684" fmla="*/ 1098578 w 5018277"/>
              <a:gd name="connsiteY1684" fmla="*/ 2977281 h 4889855"/>
              <a:gd name="connsiteX1685" fmla="*/ 3762970 w 5018277"/>
              <a:gd name="connsiteY1685" fmla="*/ 2975237 h 4889855"/>
              <a:gd name="connsiteX1686" fmla="*/ 3775546 w 5018277"/>
              <a:gd name="connsiteY1686" fmla="*/ 2987813 h 4889855"/>
              <a:gd name="connsiteX1687" fmla="*/ 3762970 w 5018277"/>
              <a:gd name="connsiteY1687" fmla="*/ 3000389 h 4889855"/>
              <a:gd name="connsiteX1688" fmla="*/ 3750394 w 5018277"/>
              <a:gd name="connsiteY1688" fmla="*/ 2987813 h 4889855"/>
              <a:gd name="connsiteX1689" fmla="*/ 3762970 w 5018277"/>
              <a:gd name="connsiteY1689" fmla="*/ 2975237 h 4889855"/>
              <a:gd name="connsiteX1690" fmla="*/ 1255307 w 5018277"/>
              <a:gd name="connsiteY1690" fmla="*/ 2975237 h 4889855"/>
              <a:gd name="connsiteX1691" fmla="*/ 1267883 w 5018277"/>
              <a:gd name="connsiteY1691" fmla="*/ 2987813 h 4889855"/>
              <a:gd name="connsiteX1692" fmla="*/ 1255307 w 5018277"/>
              <a:gd name="connsiteY1692" fmla="*/ 3000389 h 4889855"/>
              <a:gd name="connsiteX1693" fmla="*/ 1242731 w 5018277"/>
              <a:gd name="connsiteY1693" fmla="*/ 2987813 h 4889855"/>
              <a:gd name="connsiteX1694" fmla="*/ 1255307 w 5018277"/>
              <a:gd name="connsiteY1694" fmla="*/ 2975237 h 4889855"/>
              <a:gd name="connsiteX1695" fmla="*/ 3606241 w 5018277"/>
              <a:gd name="connsiteY1695" fmla="*/ 2973208 h 4889855"/>
              <a:gd name="connsiteX1696" fmla="*/ 3620846 w 5018277"/>
              <a:gd name="connsiteY1696" fmla="*/ 2987812 h 4889855"/>
              <a:gd name="connsiteX1697" fmla="*/ 3606241 w 5018277"/>
              <a:gd name="connsiteY1697" fmla="*/ 3002417 h 4889855"/>
              <a:gd name="connsiteX1698" fmla="*/ 3591637 w 5018277"/>
              <a:gd name="connsiteY1698" fmla="*/ 2987812 h 4889855"/>
              <a:gd name="connsiteX1699" fmla="*/ 3606241 w 5018277"/>
              <a:gd name="connsiteY1699" fmla="*/ 2973208 h 4889855"/>
              <a:gd name="connsiteX1700" fmla="*/ 1412035 w 5018277"/>
              <a:gd name="connsiteY1700" fmla="*/ 2973208 h 4889855"/>
              <a:gd name="connsiteX1701" fmla="*/ 1426640 w 5018277"/>
              <a:gd name="connsiteY1701" fmla="*/ 2987812 h 4889855"/>
              <a:gd name="connsiteX1702" fmla="*/ 1412035 w 5018277"/>
              <a:gd name="connsiteY1702" fmla="*/ 3002417 h 4889855"/>
              <a:gd name="connsiteX1703" fmla="*/ 1397431 w 5018277"/>
              <a:gd name="connsiteY1703" fmla="*/ 2987812 h 4889855"/>
              <a:gd name="connsiteX1704" fmla="*/ 1412035 w 5018277"/>
              <a:gd name="connsiteY1704" fmla="*/ 2973208 h 4889855"/>
              <a:gd name="connsiteX1705" fmla="*/ 3449513 w 5018277"/>
              <a:gd name="connsiteY1705" fmla="*/ 2971032 h 4889855"/>
              <a:gd name="connsiteX1706" fmla="*/ 3466293 w 5018277"/>
              <a:gd name="connsiteY1706" fmla="*/ 2987813 h 4889855"/>
              <a:gd name="connsiteX1707" fmla="*/ 3449513 w 5018277"/>
              <a:gd name="connsiteY1707" fmla="*/ 3004593 h 4889855"/>
              <a:gd name="connsiteX1708" fmla="*/ 3432732 w 5018277"/>
              <a:gd name="connsiteY1708" fmla="*/ 2987813 h 4889855"/>
              <a:gd name="connsiteX1709" fmla="*/ 3449513 w 5018277"/>
              <a:gd name="connsiteY1709" fmla="*/ 2971032 h 4889855"/>
              <a:gd name="connsiteX1710" fmla="*/ 1568765 w 5018277"/>
              <a:gd name="connsiteY1710" fmla="*/ 2971032 h 4889855"/>
              <a:gd name="connsiteX1711" fmla="*/ 1585545 w 5018277"/>
              <a:gd name="connsiteY1711" fmla="*/ 2987813 h 4889855"/>
              <a:gd name="connsiteX1712" fmla="*/ 1568765 w 5018277"/>
              <a:gd name="connsiteY1712" fmla="*/ 3004593 h 4889855"/>
              <a:gd name="connsiteX1713" fmla="*/ 1551984 w 5018277"/>
              <a:gd name="connsiteY1713" fmla="*/ 2987813 h 4889855"/>
              <a:gd name="connsiteX1714" fmla="*/ 1568765 w 5018277"/>
              <a:gd name="connsiteY1714" fmla="*/ 2971032 h 4889855"/>
              <a:gd name="connsiteX1715" fmla="*/ 3292784 w 5018277"/>
              <a:gd name="connsiteY1715" fmla="*/ 2968926 h 4889855"/>
              <a:gd name="connsiteX1716" fmla="*/ 3311670 w 5018277"/>
              <a:gd name="connsiteY1716" fmla="*/ 2987812 h 4889855"/>
              <a:gd name="connsiteX1717" fmla="*/ 3292784 w 5018277"/>
              <a:gd name="connsiteY1717" fmla="*/ 3006699 h 4889855"/>
              <a:gd name="connsiteX1718" fmla="*/ 3273897 w 5018277"/>
              <a:gd name="connsiteY1718" fmla="*/ 2987812 h 4889855"/>
              <a:gd name="connsiteX1719" fmla="*/ 3292784 w 5018277"/>
              <a:gd name="connsiteY1719" fmla="*/ 2968926 h 4889855"/>
              <a:gd name="connsiteX1720" fmla="*/ 1725494 w 5018277"/>
              <a:gd name="connsiteY1720" fmla="*/ 2968926 h 4889855"/>
              <a:gd name="connsiteX1721" fmla="*/ 1744380 w 5018277"/>
              <a:gd name="connsiteY1721" fmla="*/ 2987812 h 4889855"/>
              <a:gd name="connsiteX1722" fmla="*/ 1725494 w 5018277"/>
              <a:gd name="connsiteY1722" fmla="*/ 3006699 h 4889855"/>
              <a:gd name="connsiteX1723" fmla="*/ 1706607 w 5018277"/>
              <a:gd name="connsiteY1723" fmla="*/ 2987812 h 4889855"/>
              <a:gd name="connsiteX1724" fmla="*/ 1725494 w 5018277"/>
              <a:gd name="connsiteY1724" fmla="*/ 2968926 h 4889855"/>
              <a:gd name="connsiteX1725" fmla="*/ 3136054 w 5018277"/>
              <a:gd name="connsiteY1725" fmla="*/ 2966927 h 4889855"/>
              <a:gd name="connsiteX1726" fmla="*/ 3156939 w 5018277"/>
              <a:gd name="connsiteY1726" fmla="*/ 2987812 h 4889855"/>
              <a:gd name="connsiteX1727" fmla="*/ 3136054 w 5018277"/>
              <a:gd name="connsiteY1727" fmla="*/ 3008697 h 4889855"/>
              <a:gd name="connsiteX1728" fmla="*/ 3115169 w 5018277"/>
              <a:gd name="connsiteY1728" fmla="*/ 2987812 h 4889855"/>
              <a:gd name="connsiteX1729" fmla="*/ 3136054 w 5018277"/>
              <a:gd name="connsiteY1729" fmla="*/ 2966927 h 4889855"/>
              <a:gd name="connsiteX1730" fmla="*/ 1882223 w 5018277"/>
              <a:gd name="connsiteY1730" fmla="*/ 2966927 h 4889855"/>
              <a:gd name="connsiteX1731" fmla="*/ 1903108 w 5018277"/>
              <a:gd name="connsiteY1731" fmla="*/ 2987812 h 4889855"/>
              <a:gd name="connsiteX1732" fmla="*/ 1882223 w 5018277"/>
              <a:gd name="connsiteY1732" fmla="*/ 3008697 h 4889855"/>
              <a:gd name="connsiteX1733" fmla="*/ 1861338 w 5018277"/>
              <a:gd name="connsiteY1733" fmla="*/ 2987812 h 4889855"/>
              <a:gd name="connsiteX1734" fmla="*/ 1882223 w 5018277"/>
              <a:gd name="connsiteY1734" fmla="*/ 2966927 h 4889855"/>
              <a:gd name="connsiteX1735" fmla="*/ 2979325 w 5018277"/>
              <a:gd name="connsiteY1735" fmla="*/ 2965069 h 4889855"/>
              <a:gd name="connsiteX1736" fmla="*/ 3002069 w 5018277"/>
              <a:gd name="connsiteY1736" fmla="*/ 2987813 h 4889855"/>
              <a:gd name="connsiteX1737" fmla="*/ 2979325 w 5018277"/>
              <a:gd name="connsiteY1737" fmla="*/ 3010557 h 4889855"/>
              <a:gd name="connsiteX1738" fmla="*/ 2956581 w 5018277"/>
              <a:gd name="connsiteY1738" fmla="*/ 2987813 h 4889855"/>
              <a:gd name="connsiteX1739" fmla="*/ 2979325 w 5018277"/>
              <a:gd name="connsiteY1739" fmla="*/ 2965069 h 4889855"/>
              <a:gd name="connsiteX1740" fmla="*/ 2038952 w 5018277"/>
              <a:gd name="connsiteY1740" fmla="*/ 2965069 h 4889855"/>
              <a:gd name="connsiteX1741" fmla="*/ 2061696 w 5018277"/>
              <a:gd name="connsiteY1741" fmla="*/ 2987813 h 4889855"/>
              <a:gd name="connsiteX1742" fmla="*/ 2038952 w 5018277"/>
              <a:gd name="connsiteY1742" fmla="*/ 3010557 h 4889855"/>
              <a:gd name="connsiteX1743" fmla="*/ 2016208 w 5018277"/>
              <a:gd name="connsiteY1743" fmla="*/ 2987813 h 4889855"/>
              <a:gd name="connsiteX1744" fmla="*/ 2038952 w 5018277"/>
              <a:gd name="connsiteY1744" fmla="*/ 2965069 h 4889855"/>
              <a:gd name="connsiteX1745" fmla="*/ 2822597 w 5018277"/>
              <a:gd name="connsiteY1745" fmla="*/ 2963624 h 4889855"/>
              <a:gd name="connsiteX1746" fmla="*/ 2846785 w 5018277"/>
              <a:gd name="connsiteY1746" fmla="*/ 2987813 h 4889855"/>
              <a:gd name="connsiteX1747" fmla="*/ 2822597 w 5018277"/>
              <a:gd name="connsiteY1747" fmla="*/ 3012001 h 4889855"/>
              <a:gd name="connsiteX1748" fmla="*/ 2798408 w 5018277"/>
              <a:gd name="connsiteY1748" fmla="*/ 2987813 h 4889855"/>
              <a:gd name="connsiteX1749" fmla="*/ 2822597 w 5018277"/>
              <a:gd name="connsiteY1749" fmla="*/ 2963624 h 4889855"/>
              <a:gd name="connsiteX1750" fmla="*/ 2195681 w 5018277"/>
              <a:gd name="connsiteY1750" fmla="*/ 2963624 h 4889855"/>
              <a:gd name="connsiteX1751" fmla="*/ 2219869 w 5018277"/>
              <a:gd name="connsiteY1751" fmla="*/ 2987813 h 4889855"/>
              <a:gd name="connsiteX1752" fmla="*/ 2195681 w 5018277"/>
              <a:gd name="connsiteY1752" fmla="*/ 3012001 h 4889855"/>
              <a:gd name="connsiteX1753" fmla="*/ 2171492 w 5018277"/>
              <a:gd name="connsiteY1753" fmla="*/ 2987813 h 4889855"/>
              <a:gd name="connsiteX1754" fmla="*/ 2195681 w 5018277"/>
              <a:gd name="connsiteY1754" fmla="*/ 2963624 h 4889855"/>
              <a:gd name="connsiteX1755" fmla="*/ 2665867 w 5018277"/>
              <a:gd name="connsiteY1755" fmla="*/ 2962885 h 4889855"/>
              <a:gd name="connsiteX1756" fmla="*/ 2690794 w 5018277"/>
              <a:gd name="connsiteY1756" fmla="*/ 2987812 h 4889855"/>
              <a:gd name="connsiteX1757" fmla="*/ 2665867 w 5018277"/>
              <a:gd name="connsiteY1757" fmla="*/ 3012739 h 4889855"/>
              <a:gd name="connsiteX1758" fmla="*/ 2640940 w 5018277"/>
              <a:gd name="connsiteY1758" fmla="*/ 2987812 h 4889855"/>
              <a:gd name="connsiteX1759" fmla="*/ 2665867 w 5018277"/>
              <a:gd name="connsiteY1759" fmla="*/ 2962885 h 4889855"/>
              <a:gd name="connsiteX1760" fmla="*/ 2352409 w 5018277"/>
              <a:gd name="connsiteY1760" fmla="*/ 2962885 h 4889855"/>
              <a:gd name="connsiteX1761" fmla="*/ 2377336 w 5018277"/>
              <a:gd name="connsiteY1761" fmla="*/ 2987812 h 4889855"/>
              <a:gd name="connsiteX1762" fmla="*/ 2352409 w 5018277"/>
              <a:gd name="connsiteY1762" fmla="*/ 3012739 h 4889855"/>
              <a:gd name="connsiteX1763" fmla="*/ 2327482 w 5018277"/>
              <a:gd name="connsiteY1763" fmla="*/ 2987812 h 4889855"/>
              <a:gd name="connsiteX1764" fmla="*/ 2352409 w 5018277"/>
              <a:gd name="connsiteY1764" fmla="*/ 2962885 h 4889855"/>
              <a:gd name="connsiteX1765" fmla="*/ 2509139 w 5018277"/>
              <a:gd name="connsiteY1765" fmla="*/ 2962387 h 4889855"/>
              <a:gd name="connsiteX1766" fmla="*/ 2534564 w 5018277"/>
              <a:gd name="connsiteY1766" fmla="*/ 2987813 h 4889855"/>
              <a:gd name="connsiteX1767" fmla="*/ 2509139 w 5018277"/>
              <a:gd name="connsiteY1767" fmla="*/ 3013238 h 4889855"/>
              <a:gd name="connsiteX1768" fmla="*/ 2483713 w 5018277"/>
              <a:gd name="connsiteY1768" fmla="*/ 2987813 h 4889855"/>
              <a:gd name="connsiteX1769" fmla="*/ 2509139 w 5018277"/>
              <a:gd name="connsiteY1769" fmla="*/ 2962387 h 4889855"/>
              <a:gd name="connsiteX1770" fmla="*/ 4938437 w 5018277"/>
              <a:gd name="connsiteY1770" fmla="*/ 2850411 h 4889855"/>
              <a:gd name="connsiteX1771" fmla="*/ 4940107 w 5018277"/>
              <a:gd name="connsiteY1771" fmla="*/ 2852081 h 4889855"/>
              <a:gd name="connsiteX1772" fmla="*/ 4938437 w 5018277"/>
              <a:gd name="connsiteY1772" fmla="*/ 2853750 h 4889855"/>
              <a:gd name="connsiteX1773" fmla="*/ 4936767 w 5018277"/>
              <a:gd name="connsiteY1773" fmla="*/ 2852081 h 4889855"/>
              <a:gd name="connsiteX1774" fmla="*/ 4938437 w 5018277"/>
              <a:gd name="connsiteY1774" fmla="*/ 2850411 h 4889855"/>
              <a:gd name="connsiteX1775" fmla="*/ 79841 w 5018277"/>
              <a:gd name="connsiteY1775" fmla="*/ 2850411 h 4889855"/>
              <a:gd name="connsiteX1776" fmla="*/ 81511 w 5018277"/>
              <a:gd name="connsiteY1776" fmla="*/ 2852081 h 4889855"/>
              <a:gd name="connsiteX1777" fmla="*/ 79841 w 5018277"/>
              <a:gd name="connsiteY1777" fmla="*/ 2853750 h 4889855"/>
              <a:gd name="connsiteX1778" fmla="*/ 78170 w 5018277"/>
              <a:gd name="connsiteY1778" fmla="*/ 2852081 h 4889855"/>
              <a:gd name="connsiteX1779" fmla="*/ 79841 w 5018277"/>
              <a:gd name="connsiteY1779" fmla="*/ 2850411 h 4889855"/>
              <a:gd name="connsiteX1780" fmla="*/ 4781708 w 5018277"/>
              <a:gd name="connsiteY1780" fmla="*/ 2849522 h 4889855"/>
              <a:gd name="connsiteX1781" fmla="*/ 4784268 w 5018277"/>
              <a:gd name="connsiteY1781" fmla="*/ 2852082 h 4889855"/>
              <a:gd name="connsiteX1782" fmla="*/ 4781708 w 5018277"/>
              <a:gd name="connsiteY1782" fmla="*/ 2854641 h 4889855"/>
              <a:gd name="connsiteX1783" fmla="*/ 4779149 w 5018277"/>
              <a:gd name="connsiteY1783" fmla="*/ 2852082 h 4889855"/>
              <a:gd name="connsiteX1784" fmla="*/ 4781708 w 5018277"/>
              <a:gd name="connsiteY1784" fmla="*/ 2849522 h 4889855"/>
              <a:gd name="connsiteX1785" fmla="*/ 236569 w 5018277"/>
              <a:gd name="connsiteY1785" fmla="*/ 2849522 h 4889855"/>
              <a:gd name="connsiteX1786" fmla="*/ 239128 w 5018277"/>
              <a:gd name="connsiteY1786" fmla="*/ 2852082 h 4889855"/>
              <a:gd name="connsiteX1787" fmla="*/ 236569 w 5018277"/>
              <a:gd name="connsiteY1787" fmla="*/ 2854641 h 4889855"/>
              <a:gd name="connsiteX1788" fmla="*/ 234010 w 5018277"/>
              <a:gd name="connsiteY1788" fmla="*/ 2852082 h 4889855"/>
              <a:gd name="connsiteX1789" fmla="*/ 236569 w 5018277"/>
              <a:gd name="connsiteY1789" fmla="*/ 2849522 h 4889855"/>
              <a:gd name="connsiteX1790" fmla="*/ 4624979 w 5018277"/>
              <a:gd name="connsiteY1790" fmla="*/ 2848351 h 4889855"/>
              <a:gd name="connsiteX1791" fmla="*/ 4628710 w 5018277"/>
              <a:gd name="connsiteY1791" fmla="*/ 2852082 h 4889855"/>
              <a:gd name="connsiteX1792" fmla="*/ 4624979 w 5018277"/>
              <a:gd name="connsiteY1792" fmla="*/ 2855812 h 4889855"/>
              <a:gd name="connsiteX1793" fmla="*/ 4621249 w 5018277"/>
              <a:gd name="connsiteY1793" fmla="*/ 2852082 h 4889855"/>
              <a:gd name="connsiteX1794" fmla="*/ 4624979 w 5018277"/>
              <a:gd name="connsiteY1794" fmla="*/ 2848351 h 4889855"/>
              <a:gd name="connsiteX1795" fmla="*/ 393299 w 5018277"/>
              <a:gd name="connsiteY1795" fmla="*/ 2848351 h 4889855"/>
              <a:gd name="connsiteX1796" fmla="*/ 397029 w 5018277"/>
              <a:gd name="connsiteY1796" fmla="*/ 2852082 h 4889855"/>
              <a:gd name="connsiteX1797" fmla="*/ 393299 w 5018277"/>
              <a:gd name="connsiteY1797" fmla="*/ 2855812 h 4889855"/>
              <a:gd name="connsiteX1798" fmla="*/ 389568 w 5018277"/>
              <a:gd name="connsiteY1798" fmla="*/ 2852082 h 4889855"/>
              <a:gd name="connsiteX1799" fmla="*/ 393299 w 5018277"/>
              <a:gd name="connsiteY1799" fmla="*/ 2848351 h 4889855"/>
              <a:gd name="connsiteX1800" fmla="*/ 4468250 w 5018277"/>
              <a:gd name="connsiteY1800" fmla="*/ 2846966 h 4889855"/>
              <a:gd name="connsiteX1801" fmla="*/ 4473365 w 5018277"/>
              <a:gd name="connsiteY1801" fmla="*/ 2852081 h 4889855"/>
              <a:gd name="connsiteX1802" fmla="*/ 4468250 w 5018277"/>
              <a:gd name="connsiteY1802" fmla="*/ 2857196 h 4889855"/>
              <a:gd name="connsiteX1803" fmla="*/ 4463135 w 5018277"/>
              <a:gd name="connsiteY1803" fmla="*/ 2852081 h 4889855"/>
              <a:gd name="connsiteX1804" fmla="*/ 4468250 w 5018277"/>
              <a:gd name="connsiteY1804" fmla="*/ 2846966 h 4889855"/>
              <a:gd name="connsiteX1805" fmla="*/ 550028 w 5018277"/>
              <a:gd name="connsiteY1805" fmla="*/ 2846966 h 4889855"/>
              <a:gd name="connsiteX1806" fmla="*/ 555143 w 5018277"/>
              <a:gd name="connsiteY1806" fmla="*/ 2852081 h 4889855"/>
              <a:gd name="connsiteX1807" fmla="*/ 550028 w 5018277"/>
              <a:gd name="connsiteY1807" fmla="*/ 2857196 h 4889855"/>
              <a:gd name="connsiteX1808" fmla="*/ 544913 w 5018277"/>
              <a:gd name="connsiteY1808" fmla="*/ 2852081 h 4889855"/>
              <a:gd name="connsiteX1809" fmla="*/ 550028 w 5018277"/>
              <a:gd name="connsiteY1809" fmla="*/ 2846966 h 4889855"/>
              <a:gd name="connsiteX1810" fmla="*/ 4311522 w 5018277"/>
              <a:gd name="connsiteY1810" fmla="*/ 2845501 h 4889855"/>
              <a:gd name="connsiteX1811" fmla="*/ 4318102 w 5018277"/>
              <a:gd name="connsiteY1811" fmla="*/ 2852082 h 4889855"/>
              <a:gd name="connsiteX1812" fmla="*/ 4311522 w 5018277"/>
              <a:gd name="connsiteY1812" fmla="*/ 2858662 h 4889855"/>
              <a:gd name="connsiteX1813" fmla="*/ 4304941 w 5018277"/>
              <a:gd name="connsiteY1813" fmla="*/ 2852082 h 4889855"/>
              <a:gd name="connsiteX1814" fmla="*/ 4311522 w 5018277"/>
              <a:gd name="connsiteY1814" fmla="*/ 2845501 h 4889855"/>
              <a:gd name="connsiteX1815" fmla="*/ 706756 w 5018277"/>
              <a:gd name="connsiteY1815" fmla="*/ 2845501 h 4889855"/>
              <a:gd name="connsiteX1816" fmla="*/ 713338 w 5018277"/>
              <a:gd name="connsiteY1816" fmla="*/ 2852082 h 4889855"/>
              <a:gd name="connsiteX1817" fmla="*/ 706756 w 5018277"/>
              <a:gd name="connsiteY1817" fmla="*/ 2858662 h 4889855"/>
              <a:gd name="connsiteX1818" fmla="*/ 700177 w 5018277"/>
              <a:gd name="connsiteY1818" fmla="*/ 2852082 h 4889855"/>
              <a:gd name="connsiteX1819" fmla="*/ 706756 w 5018277"/>
              <a:gd name="connsiteY1819" fmla="*/ 2845501 h 4889855"/>
              <a:gd name="connsiteX1820" fmla="*/ 4154793 w 5018277"/>
              <a:gd name="connsiteY1820" fmla="*/ 2843711 h 4889855"/>
              <a:gd name="connsiteX1821" fmla="*/ 4163163 w 5018277"/>
              <a:gd name="connsiteY1821" fmla="*/ 2852081 h 4889855"/>
              <a:gd name="connsiteX1822" fmla="*/ 4154793 w 5018277"/>
              <a:gd name="connsiteY1822" fmla="*/ 2860452 h 4889855"/>
              <a:gd name="connsiteX1823" fmla="*/ 4146422 w 5018277"/>
              <a:gd name="connsiteY1823" fmla="*/ 2852081 h 4889855"/>
              <a:gd name="connsiteX1824" fmla="*/ 4154793 w 5018277"/>
              <a:gd name="connsiteY1824" fmla="*/ 2843711 h 4889855"/>
              <a:gd name="connsiteX1825" fmla="*/ 863485 w 5018277"/>
              <a:gd name="connsiteY1825" fmla="*/ 2843711 h 4889855"/>
              <a:gd name="connsiteX1826" fmla="*/ 871856 w 5018277"/>
              <a:gd name="connsiteY1826" fmla="*/ 2852081 h 4889855"/>
              <a:gd name="connsiteX1827" fmla="*/ 863485 w 5018277"/>
              <a:gd name="connsiteY1827" fmla="*/ 2860452 h 4889855"/>
              <a:gd name="connsiteX1828" fmla="*/ 855115 w 5018277"/>
              <a:gd name="connsiteY1828" fmla="*/ 2852081 h 4889855"/>
              <a:gd name="connsiteX1829" fmla="*/ 863485 w 5018277"/>
              <a:gd name="connsiteY1829" fmla="*/ 2843711 h 4889855"/>
              <a:gd name="connsiteX1830" fmla="*/ 3998063 w 5018277"/>
              <a:gd name="connsiteY1830" fmla="*/ 2841873 h 4889855"/>
              <a:gd name="connsiteX1831" fmla="*/ 4008271 w 5018277"/>
              <a:gd name="connsiteY1831" fmla="*/ 2852081 h 4889855"/>
              <a:gd name="connsiteX1832" fmla="*/ 3998063 w 5018277"/>
              <a:gd name="connsiteY1832" fmla="*/ 2862289 h 4889855"/>
              <a:gd name="connsiteX1833" fmla="*/ 3987855 w 5018277"/>
              <a:gd name="connsiteY1833" fmla="*/ 2852081 h 4889855"/>
              <a:gd name="connsiteX1834" fmla="*/ 3998063 w 5018277"/>
              <a:gd name="connsiteY1834" fmla="*/ 2841873 h 4889855"/>
              <a:gd name="connsiteX1835" fmla="*/ 1020213 w 5018277"/>
              <a:gd name="connsiteY1835" fmla="*/ 2841873 h 4889855"/>
              <a:gd name="connsiteX1836" fmla="*/ 1030421 w 5018277"/>
              <a:gd name="connsiteY1836" fmla="*/ 2852081 h 4889855"/>
              <a:gd name="connsiteX1837" fmla="*/ 1020213 w 5018277"/>
              <a:gd name="connsiteY1837" fmla="*/ 2862289 h 4889855"/>
              <a:gd name="connsiteX1838" fmla="*/ 1010005 w 5018277"/>
              <a:gd name="connsiteY1838" fmla="*/ 2852081 h 4889855"/>
              <a:gd name="connsiteX1839" fmla="*/ 1020213 w 5018277"/>
              <a:gd name="connsiteY1839" fmla="*/ 2841873 h 4889855"/>
              <a:gd name="connsiteX1840" fmla="*/ 3841335 w 5018277"/>
              <a:gd name="connsiteY1840" fmla="*/ 2839858 h 4889855"/>
              <a:gd name="connsiteX1841" fmla="*/ 3853558 w 5018277"/>
              <a:gd name="connsiteY1841" fmla="*/ 2852081 h 4889855"/>
              <a:gd name="connsiteX1842" fmla="*/ 3841335 w 5018277"/>
              <a:gd name="connsiteY1842" fmla="*/ 2864304 h 4889855"/>
              <a:gd name="connsiteX1843" fmla="*/ 3829112 w 5018277"/>
              <a:gd name="connsiteY1843" fmla="*/ 2852081 h 4889855"/>
              <a:gd name="connsiteX1844" fmla="*/ 3841335 w 5018277"/>
              <a:gd name="connsiteY1844" fmla="*/ 2839858 h 4889855"/>
              <a:gd name="connsiteX1845" fmla="*/ 1176943 w 5018277"/>
              <a:gd name="connsiteY1845" fmla="*/ 2839858 h 4889855"/>
              <a:gd name="connsiteX1846" fmla="*/ 1189166 w 5018277"/>
              <a:gd name="connsiteY1846" fmla="*/ 2852081 h 4889855"/>
              <a:gd name="connsiteX1847" fmla="*/ 1176943 w 5018277"/>
              <a:gd name="connsiteY1847" fmla="*/ 2864304 h 4889855"/>
              <a:gd name="connsiteX1848" fmla="*/ 1164720 w 5018277"/>
              <a:gd name="connsiteY1848" fmla="*/ 2852081 h 4889855"/>
              <a:gd name="connsiteX1849" fmla="*/ 1176943 w 5018277"/>
              <a:gd name="connsiteY1849" fmla="*/ 2839858 h 4889855"/>
              <a:gd name="connsiteX1850" fmla="*/ 3684606 w 5018277"/>
              <a:gd name="connsiteY1850" fmla="*/ 2837667 h 4889855"/>
              <a:gd name="connsiteX1851" fmla="*/ 3699020 w 5018277"/>
              <a:gd name="connsiteY1851" fmla="*/ 2852081 h 4889855"/>
              <a:gd name="connsiteX1852" fmla="*/ 3684606 w 5018277"/>
              <a:gd name="connsiteY1852" fmla="*/ 2866495 h 4889855"/>
              <a:gd name="connsiteX1853" fmla="*/ 3670192 w 5018277"/>
              <a:gd name="connsiteY1853" fmla="*/ 2852081 h 4889855"/>
              <a:gd name="connsiteX1854" fmla="*/ 3684606 w 5018277"/>
              <a:gd name="connsiteY1854" fmla="*/ 2837667 h 4889855"/>
              <a:gd name="connsiteX1855" fmla="*/ 1333671 w 5018277"/>
              <a:gd name="connsiteY1855" fmla="*/ 2837667 h 4889855"/>
              <a:gd name="connsiteX1856" fmla="*/ 1348085 w 5018277"/>
              <a:gd name="connsiteY1856" fmla="*/ 2852081 h 4889855"/>
              <a:gd name="connsiteX1857" fmla="*/ 1333671 w 5018277"/>
              <a:gd name="connsiteY1857" fmla="*/ 2866495 h 4889855"/>
              <a:gd name="connsiteX1858" fmla="*/ 1319257 w 5018277"/>
              <a:gd name="connsiteY1858" fmla="*/ 2852081 h 4889855"/>
              <a:gd name="connsiteX1859" fmla="*/ 1333671 w 5018277"/>
              <a:gd name="connsiteY1859" fmla="*/ 2837667 h 4889855"/>
              <a:gd name="connsiteX1860" fmla="*/ 3527877 w 5018277"/>
              <a:gd name="connsiteY1860" fmla="*/ 2835505 h 4889855"/>
              <a:gd name="connsiteX1861" fmla="*/ 3544453 w 5018277"/>
              <a:gd name="connsiteY1861" fmla="*/ 2852082 h 4889855"/>
              <a:gd name="connsiteX1862" fmla="*/ 3527877 w 5018277"/>
              <a:gd name="connsiteY1862" fmla="*/ 2868658 h 4889855"/>
              <a:gd name="connsiteX1863" fmla="*/ 3511300 w 5018277"/>
              <a:gd name="connsiteY1863" fmla="*/ 2852082 h 4889855"/>
              <a:gd name="connsiteX1864" fmla="*/ 3527877 w 5018277"/>
              <a:gd name="connsiteY1864" fmla="*/ 2835505 h 4889855"/>
              <a:gd name="connsiteX1865" fmla="*/ 1490401 w 5018277"/>
              <a:gd name="connsiteY1865" fmla="*/ 2835505 h 4889855"/>
              <a:gd name="connsiteX1866" fmla="*/ 1506977 w 5018277"/>
              <a:gd name="connsiteY1866" fmla="*/ 2852082 h 4889855"/>
              <a:gd name="connsiteX1867" fmla="*/ 1490401 w 5018277"/>
              <a:gd name="connsiteY1867" fmla="*/ 2868658 h 4889855"/>
              <a:gd name="connsiteX1868" fmla="*/ 1473824 w 5018277"/>
              <a:gd name="connsiteY1868" fmla="*/ 2852082 h 4889855"/>
              <a:gd name="connsiteX1869" fmla="*/ 1490401 w 5018277"/>
              <a:gd name="connsiteY1869" fmla="*/ 2835505 h 4889855"/>
              <a:gd name="connsiteX1870" fmla="*/ 3371147 w 5018277"/>
              <a:gd name="connsiteY1870" fmla="*/ 2833195 h 4889855"/>
              <a:gd name="connsiteX1871" fmla="*/ 3390034 w 5018277"/>
              <a:gd name="connsiteY1871" fmla="*/ 2852081 h 4889855"/>
              <a:gd name="connsiteX1872" fmla="*/ 3371147 w 5018277"/>
              <a:gd name="connsiteY1872" fmla="*/ 2870968 h 4889855"/>
              <a:gd name="connsiteX1873" fmla="*/ 3352261 w 5018277"/>
              <a:gd name="connsiteY1873" fmla="*/ 2852081 h 4889855"/>
              <a:gd name="connsiteX1874" fmla="*/ 3371147 w 5018277"/>
              <a:gd name="connsiteY1874" fmla="*/ 2833195 h 4889855"/>
              <a:gd name="connsiteX1875" fmla="*/ 1647129 w 5018277"/>
              <a:gd name="connsiteY1875" fmla="*/ 2833195 h 4889855"/>
              <a:gd name="connsiteX1876" fmla="*/ 1666016 w 5018277"/>
              <a:gd name="connsiteY1876" fmla="*/ 2852081 h 4889855"/>
              <a:gd name="connsiteX1877" fmla="*/ 1647129 w 5018277"/>
              <a:gd name="connsiteY1877" fmla="*/ 2870968 h 4889855"/>
              <a:gd name="connsiteX1878" fmla="*/ 1628243 w 5018277"/>
              <a:gd name="connsiteY1878" fmla="*/ 2852081 h 4889855"/>
              <a:gd name="connsiteX1879" fmla="*/ 1647129 w 5018277"/>
              <a:gd name="connsiteY1879" fmla="*/ 2833195 h 4889855"/>
              <a:gd name="connsiteX1880" fmla="*/ 3214419 w 5018277"/>
              <a:gd name="connsiteY1880" fmla="*/ 2830968 h 4889855"/>
              <a:gd name="connsiteX1881" fmla="*/ 3235532 w 5018277"/>
              <a:gd name="connsiteY1881" fmla="*/ 2852081 h 4889855"/>
              <a:gd name="connsiteX1882" fmla="*/ 3214419 w 5018277"/>
              <a:gd name="connsiteY1882" fmla="*/ 2873194 h 4889855"/>
              <a:gd name="connsiteX1883" fmla="*/ 3193306 w 5018277"/>
              <a:gd name="connsiteY1883" fmla="*/ 2852081 h 4889855"/>
              <a:gd name="connsiteX1884" fmla="*/ 3214419 w 5018277"/>
              <a:gd name="connsiteY1884" fmla="*/ 2830968 h 4889855"/>
              <a:gd name="connsiteX1885" fmla="*/ 1803858 w 5018277"/>
              <a:gd name="connsiteY1885" fmla="*/ 2830968 h 4889855"/>
              <a:gd name="connsiteX1886" fmla="*/ 1824972 w 5018277"/>
              <a:gd name="connsiteY1886" fmla="*/ 2852081 h 4889855"/>
              <a:gd name="connsiteX1887" fmla="*/ 1803858 w 5018277"/>
              <a:gd name="connsiteY1887" fmla="*/ 2873194 h 4889855"/>
              <a:gd name="connsiteX1888" fmla="*/ 1782745 w 5018277"/>
              <a:gd name="connsiteY1888" fmla="*/ 2852081 h 4889855"/>
              <a:gd name="connsiteX1889" fmla="*/ 1803858 w 5018277"/>
              <a:gd name="connsiteY1889" fmla="*/ 2830968 h 4889855"/>
              <a:gd name="connsiteX1890" fmla="*/ 3057690 w 5018277"/>
              <a:gd name="connsiteY1890" fmla="*/ 2828861 h 4889855"/>
              <a:gd name="connsiteX1891" fmla="*/ 3080910 w 5018277"/>
              <a:gd name="connsiteY1891" fmla="*/ 2852082 h 4889855"/>
              <a:gd name="connsiteX1892" fmla="*/ 3057690 w 5018277"/>
              <a:gd name="connsiteY1892" fmla="*/ 2875302 h 4889855"/>
              <a:gd name="connsiteX1893" fmla="*/ 3034469 w 5018277"/>
              <a:gd name="connsiteY1893" fmla="*/ 2852082 h 4889855"/>
              <a:gd name="connsiteX1894" fmla="*/ 3057690 w 5018277"/>
              <a:gd name="connsiteY1894" fmla="*/ 2828861 h 4889855"/>
              <a:gd name="connsiteX1895" fmla="*/ 1960588 w 5018277"/>
              <a:gd name="connsiteY1895" fmla="*/ 2828861 h 4889855"/>
              <a:gd name="connsiteX1896" fmla="*/ 1983808 w 5018277"/>
              <a:gd name="connsiteY1896" fmla="*/ 2852082 h 4889855"/>
              <a:gd name="connsiteX1897" fmla="*/ 1960588 w 5018277"/>
              <a:gd name="connsiteY1897" fmla="*/ 2875302 h 4889855"/>
              <a:gd name="connsiteX1898" fmla="*/ 1937367 w 5018277"/>
              <a:gd name="connsiteY1898" fmla="*/ 2852082 h 4889855"/>
              <a:gd name="connsiteX1899" fmla="*/ 1960588 w 5018277"/>
              <a:gd name="connsiteY1899" fmla="*/ 2828861 h 4889855"/>
              <a:gd name="connsiteX1900" fmla="*/ 2900961 w 5018277"/>
              <a:gd name="connsiteY1900" fmla="*/ 2826906 h 4889855"/>
              <a:gd name="connsiteX1901" fmla="*/ 2926136 w 5018277"/>
              <a:gd name="connsiteY1901" fmla="*/ 2852082 h 4889855"/>
              <a:gd name="connsiteX1902" fmla="*/ 2900961 w 5018277"/>
              <a:gd name="connsiteY1902" fmla="*/ 2877258 h 4889855"/>
              <a:gd name="connsiteX1903" fmla="*/ 2875785 w 5018277"/>
              <a:gd name="connsiteY1903" fmla="*/ 2852082 h 4889855"/>
              <a:gd name="connsiteX1904" fmla="*/ 2900961 w 5018277"/>
              <a:gd name="connsiteY1904" fmla="*/ 2826906 h 4889855"/>
              <a:gd name="connsiteX1905" fmla="*/ 2117316 w 5018277"/>
              <a:gd name="connsiteY1905" fmla="*/ 2826906 h 4889855"/>
              <a:gd name="connsiteX1906" fmla="*/ 2142492 w 5018277"/>
              <a:gd name="connsiteY1906" fmla="*/ 2852082 h 4889855"/>
              <a:gd name="connsiteX1907" fmla="*/ 2117316 w 5018277"/>
              <a:gd name="connsiteY1907" fmla="*/ 2877258 h 4889855"/>
              <a:gd name="connsiteX1908" fmla="*/ 2092140 w 5018277"/>
              <a:gd name="connsiteY1908" fmla="*/ 2852082 h 4889855"/>
              <a:gd name="connsiteX1909" fmla="*/ 2117316 w 5018277"/>
              <a:gd name="connsiteY1909" fmla="*/ 2826906 h 4889855"/>
              <a:gd name="connsiteX1910" fmla="*/ 2744232 w 5018277"/>
              <a:gd name="connsiteY1910" fmla="*/ 2825644 h 4889855"/>
              <a:gd name="connsiteX1911" fmla="*/ 2770669 w 5018277"/>
              <a:gd name="connsiteY1911" fmla="*/ 2852081 h 4889855"/>
              <a:gd name="connsiteX1912" fmla="*/ 2744232 w 5018277"/>
              <a:gd name="connsiteY1912" fmla="*/ 2878518 h 4889855"/>
              <a:gd name="connsiteX1913" fmla="*/ 2717795 w 5018277"/>
              <a:gd name="connsiteY1913" fmla="*/ 2852081 h 4889855"/>
              <a:gd name="connsiteX1914" fmla="*/ 2744232 w 5018277"/>
              <a:gd name="connsiteY1914" fmla="*/ 2825644 h 4889855"/>
              <a:gd name="connsiteX1915" fmla="*/ 2274045 w 5018277"/>
              <a:gd name="connsiteY1915" fmla="*/ 2825644 h 4889855"/>
              <a:gd name="connsiteX1916" fmla="*/ 2300481 w 5018277"/>
              <a:gd name="connsiteY1916" fmla="*/ 2852081 h 4889855"/>
              <a:gd name="connsiteX1917" fmla="*/ 2274045 w 5018277"/>
              <a:gd name="connsiteY1917" fmla="*/ 2878518 h 4889855"/>
              <a:gd name="connsiteX1918" fmla="*/ 2247608 w 5018277"/>
              <a:gd name="connsiteY1918" fmla="*/ 2852081 h 4889855"/>
              <a:gd name="connsiteX1919" fmla="*/ 2274045 w 5018277"/>
              <a:gd name="connsiteY1919" fmla="*/ 2825644 h 4889855"/>
              <a:gd name="connsiteX1920" fmla="*/ 2587503 w 5018277"/>
              <a:gd name="connsiteY1920" fmla="*/ 2824873 h 4889855"/>
              <a:gd name="connsiteX1921" fmla="*/ 2614711 w 5018277"/>
              <a:gd name="connsiteY1921" fmla="*/ 2852081 h 4889855"/>
              <a:gd name="connsiteX1922" fmla="*/ 2587503 w 5018277"/>
              <a:gd name="connsiteY1922" fmla="*/ 2879289 h 4889855"/>
              <a:gd name="connsiteX1923" fmla="*/ 2560295 w 5018277"/>
              <a:gd name="connsiteY1923" fmla="*/ 2852081 h 4889855"/>
              <a:gd name="connsiteX1924" fmla="*/ 2587503 w 5018277"/>
              <a:gd name="connsiteY1924" fmla="*/ 2824873 h 4889855"/>
              <a:gd name="connsiteX1925" fmla="*/ 2430774 w 5018277"/>
              <a:gd name="connsiteY1925" fmla="*/ 2824873 h 4889855"/>
              <a:gd name="connsiteX1926" fmla="*/ 2457982 w 5018277"/>
              <a:gd name="connsiteY1926" fmla="*/ 2852081 h 4889855"/>
              <a:gd name="connsiteX1927" fmla="*/ 2430774 w 5018277"/>
              <a:gd name="connsiteY1927" fmla="*/ 2879289 h 4889855"/>
              <a:gd name="connsiteX1928" fmla="*/ 2403566 w 5018277"/>
              <a:gd name="connsiteY1928" fmla="*/ 2852081 h 4889855"/>
              <a:gd name="connsiteX1929" fmla="*/ 2430774 w 5018277"/>
              <a:gd name="connsiteY1929" fmla="*/ 2824873 h 4889855"/>
              <a:gd name="connsiteX1930" fmla="*/ 4860073 w 5018277"/>
              <a:gd name="connsiteY1930" fmla="*/ 2714108 h 4889855"/>
              <a:gd name="connsiteX1931" fmla="*/ 4862315 w 5018277"/>
              <a:gd name="connsiteY1931" fmla="*/ 2716350 h 4889855"/>
              <a:gd name="connsiteX1932" fmla="*/ 4860073 w 5018277"/>
              <a:gd name="connsiteY1932" fmla="*/ 2718593 h 4889855"/>
              <a:gd name="connsiteX1933" fmla="*/ 4857830 w 5018277"/>
              <a:gd name="connsiteY1933" fmla="*/ 2716350 h 4889855"/>
              <a:gd name="connsiteX1934" fmla="*/ 4860073 w 5018277"/>
              <a:gd name="connsiteY1934" fmla="*/ 2714108 h 4889855"/>
              <a:gd name="connsiteX1935" fmla="*/ 158205 w 5018277"/>
              <a:gd name="connsiteY1935" fmla="*/ 2714108 h 4889855"/>
              <a:gd name="connsiteX1936" fmla="*/ 160448 w 5018277"/>
              <a:gd name="connsiteY1936" fmla="*/ 2716350 h 4889855"/>
              <a:gd name="connsiteX1937" fmla="*/ 158205 w 5018277"/>
              <a:gd name="connsiteY1937" fmla="*/ 2718593 h 4889855"/>
              <a:gd name="connsiteX1938" fmla="*/ 155963 w 5018277"/>
              <a:gd name="connsiteY1938" fmla="*/ 2716350 h 4889855"/>
              <a:gd name="connsiteX1939" fmla="*/ 158205 w 5018277"/>
              <a:gd name="connsiteY1939" fmla="*/ 2714108 h 4889855"/>
              <a:gd name="connsiteX1940" fmla="*/ 4703344 w 5018277"/>
              <a:gd name="connsiteY1940" fmla="*/ 2713095 h 4889855"/>
              <a:gd name="connsiteX1941" fmla="*/ 4706599 w 5018277"/>
              <a:gd name="connsiteY1941" fmla="*/ 2716350 h 4889855"/>
              <a:gd name="connsiteX1942" fmla="*/ 4703344 w 5018277"/>
              <a:gd name="connsiteY1942" fmla="*/ 2719605 h 4889855"/>
              <a:gd name="connsiteX1943" fmla="*/ 4700089 w 5018277"/>
              <a:gd name="connsiteY1943" fmla="*/ 2716350 h 4889855"/>
              <a:gd name="connsiteX1944" fmla="*/ 4703344 w 5018277"/>
              <a:gd name="connsiteY1944" fmla="*/ 2713095 h 4889855"/>
              <a:gd name="connsiteX1945" fmla="*/ 314934 w 5018277"/>
              <a:gd name="connsiteY1945" fmla="*/ 2713095 h 4889855"/>
              <a:gd name="connsiteX1946" fmla="*/ 318189 w 5018277"/>
              <a:gd name="connsiteY1946" fmla="*/ 2716350 h 4889855"/>
              <a:gd name="connsiteX1947" fmla="*/ 314934 w 5018277"/>
              <a:gd name="connsiteY1947" fmla="*/ 2719605 h 4889855"/>
              <a:gd name="connsiteX1948" fmla="*/ 311679 w 5018277"/>
              <a:gd name="connsiteY1948" fmla="*/ 2716350 h 4889855"/>
              <a:gd name="connsiteX1949" fmla="*/ 314934 w 5018277"/>
              <a:gd name="connsiteY1949" fmla="*/ 2713095 h 4889855"/>
              <a:gd name="connsiteX1950" fmla="*/ 4546614 w 5018277"/>
              <a:gd name="connsiteY1950" fmla="*/ 2711793 h 4889855"/>
              <a:gd name="connsiteX1951" fmla="*/ 4551172 w 5018277"/>
              <a:gd name="connsiteY1951" fmla="*/ 2716350 h 4889855"/>
              <a:gd name="connsiteX1952" fmla="*/ 4546614 w 5018277"/>
              <a:gd name="connsiteY1952" fmla="*/ 2720908 h 4889855"/>
              <a:gd name="connsiteX1953" fmla="*/ 4542057 w 5018277"/>
              <a:gd name="connsiteY1953" fmla="*/ 2716350 h 4889855"/>
              <a:gd name="connsiteX1954" fmla="*/ 4546614 w 5018277"/>
              <a:gd name="connsiteY1954" fmla="*/ 2711793 h 4889855"/>
              <a:gd name="connsiteX1955" fmla="*/ 471663 w 5018277"/>
              <a:gd name="connsiteY1955" fmla="*/ 2711793 h 4889855"/>
              <a:gd name="connsiteX1956" fmla="*/ 476221 w 5018277"/>
              <a:gd name="connsiteY1956" fmla="*/ 2716350 h 4889855"/>
              <a:gd name="connsiteX1957" fmla="*/ 471663 w 5018277"/>
              <a:gd name="connsiteY1957" fmla="*/ 2720908 h 4889855"/>
              <a:gd name="connsiteX1958" fmla="*/ 467106 w 5018277"/>
              <a:gd name="connsiteY1958" fmla="*/ 2716350 h 4889855"/>
              <a:gd name="connsiteX1959" fmla="*/ 471663 w 5018277"/>
              <a:gd name="connsiteY1959" fmla="*/ 2711793 h 4889855"/>
              <a:gd name="connsiteX1960" fmla="*/ 4389885 w 5018277"/>
              <a:gd name="connsiteY1960" fmla="*/ 2710278 h 4889855"/>
              <a:gd name="connsiteX1961" fmla="*/ 4395958 w 5018277"/>
              <a:gd name="connsiteY1961" fmla="*/ 2716350 h 4889855"/>
              <a:gd name="connsiteX1962" fmla="*/ 4389885 w 5018277"/>
              <a:gd name="connsiteY1962" fmla="*/ 2722422 h 4889855"/>
              <a:gd name="connsiteX1963" fmla="*/ 4383813 w 5018277"/>
              <a:gd name="connsiteY1963" fmla="*/ 2716350 h 4889855"/>
              <a:gd name="connsiteX1964" fmla="*/ 4389885 w 5018277"/>
              <a:gd name="connsiteY1964" fmla="*/ 2710278 h 4889855"/>
              <a:gd name="connsiteX1965" fmla="*/ 628392 w 5018277"/>
              <a:gd name="connsiteY1965" fmla="*/ 2710278 h 4889855"/>
              <a:gd name="connsiteX1966" fmla="*/ 634463 w 5018277"/>
              <a:gd name="connsiteY1966" fmla="*/ 2716350 h 4889855"/>
              <a:gd name="connsiteX1967" fmla="*/ 628392 w 5018277"/>
              <a:gd name="connsiteY1967" fmla="*/ 2722422 h 4889855"/>
              <a:gd name="connsiteX1968" fmla="*/ 622319 w 5018277"/>
              <a:gd name="connsiteY1968" fmla="*/ 2716350 h 4889855"/>
              <a:gd name="connsiteX1969" fmla="*/ 628392 w 5018277"/>
              <a:gd name="connsiteY1969" fmla="*/ 2710278 h 4889855"/>
              <a:gd name="connsiteX1970" fmla="*/ 4233158 w 5018277"/>
              <a:gd name="connsiteY1970" fmla="*/ 2708553 h 4889855"/>
              <a:gd name="connsiteX1971" fmla="*/ 4240955 w 5018277"/>
              <a:gd name="connsiteY1971" fmla="*/ 2716350 h 4889855"/>
              <a:gd name="connsiteX1972" fmla="*/ 4233158 w 5018277"/>
              <a:gd name="connsiteY1972" fmla="*/ 2724148 h 4889855"/>
              <a:gd name="connsiteX1973" fmla="*/ 4225360 w 5018277"/>
              <a:gd name="connsiteY1973" fmla="*/ 2716350 h 4889855"/>
              <a:gd name="connsiteX1974" fmla="*/ 4233158 w 5018277"/>
              <a:gd name="connsiteY1974" fmla="*/ 2708553 h 4889855"/>
              <a:gd name="connsiteX1975" fmla="*/ 785122 w 5018277"/>
              <a:gd name="connsiteY1975" fmla="*/ 2708553 h 4889855"/>
              <a:gd name="connsiteX1976" fmla="*/ 792919 w 5018277"/>
              <a:gd name="connsiteY1976" fmla="*/ 2716350 h 4889855"/>
              <a:gd name="connsiteX1977" fmla="*/ 785122 w 5018277"/>
              <a:gd name="connsiteY1977" fmla="*/ 2724148 h 4889855"/>
              <a:gd name="connsiteX1978" fmla="*/ 777324 w 5018277"/>
              <a:gd name="connsiteY1978" fmla="*/ 2716350 h 4889855"/>
              <a:gd name="connsiteX1979" fmla="*/ 785122 w 5018277"/>
              <a:gd name="connsiteY1979" fmla="*/ 2708553 h 4889855"/>
              <a:gd name="connsiteX1980" fmla="*/ 4076428 w 5018277"/>
              <a:gd name="connsiteY1980" fmla="*/ 2706774 h 4889855"/>
              <a:gd name="connsiteX1981" fmla="*/ 4086004 w 5018277"/>
              <a:gd name="connsiteY1981" fmla="*/ 2716350 h 4889855"/>
              <a:gd name="connsiteX1982" fmla="*/ 4076428 w 5018277"/>
              <a:gd name="connsiteY1982" fmla="*/ 2725926 h 4889855"/>
              <a:gd name="connsiteX1983" fmla="*/ 4066853 w 5018277"/>
              <a:gd name="connsiteY1983" fmla="*/ 2716350 h 4889855"/>
              <a:gd name="connsiteX1984" fmla="*/ 4076428 w 5018277"/>
              <a:gd name="connsiteY1984" fmla="*/ 2706774 h 4889855"/>
              <a:gd name="connsiteX1985" fmla="*/ 941851 w 5018277"/>
              <a:gd name="connsiteY1985" fmla="*/ 2706774 h 4889855"/>
              <a:gd name="connsiteX1986" fmla="*/ 951427 w 5018277"/>
              <a:gd name="connsiteY1986" fmla="*/ 2716350 h 4889855"/>
              <a:gd name="connsiteX1987" fmla="*/ 941851 w 5018277"/>
              <a:gd name="connsiteY1987" fmla="*/ 2725926 h 4889855"/>
              <a:gd name="connsiteX1988" fmla="*/ 932274 w 5018277"/>
              <a:gd name="connsiteY1988" fmla="*/ 2716350 h 4889855"/>
              <a:gd name="connsiteX1989" fmla="*/ 941851 w 5018277"/>
              <a:gd name="connsiteY1989" fmla="*/ 2706774 h 4889855"/>
              <a:gd name="connsiteX1990" fmla="*/ 3919699 w 5018277"/>
              <a:gd name="connsiteY1990" fmla="*/ 2704818 h 4889855"/>
              <a:gd name="connsiteX1991" fmla="*/ 3931230 w 5018277"/>
              <a:gd name="connsiteY1991" fmla="*/ 2716350 h 4889855"/>
              <a:gd name="connsiteX1992" fmla="*/ 3919699 w 5018277"/>
              <a:gd name="connsiteY1992" fmla="*/ 2727881 h 4889855"/>
              <a:gd name="connsiteX1993" fmla="*/ 3908167 w 5018277"/>
              <a:gd name="connsiteY1993" fmla="*/ 2716350 h 4889855"/>
              <a:gd name="connsiteX1994" fmla="*/ 3919699 w 5018277"/>
              <a:gd name="connsiteY1994" fmla="*/ 2704818 h 4889855"/>
              <a:gd name="connsiteX1995" fmla="*/ 1098578 w 5018277"/>
              <a:gd name="connsiteY1995" fmla="*/ 2704818 h 4889855"/>
              <a:gd name="connsiteX1996" fmla="*/ 1110109 w 5018277"/>
              <a:gd name="connsiteY1996" fmla="*/ 2716350 h 4889855"/>
              <a:gd name="connsiteX1997" fmla="*/ 1098578 w 5018277"/>
              <a:gd name="connsiteY1997" fmla="*/ 2727881 h 4889855"/>
              <a:gd name="connsiteX1998" fmla="*/ 1087046 w 5018277"/>
              <a:gd name="connsiteY1998" fmla="*/ 2716350 h 4889855"/>
              <a:gd name="connsiteX1999" fmla="*/ 1098578 w 5018277"/>
              <a:gd name="connsiteY1999" fmla="*/ 2704818 h 4889855"/>
              <a:gd name="connsiteX2000" fmla="*/ 3762970 w 5018277"/>
              <a:gd name="connsiteY2000" fmla="*/ 2702500 h 4889855"/>
              <a:gd name="connsiteX2001" fmla="*/ 3776819 w 5018277"/>
              <a:gd name="connsiteY2001" fmla="*/ 2716350 h 4889855"/>
              <a:gd name="connsiteX2002" fmla="*/ 3762970 w 5018277"/>
              <a:gd name="connsiteY2002" fmla="*/ 2730199 h 4889855"/>
              <a:gd name="connsiteX2003" fmla="*/ 3749120 w 5018277"/>
              <a:gd name="connsiteY2003" fmla="*/ 2716350 h 4889855"/>
              <a:gd name="connsiteX2004" fmla="*/ 3762970 w 5018277"/>
              <a:gd name="connsiteY2004" fmla="*/ 2702500 h 4889855"/>
              <a:gd name="connsiteX2005" fmla="*/ 1255307 w 5018277"/>
              <a:gd name="connsiteY2005" fmla="*/ 2702500 h 4889855"/>
              <a:gd name="connsiteX2006" fmla="*/ 1269156 w 5018277"/>
              <a:gd name="connsiteY2006" fmla="*/ 2716350 h 4889855"/>
              <a:gd name="connsiteX2007" fmla="*/ 1255307 w 5018277"/>
              <a:gd name="connsiteY2007" fmla="*/ 2730199 h 4889855"/>
              <a:gd name="connsiteX2008" fmla="*/ 1241457 w 5018277"/>
              <a:gd name="connsiteY2008" fmla="*/ 2716350 h 4889855"/>
              <a:gd name="connsiteX2009" fmla="*/ 1255307 w 5018277"/>
              <a:gd name="connsiteY2009" fmla="*/ 2702500 h 4889855"/>
              <a:gd name="connsiteX2010" fmla="*/ 3606241 w 5018277"/>
              <a:gd name="connsiteY2010" fmla="*/ 2700378 h 4889855"/>
              <a:gd name="connsiteX2011" fmla="*/ 3622213 w 5018277"/>
              <a:gd name="connsiteY2011" fmla="*/ 2716350 h 4889855"/>
              <a:gd name="connsiteX2012" fmla="*/ 3606241 w 5018277"/>
              <a:gd name="connsiteY2012" fmla="*/ 2732323 h 4889855"/>
              <a:gd name="connsiteX2013" fmla="*/ 3590269 w 5018277"/>
              <a:gd name="connsiteY2013" fmla="*/ 2716350 h 4889855"/>
              <a:gd name="connsiteX2014" fmla="*/ 3606241 w 5018277"/>
              <a:gd name="connsiteY2014" fmla="*/ 2700378 h 4889855"/>
              <a:gd name="connsiteX2015" fmla="*/ 1412036 w 5018277"/>
              <a:gd name="connsiteY2015" fmla="*/ 2700378 h 4889855"/>
              <a:gd name="connsiteX2016" fmla="*/ 1428009 w 5018277"/>
              <a:gd name="connsiteY2016" fmla="*/ 2716350 h 4889855"/>
              <a:gd name="connsiteX2017" fmla="*/ 1412036 w 5018277"/>
              <a:gd name="connsiteY2017" fmla="*/ 2732323 h 4889855"/>
              <a:gd name="connsiteX2018" fmla="*/ 1396064 w 5018277"/>
              <a:gd name="connsiteY2018" fmla="*/ 2716350 h 4889855"/>
              <a:gd name="connsiteX2019" fmla="*/ 1412036 w 5018277"/>
              <a:gd name="connsiteY2019" fmla="*/ 2700378 h 4889855"/>
              <a:gd name="connsiteX2020" fmla="*/ 3449513 w 5018277"/>
              <a:gd name="connsiteY2020" fmla="*/ 2697894 h 4889855"/>
              <a:gd name="connsiteX2021" fmla="*/ 3467968 w 5018277"/>
              <a:gd name="connsiteY2021" fmla="*/ 2716350 h 4889855"/>
              <a:gd name="connsiteX2022" fmla="*/ 3449513 w 5018277"/>
              <a:gd name="connsiteY2022" fmla="*/ 2734805 h 4889855"/>
              <a:gd name="connsiteX2023" fmla="*/ 3431057 w 5018277"/>
              <a:gd name="connsiteY2023" fmla="*/ 2716350 h 4889855"/>
              <a:gd name="connsiteX2024" fmla="*/ 3449513 w 5018277"/>
              <a:gd name="connsiteY2024" fmla="*/ 2697894 h 4889855"/>
              <a:gd name="connsiteX2025" fmla="*/ 1568765 w 5018277"/>
              <a:gd name="connsiteY2025" fmla="*/ 2697894 h 4889855"/>
              <a:gd name="connsiteX2026" fmla="*/ 1587220 w 5018277"/>
              <a:gd name="connsiteY2026" fmla="*/ 2716350 h 4889855"/>
              <a:gd name="connsiteX2027" fmla="*/ 1568765 w 5018277"/>
              <a:gd name="connsiteY2027" fmla="*/ 2734805 h 4889855"/>
              <a:gd name="connsiteX2028" fmla="*/ 1550309 w 5018277"/>
              <a:gd name="connsiteY2028" fmla="*/ 2716350 h 4889855"/>
              <a:gd name="connsiteX2029" fmla="*/ 1568765 w 5018277"/>
              <a:gd name="connsiteY2029" fmla="*/ 2697894 h 4889855"/>
              <a:gd name="connsiteX2030" fmla="*/ 3292783 w 5018277"/>
              <a:gd name="connsiteY2030" fmla="*/ 2695465 h 4889855"/>
              <a:gd name="connsiteX2031" fmla="*/ 3313668 w 5018277"/>
              <a:gd name="connsiteY2031" fmla="*/ 2716350 h 4889855"/>
              <a:gd name="connsiteX2032" fmla="*/ 3292783 w 5018277"/>
              <a:gd name="connsiteY2032" fmla="*/ 2737235 h 4889855"/>
              <a:gd name="connsiteX2033" fmla="*/ 3271898 w 5018277"/>
              <a:gd name="connsiteY2033" fmla="*/ 2716350 h 4889855"/>
              <a:gd name="connsiteX2034" fmla="*/ 3292783 w 5018277"/>
              <a:gd name="connsiteY2034" fmla="*/ 2695465 h 4889855"/>
              <a:gd name="connsiteX2035" fmla="*/ 1725494 w 5018277"/>
              <a:gd name="connsiteY2035" fmla="*/ 2695465 h 4889855"/>
              <a:gd name="connsiteX2036" fmla="*/ 1746379 w 5018277"/>
              <a:gd name="connsiteY2036" fmla="*/ 2716350 h 4889855"/>
              <a:gd name="connsiteX2037" fmla="*/ 1725494 w 5018277"/>
              <a:gd name="connsiteY2037" fmla="*/ 2737235 h 4889855"/>
              <a:gd name="connsiteX2038" fmla="*/ 1704609 w 5018277"/>
              <a:gd name="connsiteY2038" fmla="*/ 2716350 h 4889855"/>
              <a:gd name="connsiteX2039" fmla="*/ 1725494 w 5018277"/>
              <a:gd name="connsiteY2039" fmla="*/ 2695465 h 4889855"/>
              <a:gd name="connsiteX2040" fmla="*/ 3136055 w 5018277"/>
              <a:gd name="connsiteY2040" fmla="*/ 2693129 h 4889855"/>
              <a:gd name="connsiteX2041" fmla="*/ 3159275 w 5018277"/>
              <a:gd name="connsiteY2041" fmla="*/ 2716350 h 4889855"/>
              <a:gd name="connsiteX2042" fmla="*/ 3136055 w 5018277"/>
              <a:gd name="connsiteY2042" fmla="*/ 2739570 h 4889855"/>
              <a:gd name="connsiteX2043" fmla="*/ 3112834 w 5018277"/>
              <a:gd name="connsiteY2043" fmla="*/ 2716350 h 4889855"/>
              <a:gd name="connsiteX2044" fmla="*/ 3136055 w 5018277"/>
              <a:gd name="connsiteY2044" fmla="*/ 2693129 h 4889855"/>
              <a:gd name="connsiteX2045" fmla="*/ 1882223 w 5018277"/>
              <a:gd name="connsiteY2045" fmla="*/ 2693129 h 4889855"/>
              <a:gd name="connsiteX2046" fmla="*/ 1905443 w 5018277"/>
              <a:gd name="connsiteY2046" fmla="*/ 2716350 h 4889855"/>
              <a:gd name="connsiteX2047" fmla="*/ 1882223 w 5018277"/>
              <a:gd name="connsiteY2047" fmla="*/ 2739570 h 4889855"/>
              <a:gd name="connsiteX2048" fmla="*/ 1859002 w 5018277"/>
              <a:gd name="connsiteY2048" fmla="*/ 2716350 h 4889855"/>
              <a:gd name="connsiteX2049" fmla="*/ 1882223 w 5018277"/>
              <a:gd name="connsiteY2049" fmla="*/ 2693129 h 4889855"/>
              <a:gd name="connsiteX2050" fmla="*/ 2979326 w 5018277"/>
              <a:gd name="connsiteY2050" fmla="*/ 2690924 h 4889855"/>
              <a:gd name="connsiteX2051" fmla="*/ 3004751 w 5018277"/>
              <a:gd name="connsiteY2051" fmla="*/ 2716350 h 4889855"/>
              <a:gd name="connsiteX2052" fmla="*/ 2979326 w 5018277"/>
              <a:gd name="connsiteY2052" fmla="*/ 2741775 h 4889855"/>
              <a:gd name="connsiteX2053" fmla="*/ 2953900 w 5018277"/>
              <a:gd name="connsiteY2053" fmla="*/ 2716350 h 4889855"/>
              <a:gd name="connsiteX2054" fmla="*/ 2979326 w 5018277"/>
              <a:gd name="connsiteY2054" fmla="*/ 2690924 h 4889855"/>
              <a:gd name="connsiteX2055" fmla="*/ 2038952 w 5018277"/>
              <a:gd name="connsiteY2055" fmla="*/ 2690924 h 4889855"/>
              <a:gd name="connsiteX2056" fmla="*/ 2064377 w 5018277"/>
              <a:gd name="connsiteY2056" fmla="*/ 2716350 h 4889855"/>
              <a:gd name="connsiteX2057" fmla="*/ 2038952 w 5018277"/>
              <a:gd name="connsiteY2057" fmla="*/ 2741775 h 4889855"/>
              <a:gd name="connsiteX2058" fmla="*/ 2013526 w 5018277"/>
              <a:gd name="connsiteY2058" fmla="*/ 2716350 h 4889855"/>
              <a:gd name="connsiteX2059" fmla="*/ 2038952 w 5018277"/>
              <a:gd name="connsiteY2059" fmla="*/ 2690924 h 4889855"/>
              <a:gd name="connsiteX2060" fmla="*/ 2822597 w 5018277"/>
              <a:gd name="connsiteY2060" fmla="*/ 2689142 h 4889855"/>
              <a:gd name="connsiteX2061" fmla="*/ 2849804 w 5018277"/>
              <a:gd name="connsiteY2061" fmla="*/ 2716350 h 4889855"/>
              <a:gd name="connsiteX2062" fmla="*/ 2822597 w 5018277"/>
              <a:gd name="connsiteY2062" fmla="*/ 2743558 h 4889855"/>
              <a:gd name="connsiteX2063" fmla="*/ 2795389 w 5018277"/>
              <a:gd name="connsiteY2063" fmla="*/ 2716350 h 4889855"/>
              <a:gd name="connsiteX2064" fmla="*/ 2822597 w 5018277"/>
              <a:gd name="connsiteY2064" fmla="*/ 2689142 h 4889855"/>
              <a:gd name="connsiteX2065" fmla="*/ 2195681 w 5018277"/>
              <a:gd name="connsiteY2065" fmla="*/ 2689142 h 4889855"/>
              <a:gd name="connsiteX2066" fmla="*/ 2222889 w 5018277"/>
              <a:gd name="connsiteY2066" fmla="*/ 2716350 h 4889855"/>
              <a:gd name="connsiteX2067" fmla="*/ 2195681 w 5018277"/>
              <a:gd name="connsiteY2067" fmla="*/ 2743558 h 4889855"/>
              <a:gd name="connsiteX2068" fmla="*/ 2168473 w 5018277"/>
              <a:gd name="connsiteY2068" fmla="*/ 2716350 h 4889855"/>
              <a:gd name="connsiteX2069" fmla="*/ 2195681 w 5018277"/>
              <a:gd name="connsiteY2069" fmla="*/ 2689142 h 4889855"/>
              <a:gd name="connsiteX2070" fmla="*/ 2665867 w 5018277"/>
              <a:gd name="connsiteY2070" fmla="*/ 2688097 h 4889855"/>
              <a:gd name="connsiteX2071" fmla="*/ 2694120 w 5018277"/>
              <a:gd name="connsiteY2071" fmla="*/ 2716350 h 4889855"/>
              <a:gd name="connsiteX2072" fmla="*/ 2665867 w 5018277"/>
              <a:gd name="connsiteY2072" fmla="*/ 2744602 h 4889855"/>
              <a:gd name="connsiteX2073" fmla="*/ 2637615 w 5018277"/>
              <a:gd name="connsiteY2073" fmla="*/ 2716350 h 4889855"/>
              <a:gd name="connsiteX2074" fmla="*/ 2665867 w 5018277"/>
              <a:gd name="connsiteY2074" fmla="*/ 2688097 h 4889855"/>
              <a:gd name="connsiteX2075" fmla="*/ 2352409 w 5018277"/>
              <a:gd name="connsiteY2075" fmla="*/ 2688097 h 4889855"/>
              <a:gd name="connsiteX2076" fmla="*/ 2380662 w 5018277"/>
              <a:gd name="connsiteY2076" fmla="*/ 2716350 h 4889855"/>
              <a:gd name="connsiteX2077" fmla="*/ 2352409 w 5018277"/>
              <a:gd name="connsiteY2077" fmla="*/ 2744602 h 4889855"/>
              <a:gd name="connsiteX2078" fmla="*/ 2324157 w 5018277"/>
              <a:gd name="connsiteY2078" fmla="*/ 2716350 h 4889855"/>
              <a:gd name="connsiteX2079" fmla="*/ 2352409 w 5018277"/>
              <a:gd name="connsiteY2079" fmla="*/ 2688097 h 4889855"/>
              <a:gd name="connsiteX2080" fmla="*/ 2509139 w 5018277"/>
              <a:gd name="connsiteY2080" fmla="*/ 2687833 h 4889855"/>
              <a:gd name="connsiteX2081" fmla="*/ 2537656 w 5018277"/>
              <a:gd name="connsiteY2081" fmla="*/ 2716350 h 4889855"/>
              <a:gd name="connsiteX2082" fmla="*/ 2509139 w 5018277"/>
              <a:gd name="connsiteY2082" fmla="*/ 2744867 h 4889855"/>
              <a:gd name="connsiteX2083" fmla="*/ 2480622 w 5018277"/>
              <a:gd name="connsiteY2083" fmla="*/ 2716350 h 4889855"/>
              <a:gd name="connsiteX2084" fmla="*/ 2509139 w 5018277"/>
              <a:gd name="connsiteY2084" fmla="*/ 2687833 h 4889855"/>
              <a:gd name="connsiteX2085" fmla="*/ 4938437 w 5018277"/>
              <a:gd name="connsiteY2085" fmla="*/ 2578814 h 4889855"/>
              <a:gd name="connsiteX2086" fmla="*/ 4940242 w 5018277"/>
              <a:gd name="connsiteY2086" fmla="*/ 2580619 h 4889855"/>
              <a:gd name="connsiteX2087" fmla="*/ 4938437 w 5018277"/>
              <a:gd name="connsiteY2087" fmla="*/ 2582424 h 4889855"/>
              <a:gd name="connsiteX2088" fmla="*/ 4936632 w 5018277"/>
              <a:gd name="connsiteY2088" fmla="*/ 2580619 h 4889855"/>
              <a:gd name="connsiteX2089" fmla="*/ 4938437 w 5018277"/>
              <a:gd name="connsiteY2089" fmla="*/ 2578814 h 4889855"/>
              <a:gd name="connsiteX2090" fmla="*/ 79841 w 5018277"/>
              <a:gd name="connsiteY2090" fmla="*/ 2578814 h 4889855"/>
              <a:gd name="connsiteX2091" fmla="*/ 81646 w 5018277"/>
              <a:gd name="connsiteY2091" fmla="*/ 2580619 h 4889855"/>
              <a:gd name="connsiteX2092" fmla="*/ 79841 w 5018277"/>
              <a:gd name="connsiteY2092" fmla="*/ 2582424 h 4889855"/>
              <a:gd name="connsiteX2093" fmla="*/ 78036 w 5018277"/>
              <a:gd name="connsiteY2093" fmla="*/ 2580619 h 4889855"/>
              <a:gd name="connsiteX2094" fmla="*/ 79841 w 5018277"/>
              <a:gd name="connsiteY2094" fmla="*/ 2578814 h 4889855"/>
              <a:gd name="connsiteX2095" fmla="*/ 4781707 w 5018277"/>
              <a:gd name="connsiteY2095" fmla="*/ 2577808 h 4889855"/>
              <a:gd name="connsiteX2096" fmla="*/ 4784518 w 5018277"/>
              <a:gd name="connsiteY2096" fmla="*/ 2580619 h 4889855"/>
              <a:gd name="connsiteX2097" fmla="*/ 4781707 w 5018277"/>
              <a:gd name="connsiteY2097" fmla="*/ 2583430 h 4889855"/>
              <a:gd name="connsiteX2098" fmla="*/ 4778897 w 5018277"/>
              <a:gd name="connsiteY2098" fmla="*/ 2580619 h 4889855"/>
              <a:gd name="connsiteX2099" fmla="*/ 4781707 w 5018277"/>
              <a:gd name="connsiteY2099" fmla="*/ 2577808 h 4889855"/>
              <a:gd name="connsiteX2100" fmla="*/ 236569 w 5018277"/>
              <a:gd name="connsiteY2100" fmla="*/ 2577808 h 4889855"/>
              <a:gd name="connsiteX2101" fmla="*/ 239382 w 5018277"/>
              <a:gd name="connsiteY2101" fmla="*/ 2580619 h 4889855"/>
              <a:gd name="connsiteX2102" fmla="*/ 236569 w 5018277"/>
              <a:gd name="connsiteY2102" fmla="*/ 2583430 h 4889855"/>
              <a:gd name="connsiteX2103" fmla="*/ 233759 w 5018277"/>
              <a:gd name="connsiteY2103" fmla="*/ 2580619 h 4889855"/>
              <a:gd name="connsiteX2104" fmla="*/ 236569 w 5018277"/>
              <a:gd name="connsiteY2104" fmla="*/ 2577808 h 4889855"/>
              <a:gd name="connsiteX2105" fmla="*/ 4624980 w 5018277"/>
              <a:gd name="connsiteY2105" fmla="*/ 2576689 h 4889855"/>
              <a:gd name="connsiteX2106" fmla="*/ 4628910 w 5018277"/>
              <a:gd name="connsiteY2106" fmla="*/ 2580619 h 4889855"/>
              <a:gd name="connsiteX2107" fmla="*/ 4624980 w 5018277"/>
              <a:gd name="connsiteY2107" fmla="*/ 2584548 h 4889855"/>
              <a:gd name="connsiteX2108" fmla="*/ 4621050 w 5018277"/>
              <a:gd name="connsiteY2108" fmla="*/ 2580619 h 4889855"/>
              <a:gd name="connsiteX2109" fmla="*/ 4624980 w 5018277"/>
              <a:gd name="connsiteY2109" fmla="*/ 2576689 h 4889855"/>
              <a:gd name="connsiteX2110" fmla="*/ 393299 w 5018277"/>
              <a:gd name="connsiteY2110" fmla="*/ 2576689 h 4889855"/>
              <a:gd name="connsiteX2111" fmla="*/ 397227 w 5018277"/>
              <a:gd name="connsiteY2111" fmla="*/ 2580619 h 4889855"/>
              <a:gd name="connsiteX2112" fmla="*/ 393299 w 5018277"/>
              <a:gd name="connsiteY2112" fmla="*/ 2584548 h 4889855"/>
              <a:gd name="connsiteX2113" fmla="*/ 389369 w 5018277"/>
              <a:gd name="connsiteY2113" fmla="*/ 2580619 h 4889855"/>
              <a:gd name="connsiteX2114" fmla="*/ 393299 w 5018277"/>
              <a:gd name="connsiteY2114" fmla="*/ 2576689 h 4889855"/>
              <a:gd name="connsiteX2115" fmla="*/ 4468250 w 5018277"/>
              <a:gd name="connsiteY2115" fmla="*/ 2575154 h 4889855"/>
              <a:gd name="connsiteX2116" fmla="*/ 4473715 w 5018277"/>
              <a:gd name="connsiteY2116" fmla="*/ 2580618 h 4889855"/>
              <a:gd name="connsiteX2117" fmla="*/ 4468250 w 5018277"/>
              <a:gd name="connsiteY2117" fmla="*/ 2586083 h 4889855"/>
              <a:gd name="connsiteX2118" fmla="*/ 4462786 w 5018277"/>
              <a:gd name="connsiteY2118" fmla="*/ 2580618 h 4889855"/>
              <a:gd name="connsiteX2119" fmla="*/ 4468250 w 5018277"/>
              <a:gd name="connsiteY2119" fmla="*/ 2575154 h 4889855"/>
              <a:gd name="connsiteX2120" fmla="*/ 550028 w 5018277"/>
              <a:gd name="connsiteY2120" fmla="*/ 2575154 h 4889855"/>
              <a:gd name="connsiteX2121" fmla="*/ 555492 w 5018277"/>
              <a:gd name="connsiteY2121" fmla="*/ 2580618 h 4889855"/>
              <a:gd name="connsiteX2122" fmla="*/ 550028 w 5018277"/>
              <a:gd name="connsiteY2122" fmla="*/ 2586083 h 4889855"/>
              <a:gd name="connsiteX2123" fmla="*/ 544563 w 5018277"/>
              <a:gd name="connsiteY2123" fmla="*/ 2580618 h 4889855"/>
              <a:gd name="connsiteX2124" fmla="*/ 550028 w 5018277"/>
              <a:gd name="connsiteY2124" fmla="*/ 2575154 h 4889855"/>
              <a:gd name="connsiteX2125" fmla="*/ 4311521 w 5018277"/>
              <a:gd name="connsiteY2125" fmla="*/ 2573644 h 4889855"/>
              <a:gd name="connsiteX2126" fmla="*/ 4318496 w 5018277"/>
              <a:gd name="connsiteY2126" fmla="*/ 2580619 h 4889855"/>
              <a:gd name="connsiteX2127" fmla="*/ 4311521 w 5018277"/>
              <a:gd name="connsiteY2127" fmla="*/ 2587594 h 4889855"/>
              <a:gd name="connsiteX2128" fmla="*/ 4304546 w 5018277"/>
              <a:gd name="connsiteY2128" fmla="*/ 2580619 h 4889855"/>
              <a:gd name="connsiteX2129" fmla="*/ 4311521 w 5018277"/>
              <a:gd name="connsiteY2129" fmla="*/ 2573644 h 4889855"/>
              <a:gd name="connsiteX2130" fmla="*/ 706756 w 5018277"/>
              <a:gd name="connsiteY2130" fmla="*/ 2573644 h 4889855"/>
              <a:gd name="connsiteX2131" fmla="*/ 713732 w 5018277"/>
              <a:gd name="connsiteY2131" fmla="*/ 2580619 h 4889855"/>
              <a:gd name="connsiteX2132" fmla="*/ 706756 w 5018277"/>
              <a:gd name="connsiteY2132" fmla="*/ 2587594 h 4889855"/>
              <a:gd name="connsiteX2133" fmla="*/ 699781 w 5018277"/>
              <a:gd name="connsiteY2133" fmla="*/ 2580619 h 4889855"/>
              <a:gd name="connsiteX2134" fmla="*/ 706756 w 5018277"/>
              <a:gd name="connsiteY2134" fmla="*/ 2573644 h 4889855"/>
              <a:gd name="connsiteX2135" fmla="*/ 4154792 w 5018277"/>
              <a:gd name="connsiteY2135" fmla="*/ 2571806 h 4889855"/>
              <a:gd name="connsiteX2136" fmla="*/ 4163605 w 5018277"/>
              <a:gd name="connsiteY2136" fmla="*/ 2580619 h 4889855"/>
              <a:gd name="connsiteX2137" fmla="*/ 4154792 w 5018277"/>
              <a:gd name="connsiteY2137" fmla="*/ 2589432 h 4889855"/>
              <a:gd name="connsiteX2138" fmla="*/ 4145978 w 5018277"/>
              <a:gd name="connsiteY2138" fmla="*/ 2580619 h 4889855"/>
              <a:gd name="connsiteX2139" fmla="*/ 4154792 w 5018277"/>
              <a:gd name="connsiteY2139" fmla="*/ 2571806 h 4889855"/>
              <a:gd name="connsiteX2140" fmla="*/ 863485 w 5018277"/>
              <a:gd name="connsiteY2140" fmla="*/ 2571806 h 4889855"/>
              <a:gd name="connsiteX2141" fmla="*/ 872298 w 5018277"/>
              <a:gd name="connsiteY2141" fmla="*/ 2580619 h 4889855"/>
              <a:gd name="connsiteX2142" fmla="*/ 863485 w 5018277"/>
              <a:gd name="connsiteY2142" fmla="*/ 2589432 h 4889855"/>
              <a:gd name="connsiteX2143" fmla="*/ 854673 w 5018277"/>
              <a:gd name="connsiteY2143" fmla="*/ 2580619 h 4889855"/>
              <a:gd name="connsiteX2144" fmla="*/ 863485 w 5018277"/>
              <a:gd name="connsiteY2144" fmla="*/ 2571806 h 4889855"/>
              <a:gd name="connsiteX2145" fmla="*/ 3998063 w 5018277"/>
              <a:gd name="connsiteY2145" fmla="*/ 2569924 h 4889855"/>
              <a:gd name="connsiteX2146" fmla="*/ 4008759 w 5018277"/>
              <a:gd name="connsiteY2146" fmla="*/ 2580619 h 4889855"/>
              <a:gd name="connsiteX2147" fmla="*/ 3998063 w 5018277"/>
              <a:gd name="connsiteY2147" fmla="*/ 2591315 h 4889855"/>
              <a:gd name="connsiteX2148" fmla="*/ 3987368 w 5018277"/>
              <a:gd name="connsiteY2148" fmla="*/ 2580619 h 4889855"/>
              <a:gd name="connsiteX2149" fmla="*/ 3998063 w 5018277"/>
              <a:gd name="connsiteY2149" fmla="*/ 2569924 h 4889855"/>
              <a:gd name="connsiteX2150" fmla="*/ 1020213 w 5018277"/>
              <a:gd name="connsiteY2150" fmla="*/ 2569924 h 4889855"/>
              <a:gd name="connsiteX2151" fmla="*/ 1030908 w 5018277"/>
              <a:gd name="connsiteY2151" fmla="*/ 2580619 h 4889855"/>
              <a:gd name="connsiteX2152" fmla="*/ 1020213 w 5018277"/>
              <a:gd name="connsiteY2152" fmla="*/ 2591315 h 4889855"/>
              <a:gd name="connsiteX2153" fmla="*/ 1009518 w 5018277"/>
              <a:gd name="connsiteY2153" fmla="*/ 2580619 h 4889855"/>
              <a:gd name="connsiteX2154" fmla="*/ 1020213 w 5018277"/>
              <a:gd name="connsiteY2154" fmla="*/ 2569924 h 4889855"/>
              <a:gd name="connsiteX2155" fmla="*/ 3841335 w 5018277"/>
              <a:gd name="connsiteY2155" fmla="*/ 2567685 h 4889855"/>
              <a:gd name="connsiteX2156" fmla="*/ 3854268 w 5018277"/>
              <a:gd name="connsiteY2156" fmla="*/ 2580619 h 4889855"/>
              <a:gd name="connsiteX2157" fmla="*/ 3841335 w 5018277"/>
              <a:gd name="connsiteY2157" fmla="*/ 2593553 h 4889855"/>
              <a:gd name="connsiteX2158" fmla="*/ 3828401 w 5018277"/>
              <a:gd name="connsiteY2158" fmla="*/ 2580619 h 4889855"/>
              <a:gd name="connsiteX2159" fmla="*/ 3841335 w 5018277"/>
              <a:gd name="connsiteY2159" fmla="*/ 2567685 h 4889855"/>
              <a:gd name="connsiteX2160" fmla="*/ 1176943 w 5018277"/>
              <a:gd name="connsiteY2160" fmla="*/ 2567685 h 4889855"/>
              <a:gd name="connsiteX2161" fmla="*/ 1189876 w 5018277"/>
              <a:gd name="connsiteY2161" fmla="*/ 2580619 h 4889855"/>
              <a:gd name="connsiteX2162" fmla="*/ 1176943 w 5018277"/>
              <a:gd name="connsiteY2162" fmla="*/ 2593553 h 4889855"/>
              <a:gd name="connsiteX2163" fmla="*/ 1164009 w 5018277"/>
              <a:gd name="connsiteY2163" fmla="*/ 2580619 h 4889855"/>
              <a:gd name="connsiteX2164" fmla="*/ 1176943 w 5018277"/>
              <a:gd name="connsiteY2164" fmla="*/ 2567685 h 4889855"/>
              <a:gd name="connsiteX2165" fmla="*/ 3684605 w 5018277"/>
              <a:gd name="connsiteY2165" fmla="*/ 2565435 h 4889855"/>
              <a:gd name="connsiteX2166" fmla="*/ 3699789 w 5018277"/>
              <a:gd name="connsiteY2166" fmla="*/ 2580618 h 4889855"/>
              <a:gd name="connsiteX2167" fmla="*/ 3684605 w 5018277"/>
              <a:gd name="connsiteY2167" fmla="*/ 2595802 h 4889855"/>
              <a:gd name="connsiteX2168" fmla="*/ 3669422 w 5018277"/>
              <a:gd name="connsiteY2168" fmla="*/ 2580618 h 4889855"/>
              <a:gd name="connsiteX2169" fmla="*/ 3684605 w 5018277"/>
              <a:gd name="connsiteY2169" fmla="*/ 2565435 h 4889855"/>
              <a:gd name="connsiteX2170" fmla="*/ 1333671 w 5018277"/>
              <a:gd name="connsiteY2170" fmla="*/ 2565435 h 4889855"/>
              <a:gd name="connsiteX2171" fmla="*/ 1348855 w 5018277"/>
              <a:gd name="connsiteY2171" fmla="*/ 2580618 h 4889855"/>
              <a:gd name="connsiteX2172" fmla="*/ 1333671 w 5018277"/>
              <a:gd name="connsiteY2172" fmla="*/ 2595802 h 4889855"/>
              <a:gd name="connsiteX2173" fmla="*/ 1318488 w 5018277"/>
              <a:gd name="connsiteY2173" fmla="*/ 2580618 h 4889855"/>
              <a:gd name="connsiteX2174" fmla="*/ 1333671 w 5018277"/>
              <a:gd name="connsiteY2174" fmla="*/ 2565435 h 4889855"/>
              <a:gd name="connsiteX2175" fmla="*/ 3527876 w 5018277"/>
              <a:gd name="connsiteY2175" fmla="*/ 2562800 h 4889855"/>
              <a:gd name="connsiteX2176" fmla="*/ 3545695 w 5018277"/>
              <a:gd name="connsiteY2176" fmla="*/ 2580618 h 4889855"/>
              <a:gd name="connsiteX2177" fmla="*/ 3527876 w 5018277"/>
              <a:gd name="connsiteY2177" fmla="*/ 2598437 h 4889855"/>
              <a:gd name="connsiteX2178" fmla="*/ 3510058 w 5018277"/>
              <a:gd name="connsiteY2178" fmla="*/ 2580618 h 4889855"/>
              <a:gd name="connsiteX2179" fmla="*/ 3527876 w 5018277"/>
              <a:gd name="connsiteY2179" fmla="*/ 2562800 h 4889855"/>
              <a:gd name="connsiteX2180" fmla="*/ 1490400 w 5018277"/>
              <a:gd name="connsiteY2180" fmla="*/ 2562800 h 4889855"/>
              <a:gd name="connsiteX2181" fmla="*/ 1508219 w 5018277"/>
              <a:gd name="connsiteY2181" fmla="*/ 2580618 h 4889855"/>
              <a:gd name="connsiteX2182" fmla="*/ 1490400 w 5018277"/>
              <a:gd name="connsiteY2182" fmla="*/ 2598437 h 4889855"/>
              <a:gd name="connsiteX2183" fmla="*/ 1472582 w 5018277"/>
              <a:gd name="connsiteY2183" fmla="*/ 2580618 h 4889855"/>
              <a:gd name="connsiteX2184" fmla="*/ 1490400 w 5018277"/>
              <a:gd name="connsiteY2184" fmla="*/ 2562800 h 4889855"/>
              <a:gd name="connsiteX2185" fmla="*/ 3371148 w 5018277"/>
              <a:gd name="connsiteY2185" fmla="*/ 2560411 h 4889855"/>
              <a:gd name="connsiteX2186" fmla="*/ 3391356 w 5018277"/>
              <a:gd name="connsiteY2186" fmla="*/ 2580619 h 4889855"/>
              <a:gd name="connsiteX2187" fmla="*/ 3371148 w 5018277"/>
              <a:gd name="connsiteY2187" fmla="*/ 2600827 h 4889855"/>
              <a:gd name="connsiteX2188" fmla="*/ 3350940 w 5018277"/>
              <a:gd name="connsiteY2188" fmla="*/ 2580619 h 4889855"/>
              <a:gd name="connsiteX2189" fmla="*/ 3371148 w 5018277"/>
              <a:gd name="connsiteY2189" fmla="*/ 2560411 h 4889855"/>
              <a:gd name="connsiteX2190" fmla="*/ 1647129 w 5018277"/>
              <a:gd name="connsiteY2190" fmla="*/ 2560411 h 4889855"/>
              <a:gd name="connsiteX2191" fmla="*/ 1667337 w 5018277"/>
              <a:gd name="connsiteY2191" fmla="*/ 2580619 h 4889855"/>
              <a:gd name="connsiteX2192" fmla="*/ 1647129 w 5018277"/>
              <a:gd name="connsiteY2192" fmla="*/ 2600827 h 4889855"/>
              <a:gd name="connsiteX2193" fmla="*/ 1626921 w 5018277"/>
              <a:gd name="connsiteY2193" fmla="*/ 2580619 h 4889855"/>
              <a:gd name="connsiteX2194" fmla="*/ 1647129 w 5018277"/>
              <a:gd name="connsiteY2194" fmla="*/ 2560411 h 4889855"/>
              <a:gd name="connsiteX2195" fmla="*/ 3214419 w 5018277"/>
              <a:gd name="connsiteY2195" fmla="*/ 2557875 h 4889855"/>
              <a:gd name="connsiteX2196" fmla="*/ 3237163 w 5018277"/>
              <a:gd name="connsiteY2196" fmla="*/ 2580619 h 4889855"/>
              <a:gd name="connsiteX2197" fmla="*/ 3214419 w 5018277"/>
              <a:gd name="connsiteY2197" fmla="*/ 2603363 h 4889855"/>
              <a:gd name="connsiteX2198" fmla="*/ 3191675 w 5018277"/>
              <a:gd name="connsiteY2198" fmla="*/ 2580619 h 4889855"/>
              <a:gd name="connsiteX2199" fmla="*/ 3214419 w 5018277"/>
              <a:gd name="connsiteY2199" fmla="*/ 2557875 h 4889855"/>
              <a:gd name="connsiteX2200" fmla="*/ 1803858 w 5018277"/>
              <a:gd name="connsiteY2200" fmla="*/ 2557875 h 4889855"/>
              <a:gd name="connsiteX2201" fmla="*/ 1826602 w 5018277"/>
              <a:gd name="connsiteY2201" fmla="*/ 2580619 h 4889855"/>
              <a:gd name="connsiteX2202" fmla="*/ 1803858 w 5018277"/>
              <a:gd name="connsiteY2202" fmla="*/ 2603363 h 4889855"/>
              <a:gd name="connsiteX2203" fmla="*/ 1781114 w 5018277"/>
              <a:gd name="connsiteY2203" fmla="*/ 2580619 h 4889855"/>
              <a:gd name="connsiteX2204" fmla="*/ 1803858 w 5018277"/>
              <a:gd name="connsiteY2204" fmla="*/ 2557875 h 4889855"/>
              <a:gd name="connsiteX2205" fmla="*/ 3057690 w 5018277"/>
              <a:gd name="connsiteY2205" fmla="*/ 2555443 h 4889855"/>
              <a:gd name="connsiteX2206" fmla="*/ 3082866 w 5018277"/>
              <a:gd name="connsiteY2206" fmla="*/ 2580619 h 4889855"/>
              <a:gd name="connsiteX2207" fmla="*/ 3057690 w 5018277"/>
              <a:gd name="connsiteY2207" fmla="*/ 2605795 h 4889855"/>
              <a:gd name="connsiteX2208" fmla="*/ 3032514 w 5018277"/>
              <a:gd name="connsiteY2208" fmla="*/ 2580619 h 4889855"/>
              <a:gd name="connsiteX2209" fmla="*/ 3057690 w 5018277"/>
              <a:gd name="connsiteY2209" fmla="*/ 2555443 h 4889855"/>
              <a:gd name="connsiteX2210" fmla="*/ 1960587 w 5018277"/>
              <a:gd name="connsiteY2210" fmla="*/ 2555443 h 4889855"/>
              <a:gd name="connsiteX2211" fmla="*/ 1985762 w 5018277"/>
              <a:gd name="connsiteY2211" fmla="*/ 2580619 h 4889855"/>
              <a:gd name="connsiteX2212" fmla="*/ 1960587 w 5018277"/>
              <a:gd name="connsiteY2212" fmla="*/ 2605795 h 4889855"/>
              <a:gd name="connsiteX2213" fmla="*/ 1935411 w 5018277"/>
              <a:gd name="connsiteY2213" fmla="*/ 2580619 h 4889855"/>
              <a:gd name="connsiteX2214" fmla="*/ 1960587 w 5018277"/>
              <a:gd name="connsiteY2214" fmla="*/ 2555443 h 4889855"/>
              <a:gd name="connsiteX2215" fmla="*/ 2900961 w 5018277"/>
              <a:gd name="connsiteY2215" fmla="*/ 2553669 h 4889855"/>
              <a:gd name="connsiteX2216" fmla="*/ 2927910 w 5018277"/>
              <a:gd name="connsiteY2216" fmla="*/ 2580619 h 4889855"/>
              <a:gd name="connsiteX2217" fmla="*/ 2900961 w 5018277"/>
              <a:gd name="connsiteY2217" fmla="*/ 2607568 h 4889855"/>
              <a:gd name="connsiteX2218" fmla="*/ 2874011 w 5018277"/>
              <a:gd name="connsiteY2218" fmla="*/ 2580619 h 4889855"/>
              <a:gd name="connsiteX2219" fmla="*/ 2900961 w 5018277"/>
              <a:gd name="connsiteY2219" fmla="*/ 2553669 h 4889855"/>
              <a:gd name="connsiteX2220" fmla="*/ 2117317 w 5018277"/>
              <a:gd name="connsiteY2220" fmla="*/ 2553669 h 4889855"/>
              <a:gd name="connsiteX2221" fmla="*/ 2144266 w 5018277"/>
              <a:gd name="connsiteY2221" fmla="*/ 2580619 h 4889855"/>
              <a:gd name="connsiteX2222" fmla="*/ 2117317 w 5018277"/>
              <a:gd name="connsiteY2222" fmla="*/ 2607568 h 4889855"/>
              <a:gd name="connsiteX2223" fmla="*/ 2090367 w 5018277"/>
              <a:gd name="connsiteY2223" fmla="*/ 2580619 h 4889855"/>
              <a:gd name="connsiteX2224" fmla="*/ 2117317 w 5018277"/>
              <a:gd name="connsiteY2224" fmla="*/ 2553669 h 4889855"/>
              <a:gd name="connsiteX2225" fmla="*/ 2744232 w 5018277"/>
              <a:gd name="connsiteY2225" fmla="*/ 2552102 h 4889855"/>
              <a:gd name="connsiteX2226" fmla="*/ 2772749 w 5018277"/>
              <a:gd name="connsiteY2226" fmla="*/ 2580619 h 4889855"/>
              <a:gd name="connsiteX2227" fmla="*/ 2744232 w 5018277"/>
              <a:gd name="connsiteY2227" fmla="*/ 2609136 h 4889855"/>
              <a:gd name="connsiteX2228" fmla="*/ 2715715 w 5018277"/>
              <a:gd name="connsiteY2228" fmla="*/ 2580619 h 4889855"/>
              <a:gd name="connsiteX2229" fmla="*/ 2744232 w 5018277"/>
              <a:gd name="connsiteY2229" fmla="*/ 2552102 h 4889855"/>
              <a:gd name="connsiteX2230" fmla="*/ 2274045 w 5018277"/>
              <a:gd name="connsiteY2230" fmla="*/ 2552102 h 4889855"/>
              <a:gd name="connsiteX2231" fmla="*/ 2302562 w 5018277"/>
              <a:gd name="connsiteY2231" fmla="*/ 2580619 h 4889855"/>
              <a:gd name="connsiteX2232" fmla="*/ 2274045 w 5018277"/>
              <a:gd name="connsiteY2232" fmla="*/ 2609136 h 4889855"/>
              <a:gd name="connsiteX2233" fmla="*/ 2245528 w 5018277"/>
              <a:gd name="connsiteY2233" fmla="*/ 2580619 h 4889855"/>
              <a:gd name="connsiteX2234" fmla="*/ 2274045 w 5018277"/>
              <a:gd name="connsiteY2234" fmla="*/ 2552102 h 4889855"/>
              <a:gd name="connsiteX2235" fmla="*/ 2587503 w 5018277"/>
              <a:gd name="connsiteY2235" fmla="*/ 2551302 h 4889855"/>
              <a:gd name="connsiteX2236" fmla="*/ 2616819 w 5018277"/>
              <a:gd name="connsiteY2236" fmla="*/ 2580619 h 4889855"/>
              <a:gd name="connsiteX2237" fmla="*/ 2587503 w 5018277"/>
              <a:gd name="connsiteY2237" fmla="*/ 2609935 h 4889855"/>
              <a:gd name="connsiteX2238" fmla="*/ 2558186 w 5018277"/>
              <a:gd name="connsiteY2238" fmla="*/ 2580619 h 4889855"/>
              <a:gd name="connsiteX2239" fmla="*/ 2587503 w 5018277"/>
              <a:gd name="connsiteY2239" fmla="*/ 2551302 h 4889855"/>
              <a:gd name="connsiteX2240" fmla="*/ 2430774 w 5018277"/>
              <a:gd name="connsiteY2240" fmla="*/ 2551302 h 4889855"/>
              <a:gd name="connsiteX2241" fmla="*/ 2460090 w 5018277"/>
              <a:gd name="connsiteY2241" fmla="*/ 2580619 h 4889855"/>
              <a:gd name="connsiteX2242" fmla="*/ 2430774 w 5018277"/>
              <a:gd name="connsiteY2242" fmla="*/ 2609935 h 4889855"/>
              <a:gd name="connsiteX2243" fmla="*/ 2401457 w 5018277"/>
              <a:gd name="connsiteY2243" fmla="*/ 2580619 h 4889855"/>
              <a:gd name="connsiteX2244" fmla="*/ 2430774 w 5018277"/>
              <a:gd name="connsiteY2244" fmla="*/ 2551302 h 4889855"/>
              <a:gd name="connsiteX2245" fmla="*/ 5016801 w 5018277"/>
              <a:gd name="connsiteY2245" fmla="*/ 2443423 h 4889855"/>
              <a:gd name="connsiteX2246" fmla="*/ 5018277 w 5018277"/>
              <a:gd name="connsiteY2246" fmla="*/ 2444898 h 4889855"/>
              <a:gd name="connsiteX2247" fmla="*/ 5016801 w 5018277"/>
              <a:gd name="connsiteY2247" fmla="*/ 2446372 h 4889855"/>
              <a:gd name="connsiteX2248" fmla="*/ 5015325 w 5018277"/>
              <a:gd name="connsiteY2248" fmla="*/ 2444898 h 4889855"/>
              <a:gd name="connsiteX2249" fmla="*/ 5016801 w 5018277"/>
              <a:gd name="connsiteY2249" fmla="*/ 2443423 h 4889855"/>
              <a:gd name="connsiteX2250" fmla="*/ 1476 w 5018277"/>
              <a:gd name="connsiteY2250" fmla="*/ 2443423 h 4889855"/>
              <a:gd name="connsiteX2251" fmla="*/ 2952 w 5018277"/>
              <a:gd name="connsiteY2251" fmla="*/ 2444898 h 4889855"/>
              <a:gd name="connsiteX2252" fmla="*/ 1476 w 5018277"/>
              <a:gd name="connsiteY2252" fmla="*/ 2446372 h 4889855"/>
              <a:gd name="connsiteX2253" fmla="*/ 0 w 5018277"/>
              <a:gd name="connsiteY2253" fmla="*/ 2444898 h 4889855"/>
              <a:gd name="connsiteX2254" fmla="*/ 1476 w 5018277"/>
              <a:gd name="connsiteY2254" fmla="*/ 2443423 h 4889855"/>
              <a:gd name="connsiteX2255" fmla="*/ 4860073 w 5018277"/>
              <a:gd name="connsiteY2255" fmla="*/ 2442582 h 4889855"/>
              <a:gd name="connsiteX2256" fmla="*/ 4862393 w 5018277"/>
              <a:gd name="connsiteY2256" fmla="*/ 2444898 h 4889855"/>
              <a:gd name="connsiteX2257" fmla="*/ 4860073 w 5018277"/>
              <a:gd name="connsiteY2257" fmla="*/ 2447214 h 4889855"/>
              <a:gd name="connsiteX2258" fmla="*/ 4857753 w 5018277"/>
              <a:gd name="connsiteY2258" fmla="*/ 2444898 h 4889855"/>
              <a:gd name="connsiteX2259" fmla="*/ 4860073 w 5018277"/>
              <a:gd name="connsiteY2259" fmla="*/ 2442582 h 4889855"/>
              <a:gd name="connsiteX2260" fmla="*/ 158205 w 5018277"/>
              <a:gd name="connsiteY2260" fmla="*/ 2442582 h 4889855"/>
              <a:gd name="connsiteX2261" fmla="*/ 160526 w 5018277"/>
              <a:gd name="connsiteY2261" fmla="*/ 2444898 h 4889855"/>
              <a:gd name="connsiteX2262" fmla="*/ 158205 w 5018277"/>
              <a:gd name="connsiteY2262" fmla="*/ 2447214 h 4889855"/>
              <a:gd name="connsiteX2263" fmla="*/ 155885 w 5018277"/>
              <a:gd name="connsiteY2263" fmla="*/ 2444898 h 4889855"/>
              <a:gd name="connsiteX2264" fmla="*/ 158205 w 5018277"/>
              <a:gd name="connsiteY2264" fmla="*/ 2442582 h 4889855"/>
              <a:gd name="connsiteX2265" fmla="*/ 4703343 w 5018277"/>
              <a:gd name="connsiteY2265" fmla="*/ 2441556 h 4889855"/>
              <a:gd name="connsiteX2266" fmla="*/ 4706691 w 5018277"/>
              <a:gd name="connsiteY2266" fmla="*/ 2444898 h 4889855"/>
              <a:gd name="connsiteX2267" fmla="*/ 4703343 w 5018277"/>
              <a:gd name="connsiteY2267" fmla="*/ 2448245 h 4889855"/>
              <a:gd name="connsiteX2268" fmla="*/ 4699996 w 5018277"/>
              <a:gd name="connsiteY2268" fmla="*/ 2444898 h 4889855"/>
              <a:gd name="connsiteX2269" fmla="*/ 4703343 w 5018277"/>
              <a:gd name="connsiteY2269" fmla="*/ 2441556 h 4889855"/>
              <a:gd name="connsiteX2270" fmla="*/ 314934 w 5018277"/>
              <a:gd name="connsiteY2270" fmla="*/ 2441556 h 4889855"/>
              <a:gd name="connsiteX2271" fmla="*/ 318282 w 5018277"/>
              <a:gd name="connsiteY2271" fmla="*/ 2444898 h 4889855"/>
              <a:gd name="connsiteX2272" fmla="*/ 314934 w 5018277"/>
              <a:gd name="connsiteY2272" fmla="*/ 2448245 h 4889855"/>
              <a:gd name="connsiteX2273" fmla="*/ 311587 w 5018277"/>
              <a:gd name="connsiteY2273" fmla="*/ 2444898 h 4889855"/>
              <a:gd name="connsiteX2274" fmla="*/ 314934 w 5018277"/>
              <a:gd name="connsiteY2274" fmla="*/ 2441556 h 4889855"/>
              <a:gd name="connsiteX2275" fmla="*/ 4546614 w 5018277"/>
              <a:gd name="connsiteY2275" fmla="*/ 2440128 h 4889855"/>
              <a:gd name="connsiteX2276" fmla="*/ 4551391 w 5018277"/>
              <a:gd name="connsiteY2276" fmla="*/ 2444898 h 4889855"/>
              <a:gd name="connsiteX2277" fmla="*/ 4546614 w 5018277"/>
              <a:gd name="connsiteY2277" fmla="*/ 2449669 h 4889855"/>
              <a:gd name="connsiteX2278" fmla="*/ 4541838 w 5018277"/>
              <a:gd name="connsiteY2278" fmla="*/ 2444898 h 4889855"/>
              <a:gd name="connsiteX2279" fmla="*/ 4546614 w 5018277"/>
              <a:gd name="connsiteY2279" fmla="*/ 2440128 h 4889855"/>
              <a:gd name="connsiteX2280" fmla="*/ 471664 w 5018277"/>
              <a:gd name="connsiteY2280" fmla="*/ 2440128 h 4889855"/>
              <a:gd name="connsiteX2281" fmla="*/ 476440 w 5018277"/>
              <a:gd name="connsiteY2281" fmla="*/ 2444898 h 4889855"/>
              <a:gd name="connsiteX2282" fmla="*/ 471664 w 5018277"/>
              <a:gd name="connsiteY2282" fmla="*/ 2449669 h 4889855"/>
              <a:gd name="connsiteX2283" fmla="*/ 466887 w 5018277"/>
              <a:gd name="connsiteY2283" fmla="*/ 2444898 h 4889855"/>
              <a:gd name="connsiteX2284" fmla="*/ 471664 w 5018277"/>
              <a:gd name="connsiteY2284" fmla="*/ 2440128 h 4889855"/>
              <a:gd name="connsiteX2285" fmla="*/ 4389886 w 5018277"/>
              <a:gd name="connsiteY2285" fmla="*/ 2438703 h 4889855"/>
              <a:gd name="connsiteX2286" fmla="*/ 4396084 w 5018277"/>
              <a:gd name="connsiteY2286" fmla="*/ 2444898 h 4889855"/>
              <a:gd name="connsiteX2287" fmla="*/ 4389886 w 5018277"/>
              <a:gd name="connsiteY2287" fmla="*/ 2451093 h 4889855"/>
              <a:gd name="connsiteX2288" fmla="*/ 4383689 w 5018277"/>
              <a:gd name="connsiteY2288" fmla="*/ 2444898 h 4889855"/>
              <a:gd name="connsiteX2289" fmla="*/ 4389886 w 5018277"/>
              <a:gd name="connsiteY2289" fmla="*/ 2438703 h 4889855"/>
              <a:gd name="connsiteX2290" fmla="*/ 628392 w 5018277"/>
              <a:gd name="connsiteY2290" fmla="*/ 2438703 h 4889855"/>
              <a:gd name="connsiteX2291" fmla="*/ 634590 w 5018277"/>
              <a:gd name="connsiteY2291" fmla="*/ 2444898 h 4889855"/>
              <a:gd name="connsiteX2292" fmla="*/ 628392 w 5018277"/>
              <a:gd name="connsiteY2292" fmla="*/ 2451093 h 4889855"/>
              <a:gd name="connsiteX2293" fmla="*/ 622195 w 5018277"/>
              <a:gd name="connsiteY2293" fmla="*/ 2444898 h 4889855"/>
              <a:gd name="connsiteX2294" fmla="*/ 628392 w 5018277"/>
              <a:gd name="connsiteY2294" fmla="*/ 2438703 h 4889855"/>
              <a:gd name="connsiteX2295" fmla="*/ 4233156 w 5018277"/>
              <a:gd name="connsiteY2295" fmla="*/ 2436964 h 4889855"/>
              <a:gd name="connsiteX2296" fmla="*/ 4241095 w 5018277"/>
              <a:gd name="connsiteY2296" fmla="*/ 2444898 h 4889855"/>
              <a:gd name="connsiteX2297" fmla="*/ 4233156 w 5018277"/>
              <a:gd name="connsiteY2297" fmla="*/ 2452833 h 4889855"/>
              <a:gd name="connsiteX2298" fmla="*/ 4225217 w 5018277"/>
              <a:gd name="connsiteY2298" fmla="*/ 2444898 h 4889855"/>
              <a:gd name="connsiteX2299" fmla="*/ 4233156 w 5018277"/>
              <a:gd name="connsiteY2299" fmla="*/ 2436964 h 4889855"/>
              <a:gd name="connsiteX2300" fmla="*/ 785120 w 5018277"/>
              <a:gd name="connsiteY2300" fmla="*/ 2436964 h 4889855"/>
              <a:gd name="connsiteX2301" fmla="*/ 793061 w 5018277"/>
              <a:gd name="connsiteY2301" fmla="*/ 2444898 h 4889855"/>
              <a:gd name="connsiteX2302" fmla="*/ 785120 w 5018277"/>
              <a:gd name="connsiteY2302" fmla="*/ 2452833 h 4889855"/>
              <a:gd name="connsiteX2303" fmla="*/ 777181 w 5018277"/>
              <a:gd name="connsiteY2303" fmla="*/ 2444898 h 4889855"/>
              <a:gd name="connsiteX2304" fmla="*/ 785120 w 5018277"/>
              <a:gd name="connsiteY2304" fmla="*/ 2436964 h 4889855"/>
              <a:gd name="connsiteX2305" fmla="*/ 4076427 w 5018277"/>
              <a:gd name="connsiteY2305" fmla="*/ 2435014 h 4889855"/>
              <a:gd name="connsiteX2306" fmla="*/ 4086317 w 5018277"/>
              <a:gd name="connsiteY2306" fmla="*/ 2444898 h 4889855"/>
              <a:gd name="connsiteX2307" fmla="*/ 4076427 w 5018277"/>
              <a:gd name="connsiteY2307" fmla="*/ 2454783 h 4889855"/>
              <a:gd name="connsiteX2308" fmla="*/ 4066538 w 5018277"/>
              <a:gd name="connsiteY2308" fmla="*/ 2444898 h 4889855"/>
              <a:gd name="connsiteX2309" fmla="*/ 4076427 w 5018277"/>
              <a:gd name="connsiteY2309" fmla="*/ 2435014 h 4889855"/>
              <a:gd name="connsiteX2310" fmla="*/ 941851 w 5018277"/>
              <a:gd name="connsiteY2310" fmla="*/ 2435014 h 4889855"/>
              <a:gd name="connsiteX2311" fmla="*/ 951739 w 5018277"/>
              <a:gd name="connsiteY2311" fmla="*/ 2444898 h 4889855"/>
              <a:gd name="connsiteX2312" fmla="*/ 941851 w 5018277"/>
              <a:gd name="connsiteY2312" fmla="*/ 2454783 h 4889855"/>
              <a:gd name="connsiteX2313" fmla="*/ 931961 w 5018277"/>
              <a:gd name="connsiteY2313" fmla="*/ 2444898 h 4889855"/>
              <a:gd name="connsiteX2314" fmla="*/ 941851 w 5018277"/>
              <a:gd name="connsiteY2314" fmla="*/ 2435014 h 4889855"/>
              <a:gd name="connsiteX2315" fmla="*/ 3919699 w 5018277"/>
              <a:gd name="connsiteY2315" fmla="*/ 2433029 h 4889855"/>
              <a:gd name="connsiteX2316" fmla="*/ 3931574 w 5018277"/>
              <a:gd name="connsiteY2316" fmla="*/ 2444898 h 4889855"/>
              <a:gd name="connsiteX2317" fmla="*/ 3919699 w 5018277"/>
              <a:gd name="connsiteY2317" fmla="*/ 2456767 h 4889855"/>
              <a:gd name="connsiteX2318" fmla="*/ 3907824 w 5018277"/>
              <a:gd name="connsiteY2318" fmla="*/ 2444898 h 4889855"/>
              <a:gd name="connsiteX2319" fmla="*/ 3919699 w 5018277"/>
              <a:gd name="connsiteY2319" fmla="*/ 2433029 h 4889855"/>
              <a:gd name="connsiteX2320" fmla="*/ 1098578 w 5018277"/>
              <a:gd name="connsiteY2320" fmla="*/ 2433029 h 4889855"/>
              <a:gd name="connsiteX2321" fmla="*/ 1110453 w 5018277"/>
              <a:gd name="connsiteY2321" fmla="*/ 2444898 h 4889855"/>
              <a:gd name="connsiteX2322" fmla="*/ 1098578 w 5018277"/>
              <a:gd name="connsiteY2322" fmla="*/ 2456767 h 4889855"/>
              <a:gd name="connsiteX2323" fmla="*/ 1086703 w 5018277"/>
              <a:gd name="connsiteY2323" fmla="*/ 2444898 h 4889855"/>
              <a:gd name="connsiteX2324" fmla="*/ 1098578 w 5018277"/>
              <a:gd name="connsiteY2324" fmla="*/ 2433029 h 4889855"/>
              <a:gd name="connsiteX2325" fmla="*/ 3762970 w 5018277"/>
              <a:gd name="connsiteY2325" fmla="*/ 2430680 h 4889855"/>
              <a:gd name="connsiteX2326" fmla="*/ 3777194 w 5018277"/>
              <a:gd name="connsiteY2326" fmla="*/ 2444898 h 4889855"/>
              <a:gd name="connsiteX2327" fmla="*/ 3762970 w 5018277"/>
              <a:gd name="connsiteY2327" fmla="*/ 2459117 h 4889855"/>
              <a:gd name="connsiteX2328" fmla="*/ 3748745 w 5018277"/>
              <a:gd name="connsiteY2328" fmla="*/ 2444898 h 4889855"/>
              <a:gd name="connsiteX2329" fmla="*/ 3762970 w 5018277"/>
              <a:gd name="connsiteY2329" fmla="*/ 2430680 h 4889855"/>
              <a:gd name="connsiteX2330" fmla="*/ 1255307 w 5018277"/>
              <a:gd name="connsiteY2330" fmla="*/ 2430680 h 4889855"/>
              <a:gd name="connsiteX2331" fmla="*/ 1269531 w 5018277"/>
              <a:gd name="connsiteY2331" fmla="*/ 2444898 h 4889855"/>
              <a:gd name="connsiteX2332" fmla="*/ 1255307 w 5018277"/>
              <a:gd name="connsiteY2332" fmla="*/ 2459117 h 4889855"/>
              <a:gd name="connsiteX2333" fmla="*/ 1241082 w 5018277"/>
              <a:gd name="connsiteY2333" fmla="*/ 2444898 h 4889855"/>
              <a:gd name="connsiteX2334" fmla="*/ 1255307 w 5018277"/>
              <a:gd name="connsiteY2334" fmla="*/ 2430680 h 4889855"/>
              <a:gd name="connsiteX2335" fmla="*/ 3606241 w 5018277"/>
              <a:gd name="connsiteY2335" fmla="*/ 2428327 h 4889855"/>
              <a:gd name="connsiteX2336" fmla="*/ 3622817 w 5018277"/>
              <a:gd name="connsiteY2336" fmla="*/ 2444898 h 4889855"/>
              <a:gd name="connsiteX2337" fmla="*/ 3606241 w 5018277"/>
              <a:gd name="connsiteY2337" fmla="*/ 2461470 h 4889855"/>
              <a:gd name="connsiteX2338" fmla="*/ 3589664 w 5018277"/>
              <a:gd name="connsiteY2338" fmla="*/ 2444898 h 4889855"/>
              <a:gd name="connsiteX2339" fmla="*/ 3606241 w 5018277"/>
              <a:gd name="connsiteY2339" fmla="*/ 2428327 h 4889855"/>
              <a:gd name="connsiteX2340" fmla="*/ 1412036 w 5018277"/>
              <a:gd name="connsiteY2340" fmla="*/ 2428327 h 4889855"/>
              <a:gd name="connsiteX2341" fmla="*/ 1428612 w 5018277"/>
              <a:gd name="connsiteY2341" fmla="*/ 2444898 h 4889855"/>
              <a:gd name="connsiteX2342" fmla="*/ 1412036 w 5018277"/>
              <a:gd name="connsiteY2342" fmla="*/ 2461470 h 4889855"/>
              <a:gd name="connsiteX2343" fmla="*/ 1395459 w 5018277"/>
              <a:gd name="connsiteY2343" fmla="*/ 2444898 h 4889855"/>
              <a:gd name="connsiteX2344" fmla="*/ 1412036 w 5018277"/>
              <a:gd name="connsiteY2344" fmla="*/ 2428327 h 4889855"/>
              <a:gd name="connsiteX2345" fmla="*/ 3449513 w 5018277"/>
              <a:gd name="connsiteY2345" fmla="*/ 2425801 h 4889855"/>
              <a:gd name="connsiteX2346" fmla="*/ 3468616 w 5018277"/>
              <a:gd name="connsiteY2346" fmla="*/ 2444898 h 4889855"/>
              <a:gd name="connsiteX2347" fmla="*/ 3449513 w 5018277"/>
              <a:gd name="connsiteY2347" fmla="*/ 2463997 h 4889855"/>
              <a:gd name="connsiteX2348" fmla="*/ 3430409 w 5018277"/>
              <a:gd name="connsiteY2348" fmla="*/ 2444898 h 4889855"/>
              <a:gd name="connsiteX2349" fmla="*/ 3449513 w 5018277"/>
              <a:gd name="connsiteY2349" fmla="*/ 2425801 h 4889855"/>
              <a:gd name="connsiteX2350" fmla="*/ 1568765 w 5018277"/>
              <a:gd name="connsiteY2350" fmla="*/ 2425801 h 4889855"/>
              <a:gd name="connsiteX2351" fmla="*/ 1587868 w 5018277"/>
              <a:gd name="connsiteY2351" fmla="*/ 2444898 h 4889855"/>
              <a:gd name="connsiteX2352" fmla="*/ 1568765 w 5018277"/>
              <a:gd name="connsiteY2352" fmla="*/ 2463997 h 4889855"/>
              <a:gd name="connsiteX2353" fmla="*/ 1549661 w 5018277"/>
              <a:gd name="connsiteY2353" fmla="*/ 2444898 h 4889855"/>
              <a:gd name="connsiteX2354" fmla="*/ 1568765 w 5018277"/>
              <a:gd name="connsiteY2354" fmla="*/ 2425801 h 4889855"/>
              <a:gd name="connsiteX2355" fmla="*/ 3292783 w 5018277"/>
              <a:gd name="connsiteY2355" fmla="*/ 2423329 h 4889855"/>
              <a:gd name="connsiteX2356" fmla="*/ 3314356 w 5018277"/>
              <a:gd name="connsiteY2356" fmla="*/ 2444898 h 4889855"/>
              <a:gd name="connsiteX2357" fmla="*/ 3292783 w 5018277"/>
              <a:gd name="connsiteY2357" fmla="*/ 2466468 h 4889855"/>
              <a:gd name="connsiteX2358" fmla="*/ 3271210 w 5018277"/>
              <a:gd name="connsiteY2358" fmla="*/ 2444898 h 4889855"/>
              <a:gd name="connsiteX2359" fmla="*/ 3292783 w 5018277"/>
              <a:gd name="connsiteY2359" fmla="*/ 2423329 h 4889855"/>
              <a:gd name="connsiteX2360" fmla="*/ 1725494 w 5018277"/>
              <a:gd name="connsiteY2360" fmla="*/ 2423329 h 4889855"/>
              <a:gd name="connsiteX2361" fmla="*/ 1747067 w 5018277"/>
              <a:gd name="connsiteY2361" fmla="*/ 2444898 h 4889855"/>
              <a:gd name="connsiteX2362" fmla="*/ 1725494 w 5018277"/>
              <a:gd name="connsiteY2362" fmla="*/ 2466468 h 4889855"/>
              <a:gd name="connsiteX2363" fmla="*/ 1703921 w 5018277"/>
              <a:gd name="connsiteY2363" fmla="*/ 2444898 h 4889855"/>
              <a:gd name="connsiteX2364" fmla="*/ 1725494 w 5018277"/>
              <a:gd name="connsiteY2364" fmla="*/ 2423329 h 4889855"/>
              <a:gd name="connsiteX2365" fmla="*/ 3136055 w 5018277"/>
              <a:gd name="connsiteY2365" fmla="*/ 2420714 h 4889855"/>
              <a:gd name="connsiteX2366" fmla="*/ 3160243 w 5018277"/>
              <a:gd name="connsiteY2366" fmla="*/ 2444898 h 4889855"/>
              <a:gd name="connsiteX2367" fmla="*/ 3136055 w 5018277"/>
              <a:gd name="connsiteY2367" fmla="*/ 2469080 h 4889855"/>
              <a:gd name="connsiteX2368" fmla="*/ 3111866 w 5018277"/>
              <a:gd name="connsiteY2368" fmla="*/ 2444898 h 4889855"/>
              <a:gd name="connsiteX2369" fmla="*/ 3136055 w 5018277"/>
              <a:gd name="connsiteY2369" fmla="*/ 2420714 h 4889855"/>
              <a:gd name="connsiteX2370" fmla="*/ 1882223 w 5018277"/>
              <a:gd name="connsiteY2370" fmla="*/ 2420714 h 4889855"/>
              <a:gd name="connsiteX2371" fmla="*/ 1906411 w 5018277"/>
              <a:gd name="connsiteY2371" fmla="*/ 2444898 h 4889855"/>
              <a:gd name="connsiteX2372" fmla="*/ 1882223 w 5018277"/>
              <a:gd name="connsiteY2372" fmla="*/ 2469080 h 4889855"/>
              <a:gd name="connsiteX2373" fmla="*/ 1858034 w 5018277"/>
              <a:gd name="connsiteY2373" fmla="*/ 2444898 h 4889855"/>
              <a:gd name="connsiteX2374" fmla="*/ 1882223 w 5018277"/>
              <a:gd name="connsiteY2374" fmla="*/ 2420714 h 4889855"/>
              <a:gd name="connsiteX2375" fmla="*/ 2979326 w 5018277"/>
              <a:gd name="connsiteY2375" fmla="*/ 2418469 h 4889855"/>
              <a:gd name="connsiteX2376" fmla="*/ 3005762 w 5018277"/>
              <a:gd name="connsiteY2376" fmla="*/ 2444898 h 4889855"/>
              <a:gd name="connsiteX2377" fmla="*/ 2979326 w 5018277"/>
              <a:gd name="connsiteY2377" fmla="*/ 2471333 h 4889855"/>
              <a:gd name="connsiteX2378" fmla="*/ 2952889 w 5018277"/>
              <a:gd name="connsiteY2378" fmla="*/ 2444898 h 4889855"/>
              <a:gd name="connsiteX2379" fmla="*/ 2979326 w 5018277"/>
              <a:gd name="connsiteY2379" fmla="*/ 2418469 h 4889855"/>
              <a:gd name="connsiteX2380" fmla="*/ 2038952 w 5018277"/>
              <a:gd name="connsiteY2380" fmla="*/ 2418469 h 4889855"/>
              <a:gd name="connsiteX2381" fmla="*/ 2065389 w 5018277"/>
              <a:gd name="connsiteY2381" fmla="*/ 2444898 h 4889855"/>
              <a:gd name="connsiteX2382" fmla="*/ 2038952 w 5018277"/>
              <a:gd name="connsiteY2382" fmla="*/ 2471333 h 4889855"/>
              <a:gd name="connsiteX2383" fmla="*/ 2012515 w 5018277"/>
              <a:gd name="connsiteY2383" fmla="*/ 2444898 h 4889855"/>
              <a:gd name="connsiteX2384" fmla="*/ 2038952 w 5018277"/>
              <a:gd name="connsiteY2384" fmla="*/ 2418469 h 4889855"/>
              <a:gd name="connsiteX2385" fmla="*/ 2822597 w 5018277"/>
              <a:gd name="connsiteY2385" fmla="*/ 2416653 h 4889855"/>
              <a:gd name="connsiteX2386" fmla="*/ 2850849 w 5018277"/>
              <a:gd name="connsiteY2386" fmla="*/ 2444898 h 4889855"/>
              <a:gd name="connsiteX2387" fmla="*/ 2822597 w 5018277"/>
              <a:gd name="connsiteY2387" fmla="*/ 2473145 h 4889855"/>
              <a:gd name="connsiteX2388" fmla="*/ 2794344 w 5018277"/>
              <a:gd name="connsiteY2388" fmla="*/ 2444898 h 4889855"/>
              <a:gd name="connsiteX2389" fmla="*/ 2822597 w 5018277"/>
              <a:gd name="connsiteY2389" fmla="*/ 2416653 h 4889855"/>
              <a:gd name="connsiteX2390" fmla="*/ 2195681 w 5018277"/>
              <a:gd name="connsiteY2390" fmla="*/ 2416653 h 4889855"/>
              <a:gd name="connsiteX2391" fmla="*/ 2223933 w 5018277"/>
              <a:gd name="connsiteY2391" fmla="*/ 2444898 h 4889855"/>
              <a:gd name="connsiteX2392" fmla="*/ 2195681 w 5018277"/>
              <a:gd name="connsiteY2392" fmla="*/ 2473145 h 4889855"/>
              <a:gd name="connsiteX2393" fmla="*/ 2167428 w 5018277"/>
              <a:gd name="connsiteY2393" fmla="*/ 2444898 h 4889855"/>
              <a:gd name="connsiteX2394" fmla="*/ 2195681 w 5018277"/>
              <a:gd name="connsiteY2394" fmla="*/ 2416653 h 4889855"/>
              <a:gd name="connsiteX2395" fmla="*/ 2665868 w 5018277"/>
              <a:gd name="connsiteY2395" fmla="*/ 2415590 h 4889855"/>
              <a:gd name="connsiteX2396" fmla="*/ 2695184 w 5018277"/>
              <a:gd name="connsiteY2396" fmla="*/ 2444898 h 4889855"/>
              <a:gd name="connsiteX2397" fmla="*/ 2665868 w 5018277"/>
              <a:gd name="connsiteY2397" fmla="*/ 2474209 h 4889855"/>
              <a:gd name="connsiteX2398" fmla="*/ 2636551 w 5018277"/>
              <a:gd name="connsiteY2398" fmla="*/ 2444898 h 4889855"/>
              <a:gd name="connsiteX2399" fmla="*/ 2665868 w 5018277"/>
              <a:gd name="connsiteY2399" fmla="*/ 2415590 h 4889855"/>
              <a:gd name="connsiteX2400" fmla="*/ 2352410 w 5018277"/>
              <a:gd name="connsiteY2400" fmla="*/ 2415590 h 4889855"/>
              <a:gd name="connsiteX2401" fmla="*/ 2381726 w 5018277"/>
              <a:gd name="connsiteY2401" fmla="*/ 2444898 h 4889855"/>
              <a:gd name="connsiteX2402" fmla="*/ 2352410 w 5018277"/>
              <a:gd name="connsiteY2402" fmla="*/ 2474209 h 4889855"/>
              <a:gd name="connsiteX2403" fmla="*/ 2323093 w 5018277"/>
              <a:gd name="connsiteY2403" fmla="*/ 2444898 h 4889855"/>
              <a:gd name="connsiteX2404" fmla="*/ 2352410 w 5018277"/>
              <a:gd name="connsiteY2404" fmla="*/ 2415590 h 4889855"/>
              <a:gd name="connsiteX2405" fmla="*/ 2509139 w 5018277"/>
              <a:gd name="connsiteY2405" fmla="*/ 2415053 h 4889855"/>
              <a:gd name="connsiteX2406" fmla="*/ 2538995 w 5018277"/>
              <a:gd name="connsiteY2406" fmla="*/ 2444898 h 4889855"/>
              <a:gd name="connsiteX2407" fmla="*/ 2509139 w 5018277"/>
              <a:gd name="connsiteY2407" fmla="*/ 2474752 h 4889855"/>
              <a:gd name="connsiteX2408" fmla="*/ 2479283 w 5018277"/>
              <a:gd name="connsiteY2408" fmla="*/ 2444898 h 4889855"/>
              <a:gd name="connsiteX2409" fmla="*/ 2509139 w 5018277"/>
              <a:gd name="connsiteY2409" fmla="*/ 2415053 h 4889855"/>
              <a:gd name="connsiteX2410" fmla="*/ 4938437 w 5018277"/>
              <a:gd name="connsiteY2410" fmla="*/ 2307383 h 4889855"/>
              <a:gd name="connsiteX2411" fmla="*/ 4940242 w 5018277"/>
              <a:gd name="connsiteY2411" fmla="*/ 2309189 h 4889855"/>
              <a:gd name="connsiteX2412" fmla="*/ 4938437 w 5018277"/>
              <a:gd name="connsiteY2412" fmla="*/ 2310994 h 4889855"/>
              <a:gd name="connsiteX2413" fmla="*/ 4936632 w 5018277"/>
              <a:gd name="connsiteY2413" fmla="*/ 2309189 h 4889855"/>
              <a:gd name="connsiteX2414" fmla="*/ 4938437 w 5018277"/>
              <a:gd name="connsiteY2414" fmla="*/ 2307383 h 4889855"/>
              <a:gd name="connsiteX2415" fmla="*/ 79841 w 5018277"/>
              <a:gd name="connsiteY2415" fmla="*/ 2307383 h 4889855"/>
              <a:gd name="connsiteX2416" fmla="*/ 81646 w 5018277"/>
              <a:gd name="connsiteY2416" fmla="*/ 2309189 h 4889855"/>
              <a:gd name="connsiteX2417" fmla="*/ 79841 w 5018277"/>
              <a:gd name="connsiteY2417" fmla="*/ 2310994 h 4889855"/>
              <a:gd name="connsiteX2418" fmla="*/ 78036 w 5018277"/>
              <a:gd name="connsiteY2418" fmla="*/ 2309189 h 4889855"/>
              <a:gd name="connsiteX2419" fmla="*/ 79841 w 5018277"/>
              <a:gd name="connsiteY2419" fmla="*/ 2307383 h 4889855"/>
              <a:gd name="connsiteX2420" fmla="*/ 4781707 w 5018277"/>
              <a:gd name="connsiteY2420" fmla="*/ 2306375 h 4889855"/>
              <a:gd name="connsiteX2421" fmla="*/ 4784518 w 5018277"/>
              <a:gd name="connsiteY2421" fmla="*/ 2309189 h 4889855"/>
              <a:gd name="connsiteX2422" fmla="*/ 4781707 w 5018277"/>
              <a:gd name="connsiteY2422" fmla="*/ 2311998 h 4889855"/>
              <a:gd name="connsiteX2423" fmla="*/ 4778897 w 5018277"/>
              <a:gd name="connsiteY2423" fmla="*/ 2309189 h 4889855"/>
              <a:gd name="connsiteX2424" fmla="*/ 4781707 w 5018277"/>
              <a:gd name="connsiteY2424" fmla="*/ 2306375 h 4889855"/>
              <a:gd name="connsiteX2425" fmla="*/ 236569 w 5018277"/>
              <a:gd name="connsiteY2425" fmla="*/ 2306375 h 4889855"/>
              <a:gd name="connsiteX2426" fmla="*/ 239382 w 5018277"/>
              <a:gd name="connsiteY2426" fmla="*/ 2309189 h 4889855"/>
              <a:gd name="connsiteX2427" fmla="*/ 236569 w 5018277"/>
              <a:gd name="connsiteY2427" fmla="*/ 2311998 h 4889855"/>
              <a:gd name="connsiteX2428" fmla="*/ 233759 w 5018277"/>
              <a:gd name="connsiteY2428" fmla="*/ 2309189 h 4889855"/>
              <a:gd name="connsiteX2429" fmla="*/ 236569 w 5018277"/>
              <a:gd name="connsiteY2429" fmla="*/ 2306375 h 4889855"/>
              <a:gd name="connsiteX2430" fmla="*/ 4624980 w 5018277"/>
              <a:gd name="connsiteY2430" fmla="*/ 2305261 h 4889855"/>
              <a:gd name="connsiteX2431" fmla="*/ 4628910 w 5018277"/>
              <a:gd name="connsiteY2431" fmla="*/ 2309189 h 4889855"/>
              <a:gd name="connsiteX2432" fmla="*/ 4624980 w 5018277"/>
              <a:gd name="connsiteY2432" fmla="*/ 2313117 h 4889855"/>
              <a:gd name="connsiteX2433" fmla="*/ 4621050 w 5018277"/>
              <a:gd name="connsiteY2433" fmla="*/ 2309189 h 4889855"/>
              <a:gd name="connsiteX2434" fmla="*/ 4624980 w 5018277"/>
              <a:gd name="connsiteY2434" fmla="*/ 2305261 h 4889855"/>
              <a:gd name="connsiteX2435" fmla="*/ 393299 w 5018277"/>
              <a:gd name="connsiteY2435" fmla="*/ 2305261 h 4889855"/>
              <a:gd name="connsiteX2436" fmla="*/ 397227 w 5018277"/>
              <a:gd name="connsiteY2436" fmla="*/ 2309189 h 4889855"/>
              <a:gd name="connsiteX2437" fmla="*/ 393299 w 5018277"/>
              <a:gd name="connsiteY2437" fmla="*/ 2313117 h 4889855"/>
              <a:gd name="connsiteX2438" fmla="*/ 389369 w 5018277"/>
              <a:gd name="connsiteY2438" fmla="*/ 2309189 h 4889855"/>
              <a:gd name="connsiteX2439" fmla="*/ 393299 w 5018277"/>
              <a:gd name="connsiteY2439" fmla="*/ 2305261 h 4889855"/>
              <a:gd name="connsiteX2440" fmla="*/ 4468250 w 5018277"/>
              <a:gd name="connsiteY2440" fmla="*/ 2303724 h 4889855"/>
              <a:gd name="connsiteX2441" fmla="*/ 4473715 w 5018277"/>
              <a:gd name="connsiteY2441" fmla="*/ 2309189 h 4889855"/>
              <a:gd name="connsiteX2442" fmla="*/ 4468250 w 5018277"/>
              <a:gd name="connsiteY2442" fmla="*/ 2314653 h 4889855"/>
              <a:gd name="connsiteX2443" fmla="*/ 4462786 w 5018277"/>
              <a:gd name="connsiteY2443" fmla="*/ 2309189 h 4889855"/>
              <a:gd name="connsiteX2444" fmla="*/ 4468250 w 5018277"/>
              <a:gd name="connsiteY2444" fmla="*/ 2303724 h 4889855"/>
              <a:gd name="connsiteX2445" fmla="*/ 550028 w 5018277"/>
              <a:gd name="connsiteY2445" fmla="*/ 2303724 h 4889855"/>
              <a:gd name="connsiteX2446" fmla="*/ 555492 w 5018277"/>
              <a:gd name="connsiteY2446" fmla="*/ 2309189 h 4889855"/>
              <a:gd name="connsiteX2447" fmla="*/ 550028 w 5018277"/>
              <a:gd name="connsiteY2447" fmla="*/ 2314653 h 4889855"/>
              <a:gd name="connsiteX2448" fmla="*/ 544563 w 5018277"/>
              <a:gd name="connsiteY2448" fmla="*/ 2309189 h 4889855"/>
              <a:gd name="connsiteX2449" fmla="*/ 550028 w 5018277"/>
              <a:gd name="connsiteY2449" fmla="*/ 2303724 h 4889855"/>
              <a:gd name="connsiteX2450" fmla="*/ 4311521 w 5018277"/>
              <a:gd name="connsiteY2450" fmla="*/ 2302212 h 4889855"/>
              <a:gd name="connsiteX2451" fmla="*/ 4318496 w 5018277"/>
              <a:gd name="connsiteY2451" fmla="*/ 2309189 h 4889855"/>
              <a:gd name="connsiteX2452" fmla="*/ 4311521 w 5018277"/>
              <a:gd name="connsiteY2452" fmla="*/ 2316163 h 4889855"/>
              <a:gd name="connsiteX2453" fmla="*/ 4304546 w 5018277"/>
              <a:gd name="connsiteY2453" fmla="*/ 2309189 h 4889855"/>
              <a:gd name="connsiteX2454" fmla="*/ 4311521 w 5018277"/>
              <a:gd name="connsiteY2454" fmla="*/ 2302212 h 4889855"/>
              <a:gd name="connsiteX2455" fmla="*/ 706756 w 5018277"/>
              <a:gd name="connsiteY2455" fmla="*/ 2302212 h 4889855"/>
              <a:gd name="connsiteX2456" fmla="*/ 713732 w 5018277"/>
              <a:gd name="connsiteY2456" fmla="*/ 2309189 h 4889855"/>
              <a:gd name="connsiteX2457" fmla="*/ 706756 w 5018277"/>
              <a:gd name="connsiteY2457" fmla="*/ 2316163 h 4889855"/>
              <a:gd name="connsiteX2458" fmla="*/ 699781 w 5018277"/>
              <a:gd name="connsiteY2458" fmla="*/ 2309189 h 4889855"/>
              <a:gd name="connsiteX2459" fmla="*/ 706756 w 5018277"/>
              <a:gd name="connsiteY2459" fmla="*/ 2302212 h 4889855"/>
              <a:gd name="connsiteX2460" fmla="*/ 4154792 w 5018277"/>
              <a:gd name="connsiteY2460" fmla="*/ 2300376 h 4889855"/>
              <a:gd name="connsiteX2461" fmla="*/ 4163605 w 5018277"/>
              <a:gd name="connsiteY2461" fmla="*/ 2309189 h 4889855"/>
              <a:gd name="connsiteX2462" fmla="*/ 4154792 w 5018277"/>
              <a:gd name="connsiteY2462" fmla="*/ 2317998 h 4889855"/>
              <a:gd name="connsiteX2463" fmla="*/ 4145978 w 5018277"/>
              <a:gd name="connsiteY2463" fmla="*/ 2309189 h 4889855"/>
              <a:gd name="connsiteX2464" fmla="*/ 4154792 w 5018277"/>
              <a:gd name="connsiteY2464" fmla="*/ 2300376 h 4889855"/>
              <a:gd name="connsiteX2465" fmla="*/ 863485 w 5018277"/>
              <a:gd name="connsiteY2465" fmla="*/ 2300376 h 4889855"/>
              <a:gd name="connsiteX2466" fmla="*/ 872298 w 5018277"/>
              <a:gd name="connsiteY2466" fmla="*/ 2309189 h 4889855"/>
              <a:gd name="connsiteX2467" fmla="*/ 863485 w 5018277"/>
              <a:gd name="connsiteY2467" fmla="*/ 2317998 h 4889855"/>
              <a:gd name="connsiteX2468" fmla="*/ 854673 w 5018277"/>
              <a:gd name="connsiteY2468" fmla="*/ 2309189 h 4889855"/>
              <a:gd name="connsiteX2469" fmla="*/ 863485 w 5018277"/>
              <a:gd name="connsiteY2469" fmla="*/ 2300376 h 4889855"/>
              <a:gd name="connsiteX2470" fmla="*/ 3998063 w 5018277"/>
              <a:gd name="connsiteY2470" fmla="*/ 2298495 h 4889855"/>
              <a:gd name="connsiteX2471" fmla="*/ 4008759 w 5018277"/>
              <a:gd name="connsiteY2471" fmla="*/ 2309189 h 4889855"/>
              <a:gd name="connsiteX2472" fmla="*/ 3998063 w 5018277"/>
              <a:gd name="connsiteY2472" fmla="*/ 2319881 h 4889855"/>
              <a:gd name="connsiteX2473" fmla="*/ 3987368 w 5018277"/>
              <a:gd name="connsiteY2473" fmla="*/ 2309189 h 4889855"/>
              <a:gd name="connsiteX2474" fmla="*/ 3998063 w 5018277"/>
              <a:gd name="connsiteY2474" fmla="*/ 2298495 h 4889855"/>
              <a:gd name="connsiteX2475" fmla="*/ 1020213 w 5018277"/>
              <a:gd name="connsiteY2475" fmla="*/ 2298495 h 4889855"/>
              <a:gd name="connsiteX2476" fmla="*/ 1030908 w 5018277"/>
              <a:gd name="connsiteY2476" fmla="*/ 2309189 h 4889855"/>
              <a:gd name="connsiteX2477" fmla="*/ 1020213 w 5018277"/>
              <a:gd name="connsiteY2477" fmla="*/ 2319881 h 4889855"/>
              <a:gd name="connsiteX2478" fmla="*/ 1009518 w 5018277"/>
              <a:gd name="connsiteY2478" fmla="*/ 2309189 h 4889855"/>
              <a:gd name="connsiteX2479" fmla="*/ 1020213 w 5018277"/>
              <a:gd name="connsiteY2479" fmla="*/ 2298495 h 4889855"/>
              <a:gd name="connsiteX2480" fmla="*/ 3841335 w 5018277"/>
              <a:gd name="connsiteY2480" fmla="*/ 2296256 h 4889855"/>
              <a:gd name="connsiteX2481" fmla="*/ 3854268 w 5018277"/>
              <a:gd name="connsiteY2481" fmla="*/ 2309189 h 4889855"/>
              <a:gd name="connsiteX2482" fmla="*/ 3841335 w 5018277"/>
              <a:gd name="connsiteY2482" fmla="*/ 2322122 h 4889855"/>
              <a:gd name="connsiteX2483" fmla="*/ 3828401 w 5018277"/>
              <a:gd name="connsiteY2483" fmla="*/ 2309189 h 4889855"/>
              <a:gd name="connsiteX2484" fmla="*/ 3841335 w 5018277"/>
              <a:gd name="connsiteY2484" fmla="*/ 2296256 h 4889855"/>
              <a:gd name="connsiteX2485" fmla="*/ 1176943 w 5018277"/>
              <a:gd name="connsiteY2485" fmla="*/ 2296256 h 4889855"/>
              <a:gd name="connsiteX2486" fmla="*/ 1189876 w 5018277"/>
              <a:gd name="connsiteY2486" fmla="*/ 2309189 h 4889855"/>
              <a:gd name="connsiteX2487" fmla="*/ 1176943 w 5018277"/>
              <a:gd name="connsiteY2487" fmla="*/ 2322122 h 4889855"/>
              <a:gd name="connsiteX2488" fmla="*/ 1164009 w 5018277"/>
              <a:gd name="connsiteY2488" fmla="*/ 2309189 h 4889855"/>
              <a:gd name="connsiteX2489" fmla="*/ 1176943 w 5018277"/>
              <a:gd name="connsiteY2489" fmla="*/ 2296256 h 4889855"/>
              <a:gd name="connsiteX2490" fmla="*/ 3684605 w 5018277"/>
              <a:gd name="connsiteY2490" fmla="*/ 2294006 h 4889855"/>
              <a:gd name="connsiteX2491" fmla="*/ 3699789 w 5018277"/>
              <a:gd name="connsiteY2491" fmla="*/ 2309189 h 4889855"/>
              <a:gd name="connsiteX2492" fmla="*/ 3684605 w 5018277"/>
              <a:gd name="connsiteY2492" fmla="*/ 2324371 h 4889855"/>
              <a:gd name="connsiteX2493" fmla="*/ 3669422 w 5018277"/>
              <a:gd name="connsiteY2493" fmla="*/ 2309189 h 4889855"/>
              <a:gd name="connsiteX2494" fmla="*/ 3684605 w 5018277"/>
              <a:gd name="connsiteY2494" fmla="*/ 2294006 h 4889855"/>
              <a:gd name="connsiteX2495" fmla="*/ 1333671 w 5018277"/>
              <a:gd name="connsiteY2495" fmla="*/ 2294006 h 4889855"/>
              <a:gd name="connsiteX2496" fmla="*/ 1348855 w 5018277"/>
              <a:gd name="connsiteY2496" fmla="*/ 2309189 h 4889855"/>
              <a:gd name="connsiteX2497" fmla="*/ 1333671 w 5018277"/>
              <a:gd name="connsiteY2497" fmla="*/ 2324371 h 4889855"/>
              <a:gd name="connsiteX2498" fmla="*/ 1318488 w 5018277"/>
              <a:gd name="connsiteY2498" fmla="*/ 2309189 h 4889855"/>
              <a:gd name="connsiteX2499" fmla="*/ 1333671 w 5018277"/>
              <a:gd name="connsiteY2499" fmla="*/ 2294006 h 4889855"/>
              <a:gd name="connsiteX2500" fmla="*/ 3527876 w 5018277"/>
              <a:gd name="connsiteY2500" fmla="*/ 2291375 h 4889855"/>
              <a:gd name="connsiteX2501" fmla="*/ 3545695 w 5018277"/>
              <a:gd name="connsiteY2501" fmla="*/ 2309189 h 4889855"/>
              <a:gd name="connsiteX2502" fmla="*/ 3527876 w 5018277"/>
              <a:gd name="connsiteY2502" fmla="*/ 2327002 h 4889855"/>
              <a:gd name="connsiteX2503" fmla="*/ 3510058 w 5018277"/>
              <a:gd name="connsiteY2503" fmla="*/ 2309189 h 4889855"/>
              <a:gd name="connsiteX2504" fmla="*/ 3527876 w 5018277"/>
              <a:gd name="connsiteY2504" fmla="*/ 2291375 h 4889855"/>
              <a:gd name="connsiteX2505" fmla="*/ 1490400 w 5018277"/>
              <a:gd name="connsiteY2505" fmla="*/ 2291375 h 4889855"/>
              <a:gd name="connsiteX2506" fmla="*/ 1508219 w 5018277"/>
              <a:gd name="connsiteY2506" fmla="*/ 2309189 h 4889855"/>
              <a:gd name="connsiteX2507" fmla="*/ 1490400 w 5018277"/>
              <a:gd name="connsiteY2507" fmla="*/ 2327002 h 4889855"/>
              <a:gd name="connsiteX2508" fmla="*/ 1472582 w 5018277"/>
              <a:gd name="connsiteY2508" fmla="*/ 2309189 h 4889855"/>
              <a:gd name="connsiteX2509" fmla="*/ 1490400 w 5018277"/>
              <a:gd name="connsiteY2509" fmla="*/ 2291375 h 4889855"/>
              <a:gd name="connsiteX2510" fmla="*/ 3371148 w 5018277"/>
              <a:gd name="connsiteY2510" fmla="*/ 2288982 h 4889855"/>
              <a:gd name="connsiteX2511" fmla="*/ 3391356 w 5018277"/>
              <a:gd name="connsiteY2511" fmla="*/ 2309189 h 4889855"/>
              <a:gd name="connsiteX2512" fmla="*/ 3371148 w 5018277"/>
              <a:gd name="connsiteY2512" fmla="*/ 2329390 h 4889855"/>
              <a:gd name="connsiteX2513" fmla="*/ 3350940 w 5018277"/>
              <a:gd name="connsiteY2513" fmla="*/ 2309189 h 4889855"/>
              <a:gd name="connsiteX2514" fmla="*/ 3371148 w 5018277"/>
              <a:gd name="connsiteY2514" fmla="*/ 2288982 h 4889855"/>
              <a:gd name="connsiteX2515" fmla="*/ 1647129 w 5018277"/>
              <a:gd name="connsiteY2515" fmla="*/ 2288982 h 4889855"/>
              <a:gd name="connsiteX2516" fmla="*/ 1667337 w 5018277"/>
              <a:gd name="connsiteY2516" fmla="*/ 2309189 h 4889855"/>
              <a:gd name="connsiteX2517" fmla="*/ 1647129 w 5018277"/>
              <a:gd name="connsiteY2517" fmla="*/ 2329390 h 4889855"/>
              <a:gd name="connsiteX2518" fmla="*/ 1626921 w 5018277"/>
              <a:gd name="connsiteY2518" fmla="*/ 2309189 h 4889855"/>
              <a:gd name="connsiteX2519" fmla="*/ 1647129 w 5018277"/>
              <a:gd name="connsiteY2519" fmla="*/ 2288982 h 4889855"/>
              <a:gd name="connsiteX2520" fmla="*/ 3214419 w 5018277"/>
              <a:gd name="connsiteY2520" fmla="*/ 2286444 h 4889855"/>
              <a:gd name="connsiteX2521" fmla="*/ 3237163 w 5018277"/>
              <a:gd name="connsiteY2521" fmla="*/ 2309189 h 4889855"/>
              <a:gd name="connsiteX2522" fmla="*/ 3214419 w 5018277"/>
              <a:gd name="connsiteY2522" fmla="*/ 2331929 h 4889855"/>
              <a:gd name="connsiteX2523" fmla="*/ 3191675 w 5018277"/>
              <a:gd name="connsiteY2523" fmla="*/ 2309189 h 4889855"/>
              <a:gd name="connsiteX2524" fmla="*/ 3214419 w 5018277"/>
              <a:gd name="connsiteY2524" fmla="*/ 2286444 h 4889855"/>
              <a:gd name="connsiteX2525" fmla="*/ 1803858 w 5018277"/>
              <a:gd name="connsiteY2525" fmla="*/ 2286444 h 4889855"/>
              <a:gd name="connsiteX2526" fmla="*/ 1826602 w 5018277"/>
              <a:gd name="connsiteY2526" fmla="*/ 2309189 h 4889855"/>
              <a:gd name="connsiteX2527" fmla="*/ 1803858 w 5018277"/>
              <a:gd name="connsiteY2527" fmla="*/ 2331929 h 4889855"/>
              <a:gd name="connsiteX2528" fmla="*/ 1781114 w 5018277"/>
              <a:gd name="connsiteY2528" fmla="*/ 2309189 h 4889855"/>
              <a:gd name="connsiteX2529" fmla="*/ 1803858 w 5018277"/>
              <a:gd name="connsiteY2529" fmla="*/ 2286444 h 4889855"/>
              <a:gd name="connsiteX2530" fmla="*/ 3057690 w 5018277"/>
              <a:gd name="connsiteY2530" fmla="*/ 2284012 h 4889855"/>
              <a:gd name="connsiteX2531" fmla="*/ 3082866 w 5018277"/>
              <a:gd name="connsiteY2531" fmla="*/ 2309189 h 4889855"/>
              <a:gd name="connsiteX2532" fmla="*/ 3057690 w 5018277"/>
              <a:gd name="connsiteY2532" fmla="*/ 2334359 h 4889855"/>
              <a:gd name="connsiteX2533" fmla="*/ 3032514 w 5018277"/>
              <a:gd name="connsiteY2533" fmla="*/ 2309189 h 4889855"/>
              <a:gd name="connsiteX2534" fmla="*/ 3057690 w 5018277"/>
              <a:gd name="connsiteY2534" fmla="*/ 2284012 h 4889855"/>
              <a:gd name="connsiteX2535" fmla="*/ 1960587 w 5018277"/>
              <a:gd name="connsiteY2535" fmla="*/ 2284012 h 4889855"/>
              <a:gd name="connsiteX2536" fmla="*/ 1985762 w 5018277"/>
              <a:gd name="connsiteY2536" fmla="*/ 2309189 h 4889855"/>
              <a:gd name="connsiteX2537" fmla="*/ 1960587 w 5018277"/>
              <a:gd name="connsiteY2537" fmla="*/ 2334359 h 4889855"/>
              <a:gd name="connsiteX2538" fmla="*/ 1935411 w 5018277"/>
              <a:gd name="connsiteY2538" fmla="*/ 2309189 h 4889855"/>
              <a:gd name="connsiteX2539" fmla="*/ 1960587 w 5018277"/>
              <a:gd name="connsiteY2539" fmla="*/ 2284012 h 4889855"/>
              <a:gd name="connsiteX2540" fmla="*/ 2900961 w 5018277"/>
              <a:gd name="connsiteY2540" fmla="*/ 2282238 h 4889855"/>
              <a:gd name="connsiteX2541" fmla="*/ 2927910 w 5018277"/>
              <a:gd name="connsiteY2541" fmla="*/ 2309189 h 4889855"/>
              <a:gd name="connsiteX2542" fmla="*/ 2900961 w 5018277"/>
              <a:gd name="connsiteY2542" fmla="*/ 2336133 h 4889855"/>
              <a:gd name="connsiteX2543" fmla="*/ 2874011 w 5018277"/>
              <a:gd name="connsiteY2543" fmla="*/ 2309189 h 4889855"/>
              <a:gd name="connsiteX2544" fmla="*/ 2900961 w 5018277"/>
              <a:gd name="connsiteY2544" fmla="*/ 2282238 h 4889855"/>
              <a:gd name="connsiteX2545" fmla="*/ 2117317 w 5018277"/>
              <a:gd name="connsiteY2545" fmla="*/ 2282238 h 4889855"/>
              <a:gd name="connsiteX2546" fmla="*/ 2144266 w 5018277"/>
              <a:gd name="connsiteY2546" fmla="*/ 2309189 h 4889855"/>
              <a:gd name="connsiteX2547" fmla="*/ 2117317 w 5018277"/>
              <a:gd name="connsiteY2547" fmla="*/ 2336133 h 4889855"/>
              <a:gd name="connsiteX2548" fmla="*/ 2090367 w 5018277"/>
              <a:gd name="connsiteY2548" fmla="*/ 2309189 h 4889855"/>
              <a:gd name="connsiteX2549" fmla="*/ 2117317 w 5018277"/>
              <a:gd name="connsiteY2549" fmla="*/ 2282238 h 4889855"/>
              <a:gd name="connsiteX2550" fmla="*/ 2744232 w 5018277"/>
              <a:gd name="connsiteY2550" fmla="*/ 2280669 h 4889855"/>
              <a:gd name="connsiteX2551" fmla="*/ 2772749 w 5018277"/>
              <a:gd name="connsiteY2551" fmla="*/ 2309189 h 4889855"/>
              <a:gd name="connsiteX2552" fmla="*/ 2744232 w 5018277"/>
              <a:gd name="connsiteY2552" fmla="*/ 2337703 h 4889855"/>
              <a:gd name="connsiteX2553" fmla="*/ 2715715 w 5018277"/>
              <a:gd name="connsiteY2553" fmla="*/ 2309189 h 4889855"/>
              <a:gd name="connsiteX2554" fmla="*/ 2744232 w 5018277"/>
              <a:gd name="connsiteY2554" fmla="*/ 2280669 h 4889855"/>
              <a:gd name="connsiteX2555" fmla="*/ 2274045 w 5018277"/>
              <a:gd name="connsiteY2555" fmla="*/ 2280669 h 4889855"/>
              <a:gd name="connsiteX2556" fmla="*/ 2302562 w 5018277"/>
              <a:gd name="connsiteY2556" fmla="*/ 2309189 h 4889855"/>
              <a:gd name="connsiteX2557" fmla="*/ 2274045 w 5018277"/>
              <a:gd name="connsiteY2557" fmla="*/ 2337703 h 4889855"/>
              <a:gd name="connsiteX2558" fmla="*/ 2245528 w 5018277"/>
              <a:gd name="connsiteY2558" fmla="*/ 2309189 h 4889855"/>
              <a:gd name="connsiteX2559" fmla="*/ 2274045 w 5018277"/>
              <a:gd name="connsiteY2559" fmla="*/ 2280669 h 4889855"/>
              <a:gd name="connsiteX2560" fmla="*/ 2587503 w 5018277"/>
              <a:gd name="connsiteY2560" fmla="*/ 2279872 h 4889855"/>
              <a:gd name="connsiteX2561" fmla="*/ 2616819 w 5018277"/>
              <a:gd name="connsiteY2561" fmla="*/ 2309189 h 4889855"/>
              <a:gd name="connsiteX2562" fmla="*/ 2587503 w 5018277"/>
              <a:gd name="connsiteY2562" fmla="*/ 2338500 h 4889855"/>
              <a:gd name="connsiteX2563" fmla="*/ 2558186 w 5018277"/>
              <a:gd name="connsiteY2563" fmla="*/ 2309189 h 4889855"/>
              <a:gd name="connsiteX2564" fmla="*/ 2587503 w 5018277"/>
              <a:gd name="connsiteY2564" fmla="*/ 2279872 h 4889855"/>
              <a:gd name="connsiteX2565" fmla="*/ 2430774 w 5018277"/>
              <a:gd name="connsiteY2565" fmla="*/ 2279872 h 4889855"/>
              <a:gd name="connsiteX2566" fmla="*/ 2460090 w 5018277"/>
              <a:gd name="connsiteY2566" fmla="*/ 2309189 h 4889855"/>
              <a:gd name="connsiteX2567" fmla="*/ 2430774 w 5018277"/>
              <a:gd name="connsiteY2567" fmla="*/ 2338500 h 4889855"/>
              <a:gd name="connsiteX2568" fmla="*/ 2401457 w 5018277"/>
              <a:gd name="connsiteY2568" fmla="*/ 2309189 h 4889855"/>
              <a:gd name="connsiteX2569" fmla="*/ 2430774 w 5018277"/>
              <a:gd name="connsiteY2569" fmla="*/ 2279872 h 4889855"/>
              <a:gd name="connsiteX2570" fmla="*/ 4860073 w 5018277"/>
              <a:gd name="connsiteY2570" fmla="*/ 2171219 h 4889855"/>
              <a:gd name="connsiteX2571" fmla="*/ 4862315 w 5018277"/>
              <a:gd name="connsiteY2571" fmla="*/ 2173461 h 4889855"/>
              <a:gd name="connsiteX2572" fmla="*/ 4860073 w 5018277"/>
              <a:gd name="connsiteY2572" fmla="*/ 2175704 h 4889855"/>
              <a:gd name="connsiteX2573" fmla="*/ 4857830 w 5018277"/>
              <a:gd name="connsiteY2573" fmla="*/ 2173461 h 4889855"/>
              <a:gd name="connsiteX2574" fmla="*/ 4860073 w 5018277"/>
              <a:gd name="connsiteY2574" fmla="*/ 2171219 h 4889855"/>
              <a:gd name="connsiteX2575" fmla="*/ 158205 w 5018277"/>
              <a:gd name="connsiteY2575" fmla="*/ 2171219 h 4889855"/>
              <a:gd name="connsiteX2576" fmla="*/ 160448 w 5018277"/>
              <a:gd name="connsiteY2576" fmla="*/ 2173461 h 4889855"/>
              <a:gd name="connsiteX2577" fmla="*/ 158205 w 5018277"/>
              <a:gd name="connsiteY2577" fmla="*/ 2175704 h 4889855"/>
              <a:gd name="connsiteX2578" fmla="*/ 155963 w 5018277"/>
              <a:gd name="connsiteY2578" fmla="*/ 2173461 h 4889855"/>
              <a:gd name="connsiteX2579" fmla="*/ 158205 w 5018277"/>
              <a:gd name="connsiteY2579" fmla="*/ 2171219 h 4889855"/>
              <a:gd name="connsiteX2580" fmla="*/ 4703344 w 5018277"/>
              <a:gd name="connsiteY2580" fmla="*/ 2170204 h 4889855"/>
              <a:gd name="connsiteX2581" fmla="*/ 4706599 w 5018277"/>
              <a:gd name="connsiteY2581" fmla="*/ 2173461 h 4889855"/>
              <a:gd name="connsiteX2582" fmla="*/ 4703344 w 5018277"/>
              <a:gd name="connsiteY2582" fmla="*/ 2176717 h 4889855"/>
              <a:gd name="connsiteX2583" fmla="*/ 4700089 w 5018277"/>
              <a:gd name="connsiteY2583" fmla="*/ 2173461 h 4889855"/>
              <a:gd name="connsiteX2584" fmla="*/ 4703344 w 5018277"/>
              <a:gd name="connsiteY2584" fmla="*/ 2170204 h 4889855"/>
              <a:gd name="connsiteX2585" fmla="*/ 314934 w 5018277"/>
              <a:gd name="connsiteY2585" fmla="*/ 2170204 h 4889855"/>
              <a:gd name="connsiteX2586" fmla="*/ 318189 w 5018277"/>
              <a:gd name="connsiteY2586" fmla="*/ 2173461 h 4889855"/>
              <a:gd name="connsiteX2587" fmla="*/ 314934 w 5018277"/>
              <a:gd name="connsiteY2587" fmla="*/ 2176717 h 4889855"/>
              <a:gd name="connsiteX2588" fmla="*/ 311679 w 5018277"/>
              <a:gd name="connsiteY2588" fmla="*/ 2173461 h 4889855"/>
              <a:gd name="connsiteX2589" fmla="*/ 314934 w 5018277"/>
              <a:gd name="connsiteY2589" fmla="*/ 2170204 h 4889855"/>
              <a:gd name="connsiteX2590" fmla="*/ 4546614 w 5018277"/>
              <a:gd name="connsiteY2590" fmla="*/ 2168904 h 4889855"/>
              <a:gd name="connsiteX2591" fmla="*/ 4551172 w 5018277"/>
              <a:gd name="connsiteY2591" fmla="*/ 2173461 h 4889855"/>
              <a:gd name="connsiteX2592" fmla="*/ 4546614 w 5018277"/>
              <a:gd name="connsiteY2592" fmla="*/ 2178021 h 4889855"/>
              <a:gd name="connsiteX2593" fmla="*/ 4542057 w 5018277"/>
              <a:gd name="connsiteY2593" fmla="*/ 2173461 h 4889855"/>
              <a:gd name="connsiteX2594" fmla="*/ 4546614 w 5018277"/>
              <a:gd name="connsiteY2594" fmla="*/ 2168904 h 4889855"/>
              <a:gd name="connsiteX2595" fmla="*/ 471663 w 5018277"/>
              <a:gd name="connsiteY2595" fmla="*/ 2168904 h 4889855"/>
              <a:gd name="connsiteX2596" fmla="*/ 476221 w 5018277"/>
              <a:gd name="connsiteY2596" fmla="*/ 2173461 h 4889855"/>
              <a:gd name="connsiteX2597" fmla="*/ 471663 w 5018277"/>
              <a:gd name="connsiteY2597" fmla="*/ 2178021 h 4889855"/>
              <a:gd name="connsiteX2598" fmla="*/ 467106 w 5018277"/>
              <a:gd name="connsiteY2598" fmla="*/ 2173461 h 4889855"/>
              <a:gd name="connsiteX2599" fmla="*/ 471663 w 5018277"/>
              <a:gd name="connsiteY2599" fmla="*/ 2168904 h 4889855"/>
              <a:gd name="connsiteX2600" fmla="*/ 4389885 w 5018277"/>
              <a:gd name="connsiteY2600" fmla="*/ 2167390 h 4889855"/>
              <a:gd name="connsiteX2601" fmla="*/ 4395958 w 5018277"/>
              <a:gd name="connsiteY2601" fmla="*/ 2173461 h 4889855"/>
              <a:gd name="connsiteX2602" fmla="*/ 4389885 w 5018277"/>
              <a:gd name="connsiteY2602" fmla="*/ 2179533 h 4889855"/>
              <a:gd name="connsiteX2603" fmla="*/ 4383813 w 5018277"/>
              <a:gd name="connsiteY2603" fmla="*/ 2173461 h 4889855"/>
              <a:gd name="connsiteX2604" fmla="*/ 4389885 w 5018277"/>
              <a:gd name="connsiteY2604" fmla="*/ 2167390 h 4889855"/>
              <a:gd name="connsiteX2605" fmla="*/ 628392 w 5018277"/>
              <a:gd name="connsiteY2605" fmla="*/ 2167390 h 4889855"/>
              <a:gd name="connsiteX2606" fmla="*/ 634463 w 5018277"/>
              <a:gd name="connsiteY2606" fmla="*/ 2173461 h 4889855"/>
              <a:gd name="connsiteX2607" fmla="*/ 628392 w 5018277"/>
              <a:gd name="connsiteY2607" fmla="*/ 2179533 h 4889855"/>
              <a:gd name="connsiteX2608" fmla="*/ 622319 w 5018277"/>
              <a:gd name="connsiteY2608" fmla="*/ 2173461 h 4889855"/>
              <a:gd name="connsiteX2609" fmla="*/ 628392 w 5018277"/>
              <a:gd name="connsiteY2609" fmla="*/ 2167390 h 4889855"/>
              <a:gd name="connsiteX2610" fmla="*/ 4233158 w 5018277"/>
              <a:gd name="connsiteY2610" fmla="*/ 2165664 h 4889855"/>
              <a:gd name="connsiteX2611" fmla="*/ 4240955 w 5018277"/>
              <a:gd name="connsiteY2611" fmla="*/ 2173461 h 4889855"/>
              <a:gd name="connsiteX2612" fmla="*/ 4233158 w 5018277"/>
              <a:gd name="connsiteY2612" fmla="*/ 2181261 h 4889855"/>
              <a:gd name="connsiteX2613" fmla="*/ 4225360 w 5018277"/>
              <a:gd name="connsiteY2613" fmla="*/ 2173461 h 4889855"/>
              <a:gd name="connsiteX2614" fmla="*/ 4233158 w 5018277"/>
              <a:gd name="connsiteY2614" fmla="*/ 2165664 h 4889855"/>
              <a:gd name="connsiteX2615" fmla="*/ 785122 w 5018277"/>
              <a:gd name="connsiteY2615" fmla="*/ 2165664 h 4889855"/>
              <a:gd name="connsiteX2616" fmla="*/ 792919 w 5018277"/>
              <a:gd name="connsiteY2616" fmla="*/ 2173461 h 4889855"/>
              <a:gd name="connsiteX2617" fmla="*/ 785122 w 5018277"/>
              <a:gd name="connsiteY2617" fmla="*/ 2181261 h 4889855"/>
              <a:gd name="connsiteX2618" fmla="*/ 777324 w 5018277"/>
              <a:gd name="connsiteY2618" fmla="*/ 2173461 h 4889855"/>
              <a:gd name="connsiteX2619" fmla="*/ 785122 w 5018277"/>
              <a:gd name="connsiteY2619" fmla="*/ 2165664 h 4889855"/>
              <a:gd name="connsiteX2620" fmla="*/ 4076428 w 5018277"/>
              <a:gd name="connsiteY2620" fmla="*/ 2163885 h 4889855"/>
              <a:gd name="connsiteX2621" fmla="*/ 4086004 w 5018277"/>
              <a:gd name="connsiteY2621" fmla="*/ 2173461 h 4889855"/>
              <a:gd name="connsiteX2622" fmla="*/ 4076428 w 5018277"/>
              <a:gd name="connsiteY2622" fmla="*/ 2183034 h 4889855"/>
              <a:gd name="connsiteX2623" fmla="*/ 4066853 w 5018277"/>
              <a:gd name="connsiteY2623" fmla="*/ 2173461 h 4889855"/>
              <a:gd name="connsiteX2624" fmla="*/ 4076428 w 5018277"/>
              <a:gd name="connsiteY2624" fmla="*/ 2163885 h 4889855"/>
              <a:gd name="connsiteX2625" fmla="*/ 941851 w 5018277"/>
              <a:gd name="connsiteY2625" fmla="*/ 2163885 h 4889855"/>
              <a:gd name="connsiteX2626" fmla="*/ 951427 w 5018277"/>
              <a:gd name="connsiteY2626" fmla="*/ 2173461 h 4889855"/>
              <a:gd name="connsiteX2627" fmla="*/ 941851 w 5018277"/>
              <a:gd name="connsiteY2627" fmla="*/ 2183034 h 4889855"/>
              <a:gd name="connsiteX2628" fmla="*/ 932274 w 5018277"/>
              <a:gd name="connsiteY2628" fmla="*/ 2173461 h 4889855"/>
              <a:gd name="connsiteX2629" fmla="*/ 941851 w 5018277"/>
              <a:gd name="connsiteY2629" fmla="*/ 2163885 h 4889855"/>
              <a:gd name="connsiteX2630" fmla="*/ 3919699 w 5018277"/>
              <a:gd name="connsiteY2630" fmla="*/ 2161930 h 4889855"/>
              <a:gd name="connsiteX2631" fmla="*/ 3931230 w 5018277"/>
              <a:gd name="connsiteY2631" fmla="*/ 2173461 h 4889855"/>
              <a:gd name="connsiteX2632" fmla="*/ 3919699 w 5018277"/>
              <a:gd name="connsiteY2632" fmla="*/ 2184991 h 4889855"/>
              <a:gd name="connsiteX2633" fmla="*/ 3908167 w 5018277"/>
              <a:gd name="connsiteY2633" fmla="*/ 2173461 h 4889855"/>
              <a:gd name="connsiteX2634" fmla="*/ 3919699 w 5018277"/>
              <a:gd name="connsiteY2634" fmla="*/ 2161930 h 4889855"/>
              <a:gd name="connsiteX2635" fmla="*/ 1098578 w 5018277"/>
              <a:gd name="connsiteY2635" fmla="*/ 2161930 h 4889855"/>
              <a:gd name="connsiteX2636" fmla="*/ 1110109 w 5018277"/>
              <a:gd name="connsiteY2636" fmla="*/ 2173461 h 4889855"/>
              <a:gd name="connsiteX2637" fmla="*/ 1098578 w 5018277"/>
              <a:gd name="connsiteY2637" fmla="*/ 2184991 h 4889855"/>
              <a:gd name="connsiteX2638" fmla="*/ 1087046 w 5018277"/>
              <a:gd name="connsiteY2638" fmla="*/ 2173461 h 4889855"/>
              <a:gd name="connsiteX2639" fmla="*/ 1098578 w 5018277"/>
              <a:gd name="connsiteY2639" fmla="*/ 2161930 h 4889855"/>
              <a:gd name="connsiteX2640" fmla="*/ 3762970 w 5018277"/>
              <a:gd name="connsiteY2640" fmla="*/ 2159613 h 4889855"/>
              <a:gd name="connsiteX2641" fmla="*/ 3776819 w 5018277"/>
              <a:gd name="connsiteY2641" fmla="*/ 2173461 h 4889855"/>
              <a:gd name="connsiteX2642" fmla="*/ 3762970 w 5018277"/>
              <a:gd name="connsiteY2642" fmla="*/ 2187308 h 4889855"/>
              <a:gd name="connsiteX2643" fmla="*/ 3749120 w 5018277"/>
              <a:gd name="connsiteY2643" fmla="*/ 2173461 h 4889855"/>
              <a:gd name="connsiteX2644" fmla="*/ 3762970 w 5018277"/>
              <a:gd name="connsiteY2644" fmla="*/ 2159613 h 4889855"/>
              <a:gd name="connsiteX2645" fmla="*/ 1255307 w 5018277"/>
              <a:gd name="connsiteY2645" fmla="*/ 2159613 h 4889855"/>
              <a:gd name="connsiteX2646" fmla="*/ 1269156 w 5018277"/>
              <a:gd name="connsiteY2646" fmla="*/ 2173461 h 4889855"/>
              <a:gd name="connsiteX2647" fmla="*/ 1255307 w 5018277"/>
              <a:gd name="connsiteY2647" fmla="*/ 2187308 h 4889855"/>
              <a:gd name="connsiteX2648" fmla="*/ 1241457 w 5018277"/>
              <a:gd name="connsiteY2648" fmla="*/ 2173461 h 4889855"/>
              <a:gd name="connsiteX2649" fmla="*/ 1255307 w 5018277"/>
              <a:gd name="connsiteY2649" fmla="*/ 2159613 h 4889855"/>
              <a:gd name="connsiteX2650" fmla="*/ 3606241 w 5018277"/>
              <a:gd name="connsiteY2650" fmla="*/ 2157491 h 4889855"/>
              <a:gd name="connsiteX2651" fmla="*/ 3622213 w 5018277"/>
              <a:gd name="connsiteY2651" fmla="*/ 2173461 h 4889855"/>
              <a:gd name="connsiteX2652" fmla="*/ 3606241 w 5018277"/>
              <a:gd name="connsiteY2652" fmla="*/ 2189432 h 4889855"/>
              <a:gd name="connsiteX2653" fmla="*/ 3590269 w 5018277"/>
              <a:gd name="connsiteY2653" fmla="*/ 2173461 h 4889855"/>
              <a:gd name="connsiteX2654" fmla="*/ 3606241 w 5018277"/>
              <a:gd name="connsiteY2654" fmla="*/ 2157491 h 4889855"/>
              <a:gd name="connsiteX2655" fmla="*/ 1412036 w 5018277"/>
              <a:gd name="connsiteY2655" fmla="*/ 2157491 h 4889855"/>
              <a:gd name="connsiteX2656" fmla="*/ 1428009 w 5018277"/>
              <a:gd name="connsiteY2656" fmla="*/ 2173461 h 4889855"/>
              <a:gd name="connsiteX2657" fmla="*/ 1412036 w 5018277"/>
              <a:gd name="connsiteY2657" fmla="*/ 2189432 h 4889855"/>
              <a:gd name="connsiteX2658" fmla="*/ 1396064 w 5018277"/>
              <a:gd name="connsiteY2658" fmla="*/ 2173461 h 4889855"/>
              <a:gd name="connsiteX2659" fmla="*/ 1412036 w 5018277"/>
              <a:gd name="connsiteY2659" fmla="*/ 2157491 h 4889855"/>
              <a:gd name="connsiteX2660" fmla="*/ 3449513 w 5018277"/>
              <a:gd name="connsiteY2660" fmla="*/ 2155005 h 4889855"/>
              <a:gd name="connsiteX2661" fmla="*/ 3467968 w 5018277"/>
              <a:gd name="connsiteY2661" fmla="*/ 2173461 h 4889855"/>
              <a:gd name="connsiteX2662" fmla="*/ 3449513 w 5018277"/>
              <a:gd name="connsiteY2662" fmla="*/ 2191913 h 4889855"/>
              <a:gd name="connsiteX2663" fmla="*/ 3431057 w 5018277"/>
              <a:gd name="connsiteY2663" fmla="*/ 2173461 h 4889855"/>
              <a:gd name="connsiteX2664" fmla="*/ 3449513 w 5018277"/>
              <a:gd name="connsiteY2664" fmla="*/ 2155005 h 4889855"/>
              <a:gd name="connsiteX2665" fmla="*/ 1568765 w 5018277"/>
              <a:gd name="connsiteY2665" fmla="*/ 2155005 h 4889855"/>
              <a:gd name="connsiteX2666" fmla="*/ 1587220 w 5018277"/>
              <a:gd name="connsiteY2666" fmla="*/ 2173461 h 4889855"/>
              <a:gd name="connsiteX2667" fmla="*/ 1568765 w 5018277"/>
              <a:gd name="connsiteY2667" fmla="*/ 2191913 h 4889855"/>
              <a:gd name="connsiteX2668" fmla="*/ 1550309 w 5018277"/>
              <a:gd name="connsiteY2668" fmla="*/ 2173461 h 4889855"/>
              <a:gd name="connsiteX2669" fmla="*/ 1568765 w 5018277"/>
              <a:gd name="connsiteY2669" fmla="*/ 2155005 h 4889855"/>
              <a:gd name="connsiteX2670" fmla="*/ 3292783 w 5018277"/>
              <a:gd name="connsiteY2670" fmla="*/ 2152577 h 4889855"/>
              <a:gd name="connsiteX2671" fmla="*/ 3313668 w 5018277"/>
              <a:gd name="connsiteY2671" fmla="*/ 2173461 h 4889855"/>
              <a:gd name="connsiteX2672" fmla="*/ 3292783 w 5018277"/>
              <a:gd name="connsiteY2672" fmla="*/ 2194346 h 4889855"/>
              <a:gd name="connsiteX2673" fmla="*/ 3271898 w 5018277"/>
              <a:gd name="connsiteY2673" fmla="*/ 2173461 h 4889855"/>
              <a:gd name="connsiteX2674" fmla="*/ 3292783 w 5018277"/>
              <a:gd name="connsiteY2674" fmla="*/ 2152577 h 4889855"/>
              <a:gd name="connsiteX2675" fmla="*/ 1725494 w 5018277"/>
              <a:gd name="connsiteY2675" fmla="*/ 2152577 h 4889855"/>
              <a:gd name="connsiteX2676" fmla="*/ 1746379 w 5018277"/>
              <a:gd name="connsiteY2676" fmla="*/ 2173461 h 4889855"/>
              <a:gd name="connsiteX2677" fmla="*/ 1725494 w 5018277"/>
              <a:gd name="connsiteY2677" fmla="*/ 2194346 h 4889855"/>
              <a:gd name="connsiteX2678" fmla="*/ 1704609 w 5018277"/>
              <a:gd name="connsiteY2678" fmla="*/ 2173461 h 4889855"/>
              <a:gd name="connsiteX2679" fmla="*/ 1725494 w 5018277"/>
              <a:gd name="connsiteY2679" fmla="*/ 2152577 h 4889855"/>
              <a:gd name="connsiteX2680" fmla="*/ 1882223 w 5018277"/>
              <a:gd name="connsiteY2680" fmla="*/ 2150240 h 4889855"/>
              <a:gd name="connsiteX2681" fmla="*/ 1905443 w 5018277"/>
              <a:gd name="connsiteY2681" fmla="*/ 2173461 h 4889855"/>
              <a:gd name="connsiteX2682" fmla="*/ 1882223 w 5018277"/>
              <a:gd name="connsiteY2682" fmla="*/ 2196680 h 4889855"/>
              <a:gd name="connsiteX2683" fmla="*/ 1859002 w 5018277"/>
              <a:gd name="connsiteY2683" fmla="*/ 2173461 h 4889855"/>
              <a:gd name="connsiteX2684" fmla="*/ 1882223 w 5018277"/>
              <a:gd name="connsiteY2684" fmla="*/ 2150240 h 4889855"/>
              <a:gd name="connsiteX2685" fmla="*/ 3136054 w 5018277"/>
              <a:gd name="connsiteY2685" fmla="*/ 2150001 h 4889855"/>
              <a:gd name="connsiteX2686" fmla="*/ 3159515 w 5018277"/>
              <a:gd name="connsiteY2686" fmla="*/ 2173461 h 4889855"/>
              <a:gd name="connsiteX2687" fmla="*/ 3136054 w 5018277"/>
              <a:gd name="connsiteY2687" fmla="*/ 2196920 h 4889855"/>
              <a:gd name="connsiteX2688" fmla="*/ 3112593 w 5018277"/>
              <a:gd name="connsiteY2688" fmla="*/ 2173461 h 4889855"/>
              <a:gd name="connsiteX2689" fmla="*/ 3136054 w 5018277"/>
              <a:gd name="connsiteY2689" fmla="*/ 2150001 h 4889855"/>
              <a:gd name="connsiteX2690" fmla="*/ 2979326 w 5018277"/>
              <a:gd name="connsiteY2690" fmla="*/ 2148038 h 4889855"/>
              <a:gd name="connsiteX2691" fmla="*/ 3004751 w 5018277"/>
              <a:gd name="connsiteY2691" fmla="*/ 2173461 h 4889855"/>
              <a:gd name="connsiteX2692" fmla="*/ 2979326 w 5018277"/>
              <a:gd name="connsiteY2692" fmla="*/ 2198884 h 4889855"/>
              <a:gd name="connsiteX2693" fmla="*/ 2953900 w 5018277"/>
              <a:gd name="connsiteY2693" fmla="*/ 2173461 h 4889855"/>
              <a:gd name="connsiteX2694" fmla="*/ 2979326 w 5018277"/>
              <a:gd name="connsiteY2694" fmla="*/ 2148038 h 4889855"/>
              <a:gd name="connsiteX2695" fmla="*/ 2038952 w 5018277"/>
              <a:gd name="connsiteY2695" fmla="*/ 2148038 h 4889855"/>
              <a:gd name="connsiteX2696" fmla="*/ 2064377 w 5018277"/>
              <a:gd name="connsiteY2696" fmla="*/ 2173461 h 4889855"/>
              <a:gd name="connsiteX2697" fmla="*/ 2038952 w 5018277"/>
              <a:gd name="connsiteY2697" fmla="*/ 2198884 h 4889855"/>
              <a:gd name="connsiteX2698" fmla="*/ 2013526 w 5018277"/>
              <a:gd name="connsiteY2698" fmla="*/ 2173461 h 4889855"/>
              <a:gd name="connsiteX2699" fmla="*/ 2038952 w 5018277"/>
              <a:gd name="connsiteY2699" fmla="*/ 2148038 h 4889855"/>
              <a:gd name="connsiteX2700" fmla="*/ 2822597 w 5018277"/>
              <a:gd name="connsiteY2700" fmla="*/ 2146253 h 4889855"/>
              <a:gd name="connsiteX2701" fmla="*/ 2849804 w 5018277"/>
              <a:gd name="connsiteY2701" fmla="*/ 2173461 h 4889855"/>
              <a:gd name="connsiteX2702" fmla="*/ 2822597 w 5018277"/>
              <a:gd name="connsiteY2702" fmla="*/ 2200668 h 4889855"/>
              <a:gd name="connsiteX2703" fmla="*/ 2795389 w 5018277"/>
              <a:gd name="connsiteY2703" fmla="*/ 2173461 h 4889855"/>
              <a:gd name="connsiteX2704" fmla="*/ 2822597 w 5018277"/>
              <a:gd name="connsiteY2704" fmla="*/ 2146253 h 4889855"/>
              <a:gd name="connsiteX2705" fmla="*/ 2195681 w 5018277"/>
              <a:gd name="connsiteY2705" fmla="*/ 2146253 h 4889855"/>
              <a:gd name="connsiteX2706" fmla="*/ 2222889 w 5018277"/>
              <a:gd name="connsiteY2706" fmla="*/ 2173461 h 4889855"/>
              <a:gd name="connsiteX2707" fmla="*/ 2195681 w 5018277"/>
              <a:gd name="connsiteY2707" fmla="*/ 2200668 h 4889855"/>
              <a:gd name="connsiteX2708" fmla="*/ 2168473 w 5018277"/>
              <a:gd name="connsiteY2708" fmla="*/ 2173461 h 4889855"/>
              <a:gd name="connsiteX2709" fmla="*/ 2195681 w 5018277"/>
              <a:gd name="connsiteY2709" fmla="*/ 2146253 h 4889855"/>
              <a:gd name="connsiteX2710" fmla="*/ 2665867 w 5018277"/>
              <a:gd name="connsiteY2710" fmla="*/ 2145209 h 4889855"/>
              <a:gd name="connsiteX2711" fmla="*/ 2694120 w 5018277"/>
              <a:gd name="connsiteY2711" fmla="*/ 2173461 h 4889855"/>
              <a:gd name="connsiteX2712" fmla="*/ 2665867 w 5018277"/>
              <a:gd name="connsiteY2712" fmla="*/ 2201712 h 4889855"/>
              <a:gd name="connsiteX2713" fmla="*/ 2637615 w 5018277"/>
              <a:gd name="connsiteY2713" fmla="*/ 2173461 h 4889855"/>
              <a:gd name="connsiteX2714" fmla="*/ 2665867 w 5018277"/>
              <a:gd name="connsiteY2714" fmla="*/ 2145209 h 4889855"/>
              <a:gd name="connsiteX2715" fmla="*/ 2352409 w 5018277"/>
              <a:gd name="connsiteY2715" fmla="*/ 2145209 h 4889855"/>
              <a:gd name="connsiteX2716" fmla="*/ 2380662 w 5018277"/>
              <a:gd name="connsiteY2716" fmla="*/ 2173461 h 4889855"/>
              <a:gd name="connsiteX2717" fmla="*/ 2352409 w 5018277"/>
              <a:gd name="connsiteY2717" fmla="*/ 2201712 h 4889855"/>
              <a:gd name="connsiteX2718" fmla="*/ 2324157 w 5018277"/>
              <a:gd name="connsiteY2718" fmla="*/ 2173461 h 4889855"/>
              <a:gd name="connsiteX2719" fmla="*/ 2352409 w 5018277"/>
              <a:gd name="connsiteY2719" fmla="*/ 2145209 h 4889855"/>
              <a:gd name="connsiteX2720" fmla="*/ 2509139 w 5018277"/>
              <a:gd name="connsiteY2720" fmla="*/ 2144947 h 4889855"/>
              <a:gd name="connsiteX2721" fmla="*/ 2537656 w 5018277"/>
              <a:gd name="connsiteY2721" fmla="*/ 2173461 h 4889855"/>
              <a:gd name="connsiteX2722" fmla="*/ 2509139 w 5018277"/>
              <a:gd name="connsiteY2722" fmla="*/ 2201973 h 4889855"/>
              <a:gd name="connsiteX2723" fmla="*/ 2480622 w 5018277"/>
              <a:gd name="connsiteY2723" fmla="*/ 2173461 h 4889855"/>
              <a:gd name="connsiteX2724" fmla="*/ 2509139 w 5018277"/>
              <a:gd name="connsiteY2724" fmla="*/ 2144947 h 4889855"/>
              <a:gd name="connsiteX2725" fmla="*/ 4938437 w 5018277"/>
              <a:gd name="connsiteY2725" fmla="*/ 2036065 h 4889855"/>
              <a:gd name="connsiteX2726" fmla="*/ 4940107 w 5018277"/>
              <a:gd name="connsiteY2726" fmla="*/ 2037733 h 4889855"/>
              <a:gd name="connsiteX2727" fmla="*/ 4938437 w 5018277"/>
              <a:gd name="connsiteY2727" fmla="*/ 2039404 h 4889855"/>
              <a:gd name="connsiteX2728" fmla="*/ 4936767 w 5018277"/>
              <a:gd name="connsiteY2728" fmla="*/ 2037733 h 4889855"/>
              <a:gd name="connsiteX2729" fmla="*/ 4938437 w 5018277"/>
              <a:gd name="connsiteY2729" fmla="*/ 2036065 h 4889855"/>
              <a:gd name="connsiteX2730" fmla="*/ 79841 w 5018277"/>
              <a:gd name="connsiteY2730" fmla="*/ 2036065 h 4889855"/>
              <a:gd name="connsiteX2731" fmla="*/ 81511 w 5018277"/>
              <a:gd name="connsiteY2731" fmla="*/ 2037733 h 4889855"/>
              <a:gd name="connsiteX2732" fmla="*/ 79841 w 5018277"/>
              <a:gd name="connsiteY2732" fmla="*/ 2039404 h 4889855"/>
              <a:gd name="connsiteX2733" fmla="*/ 78170 w 5018277"/>
              <a:gd name="connsiteY2733" fmla="*/ 2037733 h 4889855"/>
              <a:gd name="connsiteX2734" fmla="*/ 79841 w 5018277"/>
              <a:gd name="connsiteY2734" fmla="*/ 2036065 h 4889855"/>
              <a:gd name="connsiteX2735" fmla="*/ 4781708 w 5018277"/>
              <a:gd name="connsiteY2735" fmla="*/ 2035175 h 4889855"/>
              <a:gd name="connsiteX2736" fmla="*/ 4784268 w 5018277"/>
              <a:gd name="connsiteY2736" fmla="*/ 2037733 h 4889855"/>
              <a:gd name="connsiteX2737" fmla="*/ 4781708 w 5018277"/>
              <a:gd name="connsiteY2737" fmla="*/ 2040295 h 4889855"/>
              <a:gd name="connsiteX2738" fmla="*/ 4779149 w 5018277"/>
              <a:gd name="connsiteY2738" fmla="*/ 2037733 h 4889855"/>
              <a:gd name="connsiteX2739" fmla="*/ 4781708 w 5018277"/>
              <a:gd name="connsiteY2739" fmla="*/ 2035175 h 4889855"/>
              <a:gd name="connsiteX2740" fmla="*/ 236569 w 5018277"/>
              <a:gd name="connsiteY2740" fmla="*/ 2035175 h 4889855"/>
              <a:gd name="connsiteX2741" fmla="*/ 239128 w 5018277"/>
              <a:gd name="connsiteY2741" fmla="*/ 2037733 h 4889855"/>
              <a:gd name="connsiteX2742" fmla="*/ 236569 w 5018277"/>
              <a:gd name="connsiteY2742" fmla="*/ 2040295 h 4889855"/>
              <a:gd name="connsiteX2743" fmla="*/ 234010 w 5018277"/>
              <a:gd name="connsiteY2743" fmla="*/ 2037733 h 4889855"/>
              <a:gd name="connsiteX2744" fmla="*/ 236569 w 5018277"/>
              <a:gd name="connsiteY2744" fmla="*/ 2035175 h 4889855"/>
              <a:gd name="connsiteX2745" fmla="*/ 4624979 w 5018277"/>
              <a:gd name="connsiteY2745" fmla="*/ 2034002 h 4889855"/>
              <a:gd name="connsiteX2746" fmla="*/ 4628710 w 5018277"/>
              <a:gd name="connsiteY2746" fmla="*/ 2037733 h 4889855"/>
              <a:gd name="connsiteX2747" fmla="*/ 4624979 w 5018277"/>
              <a:gd name="connsiteY2747" fmla="*/ 2041466 h 4889855"/>
              <a:gd name="connsiteX2748" fmla="*/ 4621249 w 5018277"/>
              <a:gd name="connsiteY2748" fmla="*/ 2037733 h 4889855"/>
              <a:gd name="connsiteX2749" fmla="*/ 4624979 w 5018277"/>
              <a:gd name="connsiteY2749" fmla="*/ 2034002 h 4889855"/>
              <a:gd name="connsiteX2750" fmla="*/ 393299 w 5018277"/>
              <a:gd name="connsiteY2750" fmla="*/ 2034002 h 4889855"/>
              <a:gd name="connsiteX2751" fmla="*/ 397029 w 5018277"/>
              <a:gd name="connsiteY2751" fmla="*/ 2037733 h 4889855"/>
              <a:gd name="connsiteX2752" fmla="*/ 393299 w 5018277"/>
              <a:gd name="connsiteY2752" fmla="*/ 2041466 h 4889855"/>
              <a:gd name="connsiteX2753" fmla="*/ 389568 w 5018277"/>
              <a:gd name="connsiteY2753" fmla="*/ 2037733 h 4889855"/>
              <a:gd name="connsiteX2754" fmla="*/ 393299 w 5018277"/>
              <a:gd name="connsiteY2754" fmla="*/ 2034002 h 4889855"/>
              <a:gd name="connsiteX2755" fmla="*/ 4468250 w 5018277"/>
              <a:gd name="connsiteY2755" fmla="*/ 2032620 h 4889855"/>
              <a:gd name="connsiteX2756" fmla="*/ 4473365 w 5018277"/>
              <a:gd name="connsiteY2756" fmla="*/ 2037733 h 4889855"/>
              <a:gd name="connsiteX2757" fmla="*/ 4468250 w 5018277"/>
              <a:gd name="connsiteY2757" fmla="*/ 2042846 h 4889855"/>
              <a:gd name="connsiteX2758" fmla="*/ 4463135 w 5018277"/>
              <a:gd name="connsiteY2758" fmla="*/ 2037733 h 4889855"/>
              <a:gd name="connsiteX2759" fmla="*/ 4468250 w 5018277"/>
              <a:gd name="connsiteY2759" fmla="*/ 2032620 h 4889855"/>
              <a:gd name="connsiteX2760" fmla="*/ 550028 w 5018277"/>
              <a:gd name="connsiteY2760" fmla="*/ 2032620 h 4889855"/>
              <a:gd name="connsiteX2761" fmla="*/ 555143 w 5018277"/>
              <a:gd name="connsiteY2761" fmla="*/ 2037733 h 4889855"/>
              <a:gd name="connsiteX2762" fmla="*/ 550028 w 5018277"/>
              <a:gd name="connsiteY2762" fmla="*/ 2042846 h 4889855"/>
              <a:gd name="connsiteX2763" fmla="*/ 544913 w 5018277"/>
              <a:gd name="connsiteY2763" fmla="*/ 2037733 h 4889855"/>
              <a:gd name="connsiteX2764" fmla="*/ 550028 w 5018277"/>
              <a:gd name="connsiteY2764" fmla="*/ 2032620 h 4889855"/>
              <a:gd name="connsiteX2765" fmla="*/ 4311522 w 5018277"/>
              <a:gd name="connsiteY2765" fmla="*/ 2031155 h 4889855"/>
              <a:gd name="connsiteX2766" fmla="*/ 4318102 w 5018277"/>
              <a:gd name="connsiteY2766" fmla="*/ 2037733 h 4889855"/>
              <a:gd name="connsiteX2767" fmla="*/ 4311522 w 5018277"/>
              <a:gd name="connsiteY2767" fmla="*/ 2044314 h 4889855"/>
              <a:gd name="connsiteX2768" fmla="*/ 4304941 w 5018277"/>
              <a:gd name="connsiteY2768" fmla="*/ 2037733 h 4889855"/>
              <a:gd name="connsiteX2769" fmla="*/ 4311522 w 5018277"/>
              <a:gd name="connsiteY2769" fmla="*/ 2031155 h 4889855"/>
              <a:gd name="connsiteX2770" fmla="*/ 706756 w 5018277"/>
              <a:gd name="connsiteY2770" fmla="*/ 2031155 h 4889855"/>
              <a:gd name="connsiteX2771" fmla="*/ 713338 w 5018277"/>
              <a:gd name="connsiteY2771" fmla="*/ 2037733 h 4889855"/>
              <a:gd name="connsiteX2772" fmla="*/ 706756 w 5018277"/>
              <a:gd name="connsiteY2772" fmla="*/ 2044314 h 4889855"/>
              <a:gd name="connsiteX2773" fmla="*/ 700177 w 5018277"/>
              <a:gd name="connsiteY2773" fmla="*/ 2037733 h 4889855"/>
              <a:gd name="connsiteX2774" fmla="*/ 706756 w 5018277"/>
              <a:gd name="connsiteY2774" fmla="*/ 2031155 h 4889855"/>
              <a:gd name="connsiteX2775" fmla="*/ 863485 w 5018277"/>
              <a:gd name="connsiteY2775" fmla="*/ 2029510 h 4889855"/>
              <a:gd name="connsiteX2776" fmla="*/ 871711 w 5018277"/>
              <a:gd name="connsiteY2776" fmla="*/ 2037733 h 4889855"/>
              <a:gd name="connsiteX2777" fmla="*/ 863485 w 5018277"/>
              <a:gd name="connsiteY2777" fmla="*/ 2045956 h 4889855"/>
              <a:gd name="connsiteX2778" fmla="*/ 855260 w 5018277"/>
              <a:gd name="connsiteY2778" fmla="*/ 2037733 h 4889855"/>
              <a:gd name="connsiteX2779" fmla="*/ 863485 w 5018277"/>
              <a:gd name="connsiteY2779" fmla="*/ 2029510 h 4889855"/>
              <a:gd name="connsiteX2780" fmla="*/ 4154793 w 5018277"/>
              <a:gd name="connsiteY2780" fmla="*/ 2029362 h 4889855"/>
              <a:gd name="connsiteX2781" fmla="*/ 4163163 w 5018277"/>
              <a:gd name="connsiteY2781" fmla="*/ 2037733 h 4889855"/>
              <a:gd name="connsiteX2782" fmla="*/ 4154793 w 5018277"/>
              <a:gd name="connsiteY2782" fmla="*/ 2046105 h 4889855"/>
              <a:gd name="connsiteX2783" fmla="*/ 4146422 w 5018277"/>
              <a:gd name="connsiteY2783" fmla="*/ 2037733 h 4889855"/>
              <a:gd name="connsiteX2784" fmla="*/ 4154793 w 5018277"/>
              <a:gd name="connsiteY2784" fmla="*/ 2029362 h 4889855"/>
              <a:gd name="connsiteX2785" fmla="*/ 3998063 w 5018277"/>
              <a:gd name="connsiteY2785" fmla="*/ 2027529 h 4889855"/>
              <a:gd name="connsiteX2786" fmla="*/ 4008271 w 5018277"/>
              <a:gd name="connsiteY2786" fmla="*/ 2037733 h 4889855"/>
              <a:gd name="connsiteX2787" fmla="*/ 3998063 w 5018277"/>
              <a:gd name="connsiteY2787" fmla="*/ 2047943 h 4889855"/>
              <a:gd name="connsiteX2788" fmla="*/ 3987855 w 5018277"/>
              <a:gd name="connsiteY2788" fmla="*/ 2037733 h 4889855"/>
              <a:gd name="connsiteX2789" fmla="*/ 3998063 w 5018277"/>
              <a:gd name="connsiteY2789" fmla="*/ 2027529 h 4889855"/>
              <a:gd name="connsiteX2790" fmla="*/ 1020213 w 5018277"/>
              <a:gd name="connsiteY2790" fmla="*/ 2027529 h 4889855"/>
              <a:gd name="connsiteX2791" fmla="*/ 1030421 w 5018277"/>
              <a:gd name="connsiteY2791" fmla="*/ 2037733 h 4889855"/>
              <a:gd name="connsiteX2792" fmla="*/ 1020213 w 5018277"/>
              <a:gd name="connsiteY2792" fmla="*/ 2047943 h 4889855"/>
              <a:gd name="connsiteX2793" fmla="*/ 1010005 w 5018277"/>
              <a:gd name="connsiteY2793" fmla="*/ 2037733 h 4889855"/>
              <a:gd name="connsiteX2794" fmla="*/ 1020213 w 5018277"/>
              <a:gd name="connsiteY2794" fmla="*/ 2027529 h 4889855"/>
              <a:gd name="connsiteX2795" fmla="*/ 3841335 w 5018277"/>
              <a:gd name="connsiteY2795" fmla="*/ 2025514 h 4889855"/>
              <a:gd name="connsiteX2796" fmla="*/ 3853558 w 5018277"/>
              <a:gd name="connsiteY2796" fmla="*/ 2037733 h 4889855"/>
              <a:gd name="connsiteX2797" fmla="*/ 3841335 w 5018277"/>
              <a:gd name="connsiteY2797" fmla="*/ 2049957 h 4889855"/>
              <a:gd name="connsiteX2798" fmla="*/ 3829112 w 5018277"/>
              <a:gd name="connsiteY2798" fmla="*/ 2037733 h 4889855"/>
              <a:gd name="connsiteX2799" fmla="*/ 3841335 w 5018277"/>
              <a:gd name="connsiteY2799" fmla="*/ 2025514 h 4889855"/>
              <a:gd name="connsiteX2800" fmla="*/ 1176943 w 5018277"/>
              <a:gd name="connsiteY2800" fmla="*/ 2025514 h 4889855"/>
              <a:gd name="connsiteX2801" fmla="*/ 1189166 w 5018277"/>
              <a:gd name="connsiteY2801" fmla="*/ 2037733 h 4889855"/>
              <a:gd name="connsiteX2802" fmla="*/ 1176943 w 5018277"/>
              <a:gd name="connsiteY2802" fmla="*/ 2049957 h 4889855"/>
              <a:gd name="connsiteX2803" fmla="*/ 1164720 w 5018277"/>
              <a:gd name="connsiteY2803" fmla="*/ 2037733 h 4889855"/>
              <a:gd name="connsiteX2804" fmla="*/ 1176943 w 5018277"/>
              <a:gd name="connsiteY2804" fmla="*/ 2025514 h 4889855"/>
              <a:gd name="connsiteX2805" fmla="*/ 3684606 w 5018277"/>
              <a:gd name="connsiteY2805" fmla="*/ 2023323 h 4889855"/>
              <a:gd name="connsiteX2806" fmla="*/ 3699020 w 5018277"/>
              <a:gd name="connsiteY2806" fmla="*/ 2037733 h 4889855"/>
              <a:gd name="connsiteX2807" fmla="*/ 3684606 w 5018277"/>
              <a:gd name="connsiteY2807" fmla="*/ 2052149 h 4889855"/>
              <a:gd name="connsiteX2808" fmla="*/ 3670192 w 5018277"/>
              <a:gd name="connsiteY2808" fmla="*/ 2037733 h 4889855"/>
              <a:gd name="connsiteX2809" fmla="*/ 3684606 w 5018277"/>
              <a:gd name="connsiteY2809" fmla="*/ 2023323 h 4889855"/>
              <a:gd name="connsiteX2810" fmla="*/ 1333671 w 5018277"/>
              <a:gd name="connsiteY2810" fmla="*/ 2023323 h 4889855"/>
              <a:gd name="connsiteX2811" fmla="*/ 1348085 w 5018277"/>
              <a:gd name="connsiteY2811" fmla="*/ 2037733 h 4889855"/>
              <a:gd name="connsiteX2812" fmla="*/ 1333671 w 5018277"/>
              <a:gd name="connsiteY2812" fmla="*/ 2052149 h 4889855"/>
              <a:gd name="connsiteX2813" fmla="*/ 1319257 w 5018277"/>
              <a:gd name="connsiteY2813" fmla="*/ 2037733 h 4889855"/>
              <a:gd name="connsiteX2814" fmla="*/ 1333671 w 5018277"/>
              <a:gd name="connsiteY2814" fmla="*/ 2023323 h 4889855"/>
              <a:gd name="connsiteX2815" fmla="*/ 3527877 w 5018277"/>
              <a:gd name="connsiteY2815" fmla="*/ 2021162 h 4889855"/>
              <a:gd name="connsiteX2816" fmla="*/ 3544453 w 5018277"/>
              <a:gd name="connsiteY2816" fmla="*/ 2037733 h 4889855"/>
              <a:gd name="connsiteX2817" fmla="*/ 3527877 w 5018277"/>
              <a:gd name="connsiteY2817" fmla="*/ 2054306 h 4889855"/>
              <a:gd name="connsiteX2818" fmla="*/ 3511300 w 5018277"/>
              <a:gd name="connsiteY2818" fmla="*/ 2037733 h 4889855"/>
              <a:gd name="connsiteX2819" fmla="*/ 3527877 w 5018277"/>
              <a:gd name="connsiteY2819" fmla="*/ 2021162 h 4889855"/>
              <a:gd name="connsiteX2820" fmla="*/ 1490401 w 5018277"/>
              <a:gd name="connsiteY2820" fmla="*/ 2021162 h 4889855"/>
              <a:gd name="connsiteX2821" fmla="*/ 1506977 w 5018277"/>
              <a:gd name="connsiteY2821" fmla="*/ 2037733 h 4889855"/>
              <a:gd name="connsiteX2822" fmla="*/ 1490401 w 5018277"/>
              <a:gd name="connsiteY2822" fmla="*/ 2054306 h 4889855"/>
              <a:gd name="connsiteX2823" fmla="*/ 1473824 w 5018277"/>
              <a:gd name="connsiteY2823" fmla="*/ 2037733 h 4889855"/>
              <a:gd name="connsiteX2824" fmla="*/ 1490401 w 5018277"/>
              <a:gd name="connsiteY2824" fmla="*/ 2021162 h 4889855"/>
              <a:gd name="connsiteX2825" fmla="*/ 3371147 w 5018277"/>
              <a:gd name="connsiteY2825" fmla="*/ 2018849 h 4889855"/>
              <a:gd name="connsiteX2826" fmla="*/ 3390034 w 5018277"/>
              <a:gd name="connsiteY2826" fmla="*/ 2037733 h 4889855"/>
              <a:gd name="connsiteX2827" fmla="*/ 3371147 w 5018277"/>
              <a:gd name="connsiteY2827" fmla="*/ 2056623 h 4889855"/>
              <a:gd name="connsiteX2828" fmla="*/ 3352261 w 5018277"/>
              <a:gd name="connsiteY2828" fmla="*/ 2037733 h 4889855"/>
              <a:gd name="connsiteX2829" fmla="*/ 3371147 w 5018277"/>
              <a:gd name="connsiteY2829" fmla="*/ 2018849 h 4889855"/>
              <a:gd name="connsiteX2830" fmla="*/ 1647129 w 5018277"/>
              <a:gd name="connsiteY2830" fmla="*/ 2018849 h 4889855"/>
              <a:gd name="connsiteX2831" fmla="*/ 1666016 w 5018277"/>
              <a:gd name="connsiteY2831" fmla="*/ 2037733 h 4889855"/>
              <a:gd name="connsiteX2832" fmla="*/ 1647129 w 5018277"/>
              <a:gd name="connsiteY2832" fmla="*/ 2056623 h 4889855"/>
              <a:gd name="connsiteX2833" fmla="*/ 1628243 w 5018277"/>
              <a:gd name="connsiteY2833" fmla="*/ 2037733 h 4889855"/>
              <a:gd name="connsiteX2834" fmla="*/ 1647129 w 5018277"/>
              <a:gd name="connsiteY2834" fmla="*/ 2018849 h 4889855"/>
              <a:gd name="connsiteX2835" fmla="*/ 3214419 w 5018277"/>
              <a:gd name="connsiteY2835" fmla="*/ 2016627 h 4889855"/>
              <a:gd name="connsiteX2836" fmla="*/ 3235532 w 5018277"/>
              <a:gd name="connsiteY2836" fmla="*/ 2037733 h 4889855"/>
              <a:gd name="connsiteX2837" fmla="*/ 3214419 w 5018277"/>
              <a:gd name="connsiteY2837" fmla="*/ 2058846 h 4889855"/>
              <a:gd name="connsiteX2838" fmla="*/ 3193306 w 5018277"/>
              <a:gd name="connsiteY2838" fmla="*/ 2037733 h 4889855"/>
              <a:gd name="connsiteX2839" fmla="*/ 3214419 w 5018277"/>
              <a:gd name="connsiteY2839" fmla="*/ 2016627 h 4889855"/>
              <a:gd name="connsiteX2840" fmla="*/ 1803858 w 5018277"/>
              <a:gd name="connsiteY2840" fmla="*/ 2016627 h 4889855"/>
              <a:gd name="connsiteX2841" fmla="*/ 1824972 w 5018277"/>
              <a:gd name="connsiteY2841" fmla="*/ 2037733 h 4889855"/>
              <a:gd name="connsiteX2842" fmla="*/ 1803858 w 5018277"/>
              <a:gd name="connsiteY2842" fmla="*/ 2058846 h 4889855"/>
              <a:gd name="connsiteX2843" fmla="*/ 1782745 w 5018277"/>
              <a:gd name="connsiteY2843" fmla="*/ 2037733 h 4889855"/>
              <a:gd name="connsiteX2844" fmla="*/ 1803858 w 5018277"/>
              <a:gd name="connsiteY2844" fmla="*/ 2016627 h 4889855"/>
              <a:gd name="connsiteX2845" fmla="*/ 3057690 w 5018277"/>
              <a:gd name="connsiteY2845" fmla="*/ 2014518 h 4889855"/>
              <a:gd name="connsiteX2846" fmla="*/ 3080910 w 5018277"/>
              <a:gd name="connsiteY2846" fmla="*/ 2037733 h 4889855"/>
              <a:gd name="connsiteX2847" fmla="*/ 3057690 w 5018277"/>
              <a:gd name="connsiteY2847" fmla="*/ 2060956 h 4889855"/>
              <a:gd name="connsiteX2848" fmla="*/ 3034469 w 5018277"/>
              <a:gd name="connsiteY2848" fmla="*/ 2037733 h 4889855"/>
              <a:gd name="connsiteX2849" fmla="*/ 3057690 w 5018277"/>
              <a:gd name="connsiteY2849" fmla="*/ 2014518 h 4889855"/>
              <a:gd name="connsiteX2850" fmla="*/ 1960588 w 5018277"/>
              <a:gd name="connsiteY2850" fmla="*/ 2014518 h 4889855"/>
              <a:gd name="connsiteX2851" fmla="*/ 1983808 w 5018277"/>
              <a:gd name="connsiteY2851" fmla="*/ 2037733 h 4889855"/>
              <a:gd name="connsiteX2852" fmla="*/ 1960588 w 5018277"/>
              <a:gd name="connsiteY2852" fmla="*/ 2060956 h 4889855"/>
              <a:gd name="connsiteX2853" fmla="*/ 1937367 w 5018277"/>
              <a:gd name="connsiteY2853" fmla="*/ 2037733 h 4889855"/>
              <a:gd name="connsiteX2854" fmla="*/ 1960588 w 5018277"/>
              <a:gd name="connsiteY2854" fmla="*/ 2014518 h 4889855"/>
              <a:gd name="connsiteX2855" fmla="*/ 2900961 w 5018277"/>
              <a:gd name="connsiteY2855" fmla="*/ 2012563 h 4889855"/>
              <a:gd name="connsiteX2856" fmla="*/ 2926136 w 5018277"/>
              <a:gd name="connsiteY2856" fmla="*/ 2037733 h 4889855"/>
              <a:gd name="connsiteX2857" fmla="*/ 2900961 w 5018277"/>
              <a:gd name="connsiteY2857" fmla="*/ 2062912 h 4889855"/>
              <a:gd name="connsiteX2858" fmla="*/ 2875785 w 5018277"/>
              <a:gd name="connsiteY2858" fmla="*/ 2037733 h 4889855"/>
              <a:gd name="connsiteX2859" fmla="*/ 2900961 w 5018277"/>
              <a:gd name="connsiteY2859" fmla="*/ 2012563 h 4889855"/>
              <a:gd name="connsiteX2860" fmla="*/ 2117316 w 5018277"/>
              <a:gd name="connsiteY2860" fmla="*/ 2012563 h 4889855"/>
              <a:gd name="connsiteX2861" fmla="*/ 2142492 w 5018277"/>
              <a:gd name="connsiteY2861" fmla="*/ 2037733 h 4889855"/>
              <a:gd name="connsiteX2862" fmla="*/ 2117316 w 5018277"/>
              <a:gd name="connsiteY2862" fmla="*/ 2062912 h 4889855"/>
              <a:gd name="connsiteX2863" fmla="*/ 2092140 w 5018277"/>
              <a:gd name="connsiteY2863" fmla="*/ 2037733 h 4889855"/>
              <a:gd name="connsiteX2864" fmla="*/ 2117316 w 5018277"/>
              <a:gd name="connsiteY2864" fmla="*/ 2012563 h 4889855"/>
              <a:gd name="connsiteX2865" fmla="*/ 2744232 w 5018277"/>
              <a:gd name="connsiteY2865" fmla="*/ 2011303 h 4889855"/>
              <a:gd name="connsiteX2866" fmla="*/ 2770669 w 5018277"/>
              <a:gd name="connsiteY2866" fmla="*/ 2037733 h 4889855"/>
              <a:gd name="connsiteX2867" fmla="*/ 2744232 w 5018277"/>
              <a:gd name="connsiteY2867" fmla="*/ 2064172 h 4889855"/>
              <a:gd name="connsiteX2868" fmla="*/ 2717795 w 5018277"/>
              <a:gd name="connsiteY2868" fmla="*/ 2037733 h 4889855"/>
              <a:gd name="connsiteX2869" fmla="*/ 2744232 w 5018277"/>
              <a:gd name="connsiteY2869" fmla="*/ 2011303 h 4889855"/>
              <a:gd name="connsiteX2870" fmla="*/ 2274045 w 5018277"/>
              <a:gd name="connsiteY2870" fmla="*/ 2011303 h 4889855"/>
              <a:gd name="connsiteX2871" fmla="*/ 2300481 w 5018277"/>
              <a:gd name="connsiteY2871" fmla="*/ 2037733 h 4889855"/>
              <a:gd name="connsiteX2872" fmla="*/ 2274045 w 5018277"/>
              <a:gd name="connsiteY2872" fmla="*/ 2064172 h 4889855"/>
              <a:gd name="connsiteX2873" fmla="*/ 2247608 w 5018277"/>
              <a:gd name="connsiteY2873" fmla="*/ 2037733 h 4889855"/>
              <a:gd name="connsiteX2874" fmla="*/ 2274045 w 5018277"/>
              <a:gd name="connsiteY2874" fmla="*/ 2011303 h 4889855"/>
              <a:gd name="connsiteX2875" fmla="*/ 2587503 w 5018277"/>
              <a:gd name="connsiteY2875" fmla="*/ 2010531 h 4889855"/>
              <a:gd name="connsiteX2876" fmla="*/ 2614711 w 5018277"/>
              <a:gd name="connsiteY2876" fmla="*/ 2037733 h 4889855"/>
              <a:gd name="connsiteX2877" fmla="*/ 2587503 w 5018277"/>
              <a:gd name="connsiteY2877" fmla="*/ 2064942 h 4889855"/>
              <a:gd name="connsiteX2878" fmla="*/ 2560295 w 5018277"/>
              <a:gd name="connsiteY2878" fmla="*/ 2037733 h 4889855"/>
              <a:gd name="connsiteX2879" fmla="*/ 2587503 w 5018277"/>
              <a:gd name="connsiteY2879" fmla="*/ 2010531 h 4889855"/>
              <a:gd name="connsiteX2880" fmla="*/ 2430774 w 5018277"/>
              <a:gd name="connsiteY2880" fmla="*/ 2010531 h 4889855"/>
              <a:gd name="connsiteX2881" fmla="*/ 2457982 w 5018277"/>
              <a:gd name="connsiteY2881" fmla="*/ 2037733 h 4889855"/>
              <a:gd name="connsiteX2882" fmla="*/ 2430774 w 5018277"/>
              <a:gd name="connsiteY2882" fmla="*/ 2064942 h 4889855"/>
              <a:gd name="connsiteX2883" fmla="*/ 2403566 w 5018277"/>
              <a:gd name="connsiteY2883" fmla="*/ 2037733 h 4889855"/>
              <a:gd name="connsiteX2884" fmla="*/ 2430774 w 5018277"/>
              <a:gd name="connsiteY2884" fmla="*/ 2010531 h 4889855"/>
              <a:gd name="connsiteX2885" fmla="*/ 4860073 w 5018277"/>
              <a:gd name="connsiteY2885" fmla="*/ 1900067 h 4889855"/>
              <a:gd name="connsiteX2886" fmla="*/ 4862019 w 5018277"/>
              <a:gd name="connsiteY2886" fmla="*/ 1902013 h 4889855"/>
              <a:gd name="connsiteX2887" fmla="*/ 4860073 w 5018277"/>
              <a:gd name="connsiteY2887" fmla="*/ 1903958 h 4889855"/>
              <a:gd name="connsiteX2888" fmla="*/ 4858127 w 5018277"/>
              <a:gd name="connsiteY2888" fmla="*/ 1902013 h 4889855"/>
              <a:gd name="connsiteX2889" fmla="*/ 4860073 w 5018277"/>
              <a:gd name="connsiteY2889" fmla="*/ 1900067 h 4889855"/>
              <a:gd name="connsiteX2890" fmla="*/ 158205 w 5018277"/>
              <a:gd name="connsiteY2890" fmla="*/ 1900067 h 4889855"/>
              <a:gd name="connsiteX2891" fmla="*/ 160151 w 5018277"/>
              <a:gd name="connsiteY2891" fmla="*/ 1902013 h 4889855"/>
              <a:gd name="connsiteX2892" fmla="*/ 158205 w 5018277"/>
              <a:gd name="connsiteY2892" fmla="*/ 1903958 h 4889855"/>
              <a:gd name="connsiteX2893" fmla="*/ 156258 w 5018277"/>
              <a:gd name="connsiteY2893" fmla="*/ 1902013 h 4889855"/>
              <a:gd name="connsiteX2894" fmla="*/ 158205 w 5018277"/>
              <a:gd name="connsiteY2894" fmla="*/ 1900067 h 4889855"/>
              <a:gd name="connsiteX2895" fmla="*/ 4703344 w 5018277"/>
              <a:gd name="connsiteY2895" fmla="*/ 1899112 h 4889855"/>
              <a:gd name="connsiteX2896" fmla="*/ 4706241 w 5018277"/>
              <a:gd name="connsiteY2896" fmla="*/ 1902013 h 4889855"/>
              <a:gd name="connsiteX2897" fmla="*/ 4703344 w 5018277"/>
              <a:gd name="connsiteY2897" fmla="*/ 1904907 h 4889855"/>
              <a:gd name="connsiteX2898" fmla="*/ 4700447 w 5018277"/>
              <a:gd name="connsiteY2898" fmla="*/ 1902013 h 4889855"/>
              <a:gd name="connsiteX2899" fmla="*/ 4703344 w 5018277"/>
              <a:gd name="connsiteY2899" fmla="*/ 1899112 h 4889855"/>
              <a:gd name="connsiteX2900" fmla="*/ 314934 w 5018277"/>
              <a:gd name="connsiteY2900" fmla="*/ 1899112 h 4889855"/>
              <a:gd name="connsiteX2901" fmla="*/ 317831 w 5018277"/>
              <a:gd name="connsiteY2901" fmla="*/ 1902013 h 4889855"/>
              <a:gd name="connsiteX2902" fmla="*/ 314934 w 5018277"/>
              <a:gd name="connsiteY2902" fmla="*/ 1904907 h 4889855"/>
              <a:gd name="connsiteX2903" fmla="*/ 312036 w 5018277"/>
              <a:gd name="connsiteY2903" fmla="*/ 1902013 h 4889855"/>
              <a:gd name="connsiteX2904" fmla="*/ 314934 w 5018277"/>
              <a:gd name="connsiteY2904" fmla="*/ 1899112 h 4889855"/>
              <a:gd name="connsiteX2905" fmla="*/ 4546615 w 5018277"/>
              <a:gd name="connsiteY2905" fmla="*/ 1897877 h 4889855"/>
              <a:gd name="connsiteX2906" fmla="*/ 4550749 w 5018277"/>
              <a:gd name="connsiteY2906" fmla="*/ 1902013 h 4889855"/>
              <a:gd name="connsiteX2907" fmla="*/ 4546615 w 5018277"/>
              <a:gd name="connsiteY2907" fmla="*/ 1906146 h 4889855"/>
              <a:gd name="connsiteX2908" fmla="*/ 4542481 w 5018277"/>
              <a:gd name="connsiteY2908" fmla="*/ 1902013 h 4889855"/>
              <a:gd name="connsiteX2909" fmla="*/ 4546615 w 5018277"/>
              <a:gd name="connsiteY2909" fmla="*/ 1897877 h 4889855"/>
              <a:gd name="connsiteX2910" fmla="*/ 471663 w 5018277"/>
              <a:gd name="connsiteY2910" fmla="*/ 1897877 h 4889855"/>
              <a:gd name="connsiteX2911" fmla="*/ 475797 w 5018277"/>
              <a:gd name="connsiteY2911" fmla="*/ 1902013 h 4889855"/>
              <a:gd name="connsiteX2912" fmla="*/ 471663 w 5018277"/>
              <a:gd name="connsiteY2912" fmla="*/ 1906146 h 4889855"/>
              <a:gd name="connsiteX2913" fmla="*/ 467528 w 5018277"/>
              <a:gd name="connsiteY2913" fmla="*/ 1902013 h 4889855"/>
              <a:gd name="connsiteX2914" fmla="*/ 471663 w 5018277"/>
              <a:gd name="connsiteY2914" fmla="*/ 1897877 h 4889855"/>
              <a:gd name="connsiteX2915" fmla="*/ 4389885 w 5018277"/>
              <a:gd name="connsiteY2915" fmla="*/ 1896548 h 4889855"/>
              <a:gd name="connsiteX2916" fmla="*/ 4395350 w 5018277"/>
              <a:gd name="connsiteY2916" fmla="*/ 1902013 h 4889855"/>
              <a:gd name="connsiteX2917" fmla="*/ 4389885 w 5018277"/>
              <a:gd name="connsiteY2917" fmla="*/ 1907475 h 4889855"/>
              <a:gd name="connsiteX2918" fmla="*/ 4384421 w 5018277"/>
              <a:gd name="connsiteY2918" fmla="*/ 1902013 h 4889855"/>
              <a:gd name="connsiteX2919" fmla="*/ 4389885 w 5018277"/>
              <a:gd name="connsiteY2919" fmla="*/ 1896548 h 4889855"/>
              <a:gd name="connsiteX2920" fmla="*/ 628392 w 5018277"/>
              <a:gd name="connsiteY2920" fmla="*/ 1896548 h 4889855"/>
              <a:gd name="connsiteX2921" fmla="*/ 633857 w 5018277"/>
              <a:gd name="connsiteY2921" fmla="*/ 1902013 h 4889855"/>
              <a:gd name="connsiteX2922" fmla="*/ 628392 w 5018277"/>
              <a:gd name="connsiteY2922" fmla="*/ 1907475 h 4889855"/>
              <a:gd name="connsiteX2923" fmla="*/ 622928 w 5018277"/>
              <a:gd name="connsiteY2923" fmla="*/ 1902013 h 4889855"/>
              <a:gd name="connsiteX2924" fmla="*/ 628392 w 5018277"/>
              <a:gd name="connsiteY2924" fmla="*/ 1896548 h 4889855"/>
              <a:gd name="connsiteX2925" fmla="*/ 4233157 w 5018277"/>
              <a:gd name="connsiteY2925" fmla="*/ 1894900 h 4889855"/>
              <a:gd name="connsiteX2926" fmla="*/ 4240266 w 5018277"/>
              <a:gd name="connsiteY2926" fmla="*/ 1902013 h 4889855"/>
              <a:gd name="connsiteX2927" fmla="*/ 4233157 w 5018277"/>
              <a:gd name="connsiteY2927" fmla="*/ 1909120 h 4889855"/>
              <a:gd name="connsiteX2928" fmla="*/ 4226048 w 5018277"/>
              <a:gd name="connsiteY2928" fmla="*/ 1902013 h 4889855"/>
              <a:gd name="connsiteX2929" fmla="*/ 4233157 w 5018277"/>
              <a:gd name="connsiteY2929" fmla="*/ 1894900 h 4889855"/>
              <a:gd name="connsiteX2930" fmla="*/ 785120 w 5018277"/>
              <a:gd name="connsiteY2930" fmla="*/ 1894900 h 4889855"/>
              <a:gd name="connsiteX2931" fmla="*/ 792231 w 5018277"/>
              <a:gd name="connsiteY2931" fmla="*/ 1902013 h 4889855"/>
              <a:gd name="connsiteX2932" fmla="*/ 785120 w 5018277"/>
              <a:gd name="connsiteY2932" fmla="*/ 1909120 h 4889855"/>
              <a:gd name="connsiteX2933" fmla="*/ 778012 w 5018277"/>
              <a:gd name="connsiteY2933" fmla="*/ 1902013 h 4889855"/>
              <a:gd name="connsiteX2934" fmla="*/ 785120 w 5018277"/>
              <a:gd name="connsiteY2934" fmla="*/ 1894900 h 4889855"/>
              <a:gd name="connsiteX2935" fmla="*/ 4076428 w 5018277"/>
              <a:gd name="connsiteY2935" fmla="*/ 1893343 h 4889855"/>
              <a:gd name="connsiteX2936" fmla="*/ 4085093 w 5018277"/>
              <a:gd name="connsiteY2936" fmla="*/ 1902013 h 4889855"/>
              <a:gd name="connsiteX2937" fmla="*/ 4076428 w 5018277"/>
              <a:gd name="connsiteY2937" fmla="*/ 1910676 h 4889855"/>
              <a:gd name="connsiteX2938" fmla="*/ 4067764 w 5018277"/>
              <a:gd name="connsiteY2938" fmla="*/ 1902013 h 4889855"/>
              <a:gd name="connsiteX2939" fmla="*/ 4076428 w 5018277"/>
              <a:gd name="connsiteY2939" fmla="*/ 1893343 h 4889855"/>
              <a:gd name="connsiteX2940" fmla="*/ 941851 w 5018277"/>
              <a:gd name="connsiteY2940" fmla="*/ 1893343 h 4889855"/>
              <a:gd name="connsiteX2941" fmla="*/ 950515 w 5018277"/>
              <a:gd name="connsiteY2941" fmla="*/ 1902013 h 4889855"/>
              <a:gd name="connsiteX2942" fmla="*/ 941851 w 5018277"/>
              <a:gd name="connsiteY2942" fmla="*/ 1910676 h 4889855"/>
              <a:gd name="connsiteX2943" fmla="*/ 933187 w 5018277"/>
              <a:gd name="connsiteY2943" fmla="*/ 1902013 h 4889855"/>
              <a:gd name="connsiteX2944" fmla="*/ 941851 w 5018277"/>
              <a:gd name="connsiteY2944" fmla="*/ 1893343 h 4889855"/>
              <a:gd name="connsiteX2945" fmla="*/ 3919699 w 5018277"/>
              <a:gd name="connsiteY2945" fmla="*/ 1891476 h 4889855"/>
              <a:gd name="connsiteX2946" fmla="*/ 3930230 w 5018277"/>
              <a:gd name="connsiteY2946" fmla="*/ 1902013 h 4889855"/>
              <a:gd name="connsiteX2947" fmla="*/ 3919699 w 5018277"/>
              <a:gd name="connsiteY2947" fmla="*/ 1912544 h 4889855"/>
              <a:gd name="connsiteX2948" fmla="*/ 3909167 w 5018277"/>
              <a:gd name="connsiteY2948" fmla="*/ 1902013 h 4889855"/>
              <a:gd name="connsiteX2949" fmla="*/ 3919699 w 5018277"/>
              <a:gd name="connsiteY2949" fmla="*/ 1891476 h 4889855"/>
              <a:gd name="connsiteX2950" fmla="*/ 1098578 w 5018277"/>
              <a:gd name="connsiteY2950" fmla="*/ 1891476 h 4889855"/>
              <a:gd name="connsiteX2951" fmla="*/ 1109109 w 5018277"/>
              <a:gd name="connsiteY2951" fmla="*/ 1902013 h 4889855"/>
              <a:gd name="connsiteX2952" fmla="*/ 1098578 w 5018277"/>
              <a:gd name="connsiteY2952" fmla="*/ 1912544 h 4889855"/>
              <a:gd name="connsiteX2953" fmla="*/ 1088046 w 5018277"/>
              <a:gd name="connsiteY2953" fmla="*/ 1902013 h 4889855"/>
              <a:gd name="connsiteX2954" fmla="*/ 1098578 w 5018277"/>
              <a:gd name="connsiteY2954" fmla="*/ 1891476 h 4889855"/>
              <a:gd name="connsiteX2955" fmla="*/ 3762970 w 5018277"/>
              <a:gd name="connsiteY2955" fmla="*/ 1889430 h 4889855"/>
              <a:gd name="connsiteX2956" fmla="*/ 3775546 w 5018277"/>
              <a:gd name="connsiteY2956" fmla="*/ 1902013 h 4889855"/>
              <a:gd name="connsiteX2957" fmla="*/ 3762970 w 5018277"/>
              <a:gd name="connsiteY2957" fmla="*/ 1914589 h 4889855"/>
              <a:gd name="connsiteX2958" fmla="*/ 3750394 w 5018277"/>
              <a:gd name="connsiteY2958" fmla="*/ 1902013 h 4889855"/>
              <a:gd name="connsiteX2959" fmla="*/ 3762970 w 5018277"/>
              <a:gd name="connsiteY2959" fmla="*/ 1889430 h 4889855"/>
              <a:gd name="connsiteX2960" fmla="*/ 1255307 w 5018277"/>
              <a:gd name="connsiteY2960" fmla="*/ 1889430 h 4889855"/>
              <a:gd name="connsiteX2961" fmla="*/ 1267883 w 5018277"/>
              <a:gd name="connsiteY2961" fmla="*/ 1902013 h 4889855"/>
              <a:gd name="connsiteX2962" fmla="*/ 1255307 w 5018277"/>
              <a:gd name="connsiteY2962" fmla="*/ 1914589 h 4889855"/>
              <a:gd name="connsiteX2963" fmla="*/ 1242731 w 5018277"/>
              <a:gd name="connsiteY2963" fmla="*/ 1902013 h 4889855"/>
              <a:gd name="connsiteX2964" fmla="*/ 1255307 w 5018277"/>
              <a:gd name="connsiteY2964" fmla="*/ 1889430 h 4889855"/>
              <a:gd name="connsiteX2965" fmla="*/ 3606241 w 5018277"/>
              <a:gd name="connsiteY2965" fmla="*/ 1887405 h 4889855"/>
              <a:gd name="connsiteX2966" fmla="*/ 3620846 w 5018277"/>
              <a:gd name="connsiteY2966" fmla="*/ 1902013 h 4889855"/>
              <a:gd name="connsiteX2967" fmla="*/ 3606241 w 5018277"/>
              <a:gd name="connsiteY2967" fmla="*/ 1916615 h 4889855"/>
              <a:gd name="connsiteX2968" fmla="*/ 3591637 w 5018277"/>
              <a:gd name="connsiteY2968" fmla="*/ 1902013 h 4889855"/>
              <a:gd name="connsiteX2969" fmla="*/ 3606241 w 5018277"/>
              <a:gd name="connsiteY2969" fmla="*/ 1887405 h 4889855"/>
              <a:gd name="connsiteX2970" fmla="*/ 1412035 w 5018277"/>
              <a:gd name="connsiteY2970" fmla="*/ 1887405 h 4889855"/>
              <a:gd name="connsiteX2971" fmla="*/ 1426640 w 5018277"/>
              <a:gd name="connsiteY2971" fmla="*/ 1902013 h 4889855"/>
              <a:gd name="connsiteX2972" fmla="*/ 1412035 w 5018277"/>
              <a:gd name="connsiteY2972" fmla="*/ 1916615 h 4889855"/>
              <a:gd name="connsiteX2973" fmla="*/ 1397431 w 5018277"/>
              <a:gd name="connsiteY2973" fmla="*/ 1902013 h 4889855"/>
              <a:gd name="connsiteX2974" fmla="*/ 1412035 w 5018277"/>
              <a:gd name="connsiteY2974" fmla="*/ 1887405 h 4889855"/>
              <a:gd name="connsiteX2975" fmla="*/ 3449513 w 5018277"/>
              <a:gd name="connsiteY2975" fmla="*/ 1885231 h 4889855"/>
              <a:gd name="connsiteX2976" fmla="*/ 3466293 w 5018277"/>
              <a:gd name="connsiteY2976" fmla="*/ 1902013 h 4889855"/>
              <a:gd name="connsiteX2977" fmla="*/ 3449513 w 5018277"/>
              <a:gd name="connsiteY2977" fmla="*/ 1918795 h 4889855"/>
              <a:gd name="connsiteX2978" fmla="*/ 3432732 w 5018277"/>
              <a:gd name="connsiteY2978" fmla="*/ 1902013 h 4889855"/>
              <a:gd name="connsiteX2979" fmla="*/ 3449513 w 5018277"/>
              <a:gd name="connsiteY2979" fmla="*/ 1885231 h 4889855"/>
              <a:gd name="connsiteX2980" fmla="*/ 1568765 w 5018277"/>
              <a:gd name="connsiteY2980" fmla="*/ 1885231 h 4889855"/>
              <a:gd name="connsiteX2981" fmla="*/ 1585545 w 5018277"/>
              <a:gd name="connsiteY2981" fmla="*/ 1902013 h 4889855"/>
              <a:gd name="connsiteX2982" fmla="*/ 1568765 w 5018277"/>
              <a:gd name="connsiteY2982" fmla="*/ 1918795 h 4889855"/>
              <a:gd name="connsiteX2983" fmla="*/ 1551984 w 5018277"/>
              <a:gd name="connsiteY2983" fmla="*/ 1902013 h 4889855"/>
              <a:gd name="connsiteX2984" fmla="*/ 1568765 w 5018277"/>
              <a:gd name="connsiteY2984" fmla="*/ 1885231 h 4889855"/>
              <a:gd name="connsiteX2985" fmla="*/ 3292784 w 5018277"/>
              <a:gd name="connsiteY2985" fmla="*/ 1883125 h 4889855"/>
              <a:gd name="connsiteX2986" fmla="*/ 3311670 w 5018277"/>
              <a:gd name="connsiteY2986" fmla="*/ 1902013 h 4889855"/>
              <a:gd name="connsiteX2987" fmla="*/ 3292784 w 5018277"/>
              <a:gd name="connsiteY2987" fmla="*/ 1920897 h 4889855"/>
              <a:gd name="connsiteX2988" fmla="*/ 3273897 w 5018277"/>
              <a:gd name="connsiteY2988" fmla="*/ 1902013 h 4889855"/>
              <a:gd name="connsiteX2989" fmla="*/ 3292784 w 5018277"/>
              <a:gd name="connsiteY2989" fmla="*/ 1883125 h 4889855"/>
              <a:gd name="connsiteX2990" fmla="*/ 1725494 w 5018277"/>
              <a:gd name="connsiteY2990" fmla="*/ 1883125 h 4889855"/>
              <a:gd name="connsiteX2991" fmla="*/ 1744380 w 5018277"/>
              <a:gd name="connsiteY2991" fmla="*/ 1902013 h 4889855"/>
              <a:gd name="connsiteX2992" fmla="*/ 1725494 w 5018277"/>
              <a:gd name="connsiteY2992" fmla="*/ 1920897 h 4889855"/>
              <a:gd name="connsiteX2993" fmla="*/ 1706607 w 5018277"/>
              <a:gd name="connsiteY2993" fmla="*/ 1902013 h 4889855"/>
              <a:gd name="connsiteX2994" fmla="*/ 1725494 w 5018277"/>
              <a:gd name="connsiteY2994" fmla="*/ 1883125 h 4889855"/>
              <a:gd name="connsiteX2995" fmla="*/ 3136054 w 5018277"/>
              <a:gd name="connsiteY2995" fmla="*/ 1880893 h 4889855"/>
              <a:gd name="connsiteX2996" fmla="*/ 3157167 w 5018277"/>
              <a:gd name="connsiteY2996" fmla="*/ 1902013 h 4889855"/>
              <a:gd name="connsiteX2997" fmla="*/ 3136054 w 5018277"/>
              <a:gd name="connsiteY2997" fmla="*/ 1923125 h 4889855"/>
              <a:gd name="connsiteX2998" fmla="*/ 3114941 w 5018277"/>
              <a:gd name="connsiteY2998" fmla="*/ 1902013 h 4889855"/>
              <a:gd name="connsiteX2999" fmla="*/ 3136054 w 5018277"/>
              <a:gd name="connsiteY2999" fmla="*/ 1880893 h 4889855"/>
              <a:gd name="connsiteX3000" fmla="*/ 1882222 w 5018277"/>
              <a:gd name="connsiteY3000" fmla="*/ 1880893 h 4889855"/>
              <a:gd name="connsiteX3001" fmla="*/ 1903335 w 5018277"/>
              <a:gd name="connsiteY3001" fmla="*/ 1902013 h 4889855"/>
              <a:gd name="connsiteX3002" fmla="*/ 1882222 w 5018277"/>
              <a:gd name="connsiteY3002" fmla="*/ 1923125 h 4889855"/>
              <a:gd name="connsiteX3003" fmla="*/ 1861109 w 5018277"/>
              <a:gd name="connsiteY3003" fmla="*/ 1902013 h 4889855"/>
              <a:gd name="connsiteX3004" fmla="*/ 1882222 w 5018277"/>
              <a:gd name="connsiteY3004" fmla="*/ 1880893 h 4889855"/>
              <a:gd name="connsiteX3005" fmla="*/ 2979325 w 5018277"/>
              <a:gd name="connsiteY3005" fmla="*/ 1879269 h 4889855"/>
              <a:gd name="connsiteX3006" fmla="*/ 3002069 w 5018277"/>
              <a:gd name="connsiteY3006" fmla="*/ 1902013 h 4889855"/>
              <a:gd name="connsiteX3007" fmla="*/ 2979325 w 5018277"/>
              <a:gd name="connsiteY3007" fmla="*/ 1924755 h 4889855"/>
              <a:gd name="connsiteX3008" fmla="*/ 2956581 w 5018277"/>
              <a:gd name="connsiteY3008" fmla="*/ 1902013 h 4889855"/>
              <a:gd name="connsiteX3009" fmla="*/ 2979325 w 5018277"/>
              <a:gd name="connsiteY3009" fmla="*/ 1879269 h 4889855"/>
              <a:gd name="connsiteX3010" fmla="*/ 2038952 w 5018277"/>
              <a:gd name="connsiteY3010" fmla="*/ 1879269 h 4889855"/>
              <a:gd name="connsiteX3011" fmla="*/ 2061696 w 5018277"/>
              <a:gd name="connsiteY3011" fmla="*/ 1902013 h 4889855"/>
              <a:gd name="connsiteX3012" fmla="*/ 2038952 w 5018277"/>
              <a:gd name="connsiteY3012" fmla="*/ 1924755 h 4889855"/>
              <a:gd name="connsiteX3013" fmla="*/ 2016208 w 5018277"/>
              <a:gd name="connsiteY3013" fmla="*/ 1902013 h 4889855"/>
              <a:gd name="connsiteX3014" fmla="*/ 2038952 w 5018277"/>
              <a:gd name="connsiteY3014" fmla="*/ 1879269 h 4889855"/>
              <a:gd name="connsiteX3015" fmla="*/ 2822597 w 5018277"/>
              <a:gd name="connsiteY3015" fmla="*/ 1877819 h 4889855"/>
              <a:gd name="connsiteX3016" fmla="*/ 2846785 w 5018277"/>
              <a:gd name="connsiteY3016" fmla="*/ 1902013 h 4889855"/>
              <a:gd name="connsiteX3017" fmla="*/ 2822597 w 5018277"/>
              <a:gd name="connsiteY3017" fmla="*/ 1926195 h 4889855"/>
              <a:gd name="connsiteX3018" fmla="*/ 2798408 w 5018277"/>
              <a:gd name="connsiteY3018" fmla="*/ 1902013 h 4889855"/>
              <a:gd name="connsiteX3019" fmla="*/ 2822597 w 5018277"/>
              <a:gd name="connsiteY3019" fmla="*/ 1877819 h 4889855"/>
              <a:gd name="connsiteX3020" fmla="*/ 2195681 w 5018277"/>
              <a:gd name="connsiteY3020" fmla="*/ 1877819 h 4889855"/>
              <a:gd name="connsiteX3021" fmla="*/ 2219869 w 5018277"/>
              <a:gd name="connsiteY3021" fmla="*/ 1902013 h 4889855"/>
              <a:gd name="connsiteX3022" fmla="*/ 2195681 w 5018277"/>
              <a:gd name="connsiteY3022" fmla="*/ 1926195 h 4889855"/>
              <a:gd name="connsiteX3023" fmla="*/ 2171492 w 5018277"/>
              <a:gd name="connsiteY3023" fmla="*/ 1902013 h 4889855"/>
              <a:gd name="connsiteX3024" fmla="*/ 2195681 w 5018277"/>
              <a:gd name="connsiteY3024" fmla="*/ 1877819 h 4889855"/>
              <a:gd name="connsiteX3025" fmla="*/ 2665868 w 5018277"/>
              <a:gd name="connsiteY3025" fmla="*/ 1876832 h 4889855"/>
              <a:gd name="connsiteX3026" fmla="*/ 2691043 w 5018277"/>
              <a:gd name="connsiteY3026" fmla="*/ 1902013 h 4889855"/>
              <a:gd name="connsiteX3027" fmla="*/ 2665868 w 5018277"/>
              <a:gd name="connsiteY3027" fmla="*/ 1927187 h 4889855"/>
              <a:gd name="connsiteX3028" fmla="*/ 2640692 w 5018277"/>
              <a:gd name="connsiteY3028" fmla="*/ 1902013 h 4889855"/>
              <a:gd name="connsiteX3029" fmla="*/ 2665868 w 5018277"/>
              <a:gd name="connsiteY3029" fmla="*/ 1876832 h 4889855"/>
              <a:gd name="connsiteX3030" fmla="*/ 2352410 w 5018277"/>
              <a:gd name="connsiteY3030" fmla="*/ 1876832 h 4889855"/>
              <a:gd name="connsiteX3031" fmla="*/ 2377585 w 5018277"/>
              <a:gd name="connsiteY3031" fmla="*/ 1902013 h 4889855"/>
              <a:gd name="connsiteX3032" fmla="*/ 2352410 w 5018277"/>
              <a:gd name="connsiteY3032" fmla="*/ 1927187 h 4889855"/>
              <a:gd name="connsiteX3033" fmla="*/ 2327234 w 5018277"/>
              <a:gd name="connsiteY3033" fmla="*/ 1902013 h 4889855"/>
              <a:gd name="connsiteX3034" fmla="*/ 2352410 w 5018277"/>
              <a:gd name="connsiteY3034" fmla="*/ 1876832 h 4889855"/>
              <a:gd name="connsiteX3035" fmla="*/ 2509139 w 5018277"/>
              <a:gd name="connsiteY3035" fmla="*/ 1876583 h 4889855"/>
              <a:gd name="connsiteX3036" fmla="*/ 2534564 w 5018277"/>
              <a:gd name="connsiteY3036" fmla="*/ 1902013 h 4889855"/>
              <a:gd name="connsiteX3037" fmla="*/ 2509139 w 5018277"/>
              <a:gd name="connsiteY3037" fmla="*/ 1927437 h 4889855"/>
              <a:gd name="connsiteX3038" fmla="*/ 2483713 w 5018277"/>
              <a:gd name="connsiteY3038" fmla="*/ 1902013 h 4889855"/>
              <a:gd name="connsiteX3039" fmla="*/ 2509139 w 5018277"/>
              <a:gd name="connsiteY3039" fmla="*/ 1876583 h 4889855"/>
              <a:gd name="connsiteX3040" fmla="*/ 4781709 w 5018277"/>
              <a:gd name="connsiteY3040" fmla="*/ 1764112 h 4889855"/>
              <a:gd name="connsiteX3041" fmla="*/ 4783875 w 5018277"/>
              <a:gd name="connsiteY3041" fmla="*/ 1766277 h 4889855"/>
              <a:gd name="connsiteX3042" fmla="*/ 4781709 w 5018277"/>
              <a:gd name="connsiteY3042" fmla="*/ 1768442 h 4889855"/>
              <a:gd name="connsiteX3043" fmla="*/ 4779543 w 5018277"/>
              <a:gd name="connsiteY3043" fmla="*/ 1766277 h 4889855"/>
              <a:gd name="connsiteX3044" fmla="*/ 4781709 w 5018277"/>
              <a:gd name="connsiteY3044" fmla="*/ 1764112 h 4889855"/>
              <a:gd name="connsiteX3045" fmla="*/ 236569 w 5018277"/>
              <a:gd name="connsiteY3045" fmla="*/ 1764112 h 4889855"/>
              <a:gd name="connsiteX3046" fmla="*/ 238736 w 5018277"/>
              <a:gd name="connsiteY3046" fmla="*/ 1766277 h 4889855"/>
              <a:gd name="connsiteX3047" fmla="*/ 236569 w 5018277"/>
              <a:gd name="connsiteY3047" fmla="*/ 1768442 h 4889855"/>
              <a:gd name="connsiteX3048" fmla="*/ 234404 w 5018277"/>
              <a:gd name="connsiteY3048" fmla="*/ 1766277 h 4889855"/>
              <a:gd name="connsiteX3049" fmla="*/ 236569 w 5018277"/>
              <a:gd name="connsiteY3049" fmla="*/ 1764112 h 4889855"/>
              <a:gd name="connsiteX3050" fmla="*/ 4624979 w 5018277"/>
              <a:gd name="connsiteY3050" fmla="*/ 1763112 h 4889855"/>
              <a:gd name="connsiteX3051" fmla="*/ 4628143 w 5018277"/>
              <a:gd name="connsiteY3051" fmla="*/ 1766277 h 4889855"/>
              <a:gd name="connsiteX3052" fmla="*/ 4624979 w 5018277"/>
              <a:gd name="connsiteY3052" fmla="*/ 1769437 h 4889855"/>
              <a:gd name="connsiteX3053" fmla="*/ 4621816 w 5018277"/>
              <a:gd name="connsiteY3053" fmla="*/ 1766277 h 4889855"/>
              <a:gd name="connsiteX3054" fmla="*/ 4624979 w 5018277"/>
              <a:gd name="connsiteY3054" fmla="*/ 1763112 h 4889855"/>
              <a:gd name="connsiteX3055" fmla="*/ 393299 w 5018277"/>
              <a:gd name="connsiteY3055" fmla="*/ 1763112 h 4889855"/>
              <a:gd name="connsiteX3056" fmla="*/ 396463 w 5018277"/>
              <a:gd name="connsiteY3056" fmla="*/ 1766277 h 4889855"/>
              <a:gd name="connsiteX3057" fmla="*/ 393299 w 5018277"/>
              <a:gd name="connsiteY3057" fmla="*/ 1769437 h 4889855"/>
              <a:gd name="connsiteX3058" fmla="*/ 390135 w 5018277"/>
              <a:gd name="connsiteY3058" fmla="*/ 1766277 h 4889855"/>
              <a:gd name="connsiteX3059" fmla="*/ 393299 w 5018277"/>
              <a:gd name="connsiteY3059" fmla="*/ 1763112 h 4889855"/>
              <a:gd name="connsiteX3060" fmla="*/ 4468251 w 5018277"/>
              <a:gd name="connsiteY3060" fmla="*/ 1761827 h 4889855"/>
              <a:gd name="connsiteX3061" fmla="*/ 4472700 w 5018277"/>
              <a:gd name="connsiteY3061" fmla="*/ 1766277 h 4889855"/>
              <a:gd name="connsiteX3062" fmla="*/ 4468251 w 5018277"/>
              <a:gd name="connsiteY3062" fmla="*/ 1770724 h 4889855"/>
              <a:gd name="connsiteX3063" fmla="*/ 4463801 w 5018277"/>
              <a:gd name="connsiteY3063" fmla="*/ 1766277 h 4889855"/>
              <a:gd name="connsiteX3064" fmla="*/ 4468251 w 5018277"/>
              <a:gd name="connsiteY3064" fmla="*/ 1761827 h 4889855"/>
              <a:gd name="connsiteX3065" fmla="*/ 550028 w 5018277"/>
              <a:gd name="connsiteY3065" fmla="*/ 1761827 h 4889855"/>
              <a:gd name="connsiteX3066" fmla="*/ 554477 w 5018277"/>
              <a:gd name="connsiteY3066" fmla="*/ 1766277 h 4889855"/>
              <a:gd name="connsiteX3067" fmla="*/ 550028 w 5018277"/>
              <a:gd name="connsiteY3067" fmla="*/ 1770724 h 4889855"/>
              <a:gd name="connsiteX3068" fmla="*/ 545578 w 5018277"/>
              <a:gd name="connsiteY3068" fmla="*/ 1766277 h 4889855"/>
              <a:gd name="connsiteX3069" fmla="*/ 550028 w 5018277"/>
              <a:gd name="connsiteY3069" fmla="*/ 1761827 h 4889855"/>
              <a:gd name="connsiteX3070" fmla="*/ 4311522 w 5018277"/>
              <a:gd name="connsiteY3070" fmla="*/ 1760574 h 4889855"/>
              <a:gd name="connsiteX3071" fmla="*/ 4317226 w 5018277"/>
              <a:gd name="connsiteY3071" fmla="*/ 1766277 h 4889855"/>
              <a:gd name="connsiteX3072" fmla="*/ 4311522 w 5018277"/>
              <a:gd name="connsiteY3072" fmla="*/ 1771978 h 4889855"/>
              <a:gd name="connsiteX3073" fmla="*/ 4305818 w 5018277"/>
              <a:gd name="connsiteY3073" fmla="*/ 1766277 h 4889855"/>
              <a:gd name="connsiteX3074" fmla="*/ 4311522 w 5018277"/>
              <a:gd name="connsiteY3074" fmla="*/ 1760574 h 4889855"/>
              <a:gd name="connsiteX3075" fmla="*/ 706756 w 5018277"/>
              <a:gd name="connsiteY3075" fmla="*/ 1760574 h 4889855"/>
              <a:gd name="connsiteX3076" fmla="*/ 712461 w 5018277"/>
              <a:gd name="connsiteY3076" fmla="*/ 1766277 h 4889855"/>
              <a:gd name="connsiteX3077" fmla="*/ 706756 w 5018277"/>
              <a:gd name="connsiteY3077" fmla="*/ 1771978 h 4889855"/>
              <a:gd name="connsiteX3078" fmla="*/ 701053 w 5018277"/>
              <a:gd name="connsiteY3078" fmla="*/ 1766277 h 4889855"/>
              <a:gd name="connsiteX3079" fmla="*/ 706756 w 5018277"/>
              <a:gd name="connsiteY3079" fmla="*/ 1760574 h 4889855"/>
              <a:gd name="connsiteX3080" fmla="*/ 4154793 w 5018277"/>
              <a:gd name="connsiteY3080" fmla="*/ 1758895 h 4889855"/>
              <a:gd name="connsiteX3081" fmla="*/ 4162173 w 5018277"/>
              <a:gd name="connsiteY3081" fmla="*/ 1766277 h 4889855"/>
              <a:gd name="connsiteX3082" fmla="*/ 4154793 w 5018277"/>
              <a:gd name="connsiteY3082" fmla="*/ 1773656 h 4889855"/>
              <a:gd name="connsiteX3083" fmla="*/ 4147413 w 5018277"/>
              <a:gd name="connsiteY3083" fmla="*/ 1766277 h 4889855"/>
              <a:gd name="connsiteX3084" fmla="*/ 4154793 w 5018277"/>
              <a:gd name="connsiteY3084" fmla="*/ 1758895 h 4889855"/>
              <a:gd name="connsiteX3085" fmla="*/ 863485 w 5018277"/>
              <a:gd name="connsiteY3085" fmla="*/ 1758895 h 4889855"/>
              <a:gd name="connsiteX3086" fmla="*/ 870866 w 5018277"/>
              <a:gd name="connsiteY3086" fmla="*/ 1766277 h 4889855"/>
              <a:gd name="connsiteX3087" fmla="*/ 863485 w 5018277"/>
              <a:gd name="connsiteY3087" fmla="*/ 1773656 h 4889855"/>
              <a:gd name="connsiteX3088" fmla="*/ 856105 w 5018277"/>
              <a:gd name="connsiteY3088" fmla="*/ 1766277 h 4889855"/>
              <a:gd name="connsiteX3089" fmla="*/ 863485 w 5018277"/>
              <a:gd name="connsiteY3089" fmla="*/ 1758895 h 4889855"/>
              <a:gd name="connsiteX3090" fmla="*/ 3998063 w 5018277"/>
              <a:gd name="connsiteY3090" fmla="*/ 1757315 h 4889855"/>
              <a:gd name="connsiteX3091" fmla="*/ 4007026 w 5018277"/>
              <a:gd name="connsiteY3091" fmla="*/ 1766277 h 4889855"/>
              <a:gd name="connsiteX3092" fmla="*/ 3998063 w 5018277"/>
              <a:gd name="connsiteY3092" fmla="*/ 1775240 h 4889855"/>
              <a:gd name="connsiteX3093" fmla="*/ 3989100 w 5018277"/>
              <a:gd name="connsiteY3093" fmla="*/ 1766277 h 4889855"/>
              <a:gd name="connsiteX3094" fmla="*/ 3998063 w 5018277"/>
              <a:gd name="connsiteY3094" fmla="*/ 1757315 h 4889855"/>
              <a:gd name="connsiteX3095" fmla="*/ 1020213 w 5018277"/>
              <a:gd name="connsiteY3095" fmla="*/ 1757315 h 4889855"/>
              <a:gd name="connsiteX3096" fmla="*/ 1029177 w 5018277"/>
              <a:gd name="connsiteY3096" fmla="*/ 1766277 h 4889855"/>
              <a:gd name="connsiteX3097" fmla="*/ 1020213 w 5018277"/>
              <a:gd name="connsiteY3097" fmla="*/ 1775240 h 4889855"/>
              <a:gd name="connsiteX3098" fmla="*/ 1011250 w 5018277"/>
              <a:gd name="connsiteY3098" fmla="*/ 1766277 h 4889855"/>
              <a:gd name="connsiteX3099" fmla="*/ 1020213 w 5018277"/>
              <a:gd name="connsiteY3099" fmla="*/ 1757315 h 4889855"/>
              <a:gd name="connsiteX3100" fmla="*/ 3841334 w 5018277"/>
              <a:gd name="connsiteY3100" fmla="*/ 1755420 h 4889855"/>
              <a:gd name="connsiteX3101" fmla="*/ 3852194 w 5018277"/>
              <a:gd name="connsiteY3101" fmla="*/ 1766277 h 4889855"/>
              <a:gd name="connsiteX3102" fmla="*/ 3841334 w 5018277"/>
              <a:gd name="connsiteY3102" fmla="*/ 1777134 h 4889855"/>
              <a:gd name="connsiteX3103" fmla="*/ 3830474 w 5018277"/>
              <a:gd name="connsiteY3103" fmla="*/ 1766277 h 4889855"/>
              <a:gd name="connsiteX3104" fmla="*/ 3841334 w 5018277"/>
              <a:gd name="connsiteY3104" fmla="*/ 1755420 h 4889855"/>
              <a:gd name="connsiteX3105" fmla="*/ 1176942 w 5018277"/>
              <a:gd name="connsiteY3105" fmla="*/ 1755420 h 4889855"/>
              <a:gd name="connsiteX3106" fmla="*/ 1187802 w 5018277"/>
              <a:gd name="connsiteY3106" fmla="*/ 1766277 h 4889855"/>
              <a:gd name="connsiteX3107" fmla="*/ 1176942 w 5018277"/>
              <a:gd name="connsiteY3107" fmla="*/ 1777134 h 4889855"/>
              <a:gd name="connsiteX3108" fmla="*/ 1166082 w 5018277"/>
              <a:gd name="connsiteY3108" fmla="*/ 1766277 h 4889855"/>
              <a:gd name="connsiteX3109" fmla="*/ 1176942 w 5018277"/>
              <a:gd name="connsiteY3109" fmla="*/ 1755420 h 4889855"/>
              <a:gd name="connsiteX3110" fmla="*/ 3684606 w 5018277"/>
              <a:gd name="connsiteY3110" fmla="*/ 1753700 h 4889855"/>
              <a:gd name="connsiteX3111" fmla="*/ 3697182 w 5018277"/>
              <a:gd name="connsiteY3111" fmla="*/ 1766277 h 4889855"/>
              <a:gd name="connsiteX3112" fmla="*/ 3684606 w 5018277"/>
              <a:gd name="connsiteY3112" fmla="*/ 1778848 h 4889855"/>
              <a:gd name="connsiteX3113" fmla="*/ 3672030 w 5018277"/>
              <a:gd name="connsiteY3113" fmla="*/ 1766277 h 4889855"/>
              <a:gd name="connsiteX3114" fmla="*/ 3684606 w 5018277"/>
              <a:gd name="connsiteY3114" fmla="*/ 1753700 h 4889855"/>
              <a:gd name="connsiteX3115" fmla="*/ 1333672 w 5018277"/>
              <a:gd name="connsiteY3115" fmla="*/ 1753700 h 4889855"/>
              <a:gd name="connsiteX3116" fmla="*/ 1346248 w 5018277"/>
              <a:gd name="connsiteY3116" fmla="*/ 1766277 h 4889855"/>
              <a:gd name="connsiteX3117" fmla="*/ 1333672 w 5018277"/>
              <a:gd name="connsiteY3117" fmla="*/ 1778848 h 4889855"/>
              <a:gd name="connsiteX3118" fmla="*/ 1321096 w 5018277"/>
              <a:gd name="connsiteY3118" fmla="*/ 1766277 h 4889855"/>
              <a:gd name="connsiteX3119" fmla="*/ 1333672 w 5018277"/>
              <a:gd name="connsiteY3119" fmla="*/ 1753700 h 4889855"/>
              <a:gd name="connsiteX3120" fmla="*/ 3527876 w 5018277"/>
              <a:gd name="connsiteY3120" fmla="*/ 1751674 h 4889855"/>
              <a:gd name="connsiteX3121" fmla="*/ 3542481 w 5018277"/>
              <a:gd name="connsiteY3121" fmla="*/ 1766277 h 4889855"/>
              <a:gd name="connsiteX3122" fmla="*/ 3527876 w 5018277"/>
              <a:gd name="connsiteY3122" fmla="*/ 1780875 h 4889855"/>
              <a:gd name="connsiteX3123" fmla="*/ 3513272 w 5018277"/>
              <a:gd name="connsiteY3123" fmla="*/ 1766277 h 4889855"/>
              <a:gd name="connsiteX3124" fmla="*/ 3527876 w 5018277"/>
              <a:gd name="connsiteY3124" fmla="*/ 1751674 h 4889855"/>
              <a:gd name="connsiteX3125" fmla="*/ 1490401 w 5018277"/>
              <a:gd name="connsiteY3125" fmla="*/ 1751674 h 4889855"/>
              <a:gd name="connsiteX3126" fmla="*/ 1505005 w 5018277"/>
              <a:gd name="connsiteY3126" fmla="*/ 1766277 h 4889855"/>
              <a:gd name="connsiteX3127" fmla="*/ 1490401 w 5018277"/>
              <a:gd name="connsiteY3127" fmla="*/ 1780875 h 4889855"/>
              <a:gd name="connsiteX3128" fmla="*/ 1475796 w 5018277"/>
              <a:gd name="connsiteY3128" fmla="*/ 1766277 h 4889855"/>
              <a:gd name="connsiteX3129" fmla="*/ 1490401 w 5018277"/>
              <a:gd name="connsiteY3129" fmla="*/ 1751674 h 4889855"/>
              <a:gd name="connsiteX3130" fmla="*/ 3371148 w 5018277"/>
              <a:gd name="connsiteY3130" fmla="*/ 1749699 h 4889855"/>
              <a:gd name="connsiteX3131" fmla="*/ 3387724 w 5018277"/>
              <a:gd name="connsiteY3131" fmla="*/ 1766277 h 4889855"/>
              <a:gd name="connsiteX3132" fmla="*/ 3371148 w 5018277"/>
              <a:gd name="connsiteY3132" fmla="*/ 1782850 h 4889855"/>
              <a:gd name="connsiteX3133" fmla="*/ 3354571 w 5018277"/>
              <a:gd name="connsiteY3133" fmla="*/ 1766277 h 4889855"/>
              <a:gd name="connsiteX3134" fmla="*/ 3371148 w 5018277"/>
              <a:gd name="connsiteY3134" fmla="*/ 1749699 h 4889855"/>
              <a:gd name="connsiteX3135" fmla="*/ 1647130 w 5018277"/>
              <a:gd name="connsiteY3135" fmla="*/ 1749699 h 4889855"/>
              <a:gd name="connsiteX3136" fmla="*/ 1663706 w 5018277"/>
              <a:gd name="connsiteY3136" fmla="*/ 1766277 h 4889855"/>
              <a:gd name="connsiteX3137" fmla="*/ 1647130 w 5018277"/>
              <a:gd name="connsiteY3137" fmla="*/ 1782850 h 4889855"/>
              <a:gd name="connsiteX3138" fmla="*/ 1630553 w 5018277"/>
              <a:gd name="connsiteY3138" fmla="*/ 1766277 h 4889855"/>
              <a:gd name="connsiteX3139" fmla="*/ 1647130 w 5018277"/>
              <a:gd name="connsiteY3139" fmla="*/ 1749699 h 4889855"/>
              <a:gd name="connsiteX3140" fmla="*/ 3214418 w 5018277"/>
              <a:gd name="connsiteY3140" fmla="*/ 1747824 h 4889855"/>
              <a:gd name="connsiteX3141" fmla="*/ 3232874 w 5018277"/>
              <a:gd name="connsiteY3141" fmla="*/ 1766277 h 4889855"/>
              <a:gd name="connsiteX3142" fmla="*/ 3214418 w 5018277"/>
              <a:gd name="connsiteY3142" fmla="*/ 1784725 h 4889855"/>
              <a:gd name="connsiteX3143" fmla="*/ 3195963 w 5018277"/>
              <a:gd name="connsiteY3143" fmla="*/ 1766277 h 4889855"/>
              <a:gd name="connsiteX3144" fmla="*/ 3214418 w 5018277"/>
              <a:gd name="connsiteY3144" fmla="*/ 1747824 h 4889855"/>
              <a:gd name="connsiteX3145" fmla="*/ 1803859 w 5018277"/>
              <a:gd name="connsiteY3145" fmla="*/ 1747824 h 4889855"/>
              <a:gd name="connsiteX3146" fmla="*/ 1822314 w 5018277"/>
              <a:gd name="connsiteY3146" fmla="*/ 1766277 h 4889855"/>
              <a:gd name="connsiteX3147" fmla="*/ 1803859 w 5018277"/>
              <a:gd name="connsiteY3147" fmla="*/ 1784725 h 4889855"/>
              <a:gd name="connsiteX3148" fmla="*/ 1785403 w 5018277"/>
              <a:gd name="connsiteY3148" fmla="*/ 1766277 h 4889855"/>
              <a:gd name="connsiteX3149" fmla="*/ 1803859 w 5018277"/>
              <a:gd name="connsiteY3149" fmla="*/ 1747824 h 4889855"/>
              <a:gd name="connsiteX3150" fmla="*/ 3057690 w 5018277"/>
              <a:gd name="connsiteY3150" fmla="*/ 1746068 h 4889855"/>
              <a:gd name="connsiteX3151" fmla="*/ 3077898 w 5018277"/>
              <a:gd name="connsiteY3151" fmla="*/ 1766277 h 4889855"/>
              <a:gd name="connsiteX3152" fmla="*/ 3057690 w 5018277"/>
              <a:gd name="connsiteY3152" fmla="*/ 1786477 h 4889855"/>
              <a:gd name="connsiteX3153" fmla="*/ 3037482 w 5018277"/>
              <a:gd name="connsiteY3153" fmla="*/ 1766277 h 4889855"/>
              <a:gd name="connsiteX3154" fmla="*/ 3057690 w 5018277"/>
              <a:gd name="connsiteY3154" fmla="*/ 1746068 h 4889855"/>
              <a:gd name="connsiteX3155" fmla="*/ 1960587 w 5018277"/>
              <a:gd name="connsiteY3155" fmla="*/ 1746068 h 4889855"/>
              <a:gd name="connsiteX3156" fmla="*/ 1980795 w 5018277"/>
              <a:gd name="connsiteY3156" fmla="*/ 1766277 h 4889855"/>
              <a:gd name="connsiteX3157" fmla="*/ 1960587 w 5018277"/>
              <a:gd name="connsiteY3157" fmla="*/ 1786477 h 4889855"/>
              <a:gd name="connsiteX3158" fmla="*/ 1940379 w 5018277"/>
              <a:gd name="connsiteY3158" fmla="*/ 1766277 h 4889855"/>
              <a:gd name="connsiteX3159" fmla="*/ 1960587 w 5018277"/>
              <a:gd name="connsiteY3159" fmla="*/ 1746068 h 4889855"/>
              <a:gd name="connsiteX3160" fmla="*/ 2900961 w 5018277"/>
              <a:gd name="connsiteY3160" fmla="*/ 1744706 h 4889855"/>
              <a:gd name="connsiteX3161" fmla="*/ 2922534 w 5018277"/>
              <a:gd name="connsiteY3161" fmla="*/ 1766277 h 4889855"/>
              <a:gd name="connsiteX3162" fmla="*/ 2900961 w 5018277"/>
              <a:gd name="connsiteY3162" fmla="*/ 1787845 h 4889855"/>
              <a:gd name="connsiteX3163" fmla="*/ 2879388 w 5018277"/>
              <a:gd name="connsiteY3163" fmla="*/ 1766277 h 4889855"/>
              <a:gd name="connsiteX3164" fmla="*/ 2900961 w 5018277"/>
              <a:gd name="connsiteY3164" fmla="*/ 1744706 h 4889855"/>
              <a:gd name="connsiteX3165" fmla="*/ 2117316 w 5018277"/>
              <a:gd name="connsiteY3165" fmla="*/ 1744706 h 4889855"/>
              <a:gd name="connsiteX3166" fmla="*/ 2138889 w 5018277"/>
              <a:gd name="connsiteY3166" fmla="*/ 1766277 h 4889855"/>
              <a:gd name="connsiteX3167" fmla="*/ 2117316 w 5018277"/>
              <a:gd name="connsiteY3167" fmla="*/ 1787845 h 4889855"/>
              <a:gd name="connsiteX3168" fmla="*/ 2095743 w 5018277"/>
              <a:gd name="connsiteY3168" fmla="*/ 1766277 h 4889855"/>
              <a:gd name="connsiteX3169" fmla="*/ 2117316 w 5018277"/>
              <a:gd name="connsiteY3169" fmla="*/ 1744706 h 4889855"/>
              <a:gd name="connsiteX3170" fmla="*/ 2744232 w 5018277"/>
              <a:gd name="connsiteY3170" fmla="*/ 1743534 h 4889855"/>
              <a:gd name="connsiteX3171" fmla="*/ 2766976 w 5018277"/>
              <a:gd name="connsiteY3171" fmla="*/ 1766277 h 4889855"/>
              <a:gd name="connsiteX3172" fmla="*/ 2744232 w 5018277"/>
              <a:gd name="connsiteY3172" fmla="*/ 1789015 h 4889855"/>
              <a:gd name="connsiteX3173" fmla="*/ 2721488 w 5018277"/>
              <a:gd name="connsiteY3173" fmla="*/ 1766277 h 4889855"/>
              <a:gd name="connsiteX3174" fmla="*/ 2744232 w 5018277"/>
              <a:gd name="connsiteY3174" fmla="*/ 1743534 h 4889855"/>
              <a:gd name="connsiteX3175" fmla="*/ 2274045 w 5018277"/>
              <a:gd name="connsiteY3175" fmla="*/ 1743534 h 4889855"/>
              <a:gd name="connsiteX3176" fmla="*/ 2296789 w 5018277"/>
              <a:gd name="connsiteY3176" fmla="*/ 1766277 h 4889855"/>
              <a:gd name="connsiteX3177" fmla="*/ 2274045 w 5018277"/>
              <a:gd name="connsiteY3177" fmla="*/ 1789015 h 4889855"/>
              <a:gd name="connsiteX3178" fmla="*/ 2251301 w 5018277"/>
              <a:gd name="connsiteY3178" fmla="*/ 1766277 h 4889855"/>
              <a:gd name="connsiteX3179" fmla="*/ 2274045 w 5018277"/>
              <a:gd name="connsiteY3179" fmla="*/ 1743534 h 4889855"/>
              <a:gd name="connsiteX3180" fmla="*/ 2587503 w 5018277"/>
              <a:gd name="connsiteY3180" fmla="*/ 1743057 h 4889855"/>
              <a:gd name="connsiteX3181" fmla="*/ 2610723 w 5018277"/>
              <a:gd name="connsiteY3181" fmla="*/ 1766277 h 4889855"/>
              <a:gd name="connsiteX3182" fmla="*/ 2587503 w 5018277"/>
              <a:gd name="connsiteY3182" fmla="*/ 1789492 h 4889855"/>
              <a:gd name="connsiteX3183" fmla="*/ 2564282 w 5018277"/>
              <a:gd name="connsiteY3183" fmla="*/ 1766277 h 4889855"/>
              <a:gd name="connsiteX3184" fmla="*/ 2587503 w 5018277"/>
              <a:gd name="connsiteY3184" fmla="*/ 1743057 h 4889855"/>
              <a:gd name="connsiteX3185" fmla="*/ 2430774 w 5018277"/>
              <a:gd name="connsiteY3185" fmla="*/ 1743057 h 4889855"/>
              <a:gd name="connsiteX3186" fmla="*/ 2453994 w 5018277"/>
              <a:gd name="connsiteY3186" fmla="*/ 1766277 h 4889855"/>
              <a:gd name="connsiteX3187" fmla="*/ 2430774 w 5018277"/>
              <a:gd name="connsiteY3187" fmla="*/ 1789492 h 4889855"/>
              <a:gd name="connsiteX3188" fmla="*/ 2407553 w 5018277"/>
              <a:gd name="connsiteY3188" fmla="*/ 1766277 h 4889855"/>
              <a:gd name="connsiteX3189" fmla="*/ 2430774 w 5018277"/>
              <a:gd name="connsiteY3189" fmla="*/ 1743057 h 4889855"/>
              <a:gd name="connsiteX3190" fmla="*/ 4860073 w 5018277"/>
              <a:gd name="connsiteY3190" fmla="*/ 1628940 h 4889855"/>
              <a:gd name="connsiteX3191" fmla="*/ 4861677 w 5018277"/>
              <a:gd name="connsiteY3191" fmla="*/ 1630539 h 4889855"/>
              <a:gd name="connsiteX3192" fmla="*/ 4860073 w 5018277"/>
              <a:gd name="connsiteY3192" fmla="*/ 1632146 h 4889855"/>
              <a:gd name="connsiteX3193" fmla="*/ 4858469 w 5018277"/>
              <a:gd name="connsiteY3193" fmla="*/ 1630539 h 4889855"/>
              <a:gd name="connsiteX3194" fmla="*/ 4860073 w 5018277"/>
              <a:gd name="connsiteY3194" fmla="*/ 1628940 h 4889855"/>
              <a:gd name="connsiteX3195" fmla="*/ 158205 w 5018277"/>
              <a:gd name="connsiteY3195" fmla="*/ 1628940 h 4889855"/>
              <a:gd name="connsiteX3196" fmla="*/ 159809 w 5018277"/>
              <a:gd name="connsiteY3196" fmla="*/ 1630539 h 4889855"/>
              <a:gd name="connsiteX3197" fmla="*/ 158205 w 5018277"/>
              <a:gd name="connsiteY3197" fmla="*/ 1632146 h 4889855"/>
              <a:gd name="connsiteX3198" fmla="*/ 156601 w 5018277"/>
              <a:gd name="connsiteY3198" fmla="*/ 1630539 h 4889855"/>
              <a:gd name="connsiteX3199" fmla="*/ 158205 w 5018277"/>
              <a:gd name="connsiteY3199" fmla="*/ 1628940 h 4889855"/>
              <a:gd name="connsiteX3200" fmla="*/ 4703343 w 5018277"/>
              <a:gd name="connsiteY3200" fmla="*/ 1628146 h 4889855"/>
              <a:gd name="connsiteX3201" fmla="*/ 4705742 w 5018277"/>
              <a:gd name="connsiteY3201" fmla="*/ 1630539 h 4889855"/>
              <a:gd name="connsiteX3202" fmla="*/ 4703343 w 5018277"/>
              <a:gd name="connsiteY3202" fmla="*/ 1632939 h 4889855"/>
              <a:gd name="connsiteX3203" fmla="*/ 4700945 w 5018277"/>
              <a:gd name="connsiteY3203" fmla="*/ 1630539 h 4889855"/>
              <a:gd name="connsiteX3204" fmla="*/ 4703343 w 5018277"/>
              <a:gd name="connsiteY3204" fmla="*/ 1628146 h 4889855"/>
              <a:gd name="connsiteX3205" fmla="*/ 314934 w 5018277"/>
              <a:gd name="connsiteY3205" fmla="*/ 1628146 h 4889855"/>
              <a:gd name="connsiteX3206" fmla="*/ 317333 w 5018277"/>
              <a:gd name="connsiteY3206" fmla="*/ 1630539 h 4889855"/>
              <a:gd name="connsiteX3207" fmla="*/ 314934 w 5018277"/>
              <a:gd name="connsiteY3207" fmla="*/ 1632939 h 4889855"/>
              <a:gd name="connsiteX3208" fmla="*/ 312537 w 5018277"/>
              <a:gd name="connsiteY3208" fmla="*/ 1630539 h 4889855"/>
              <a:gd name="connsiteX3209" fmla="*/ 314934 w 5018277"/>
              <a:gd name="connsiteY3209" fmla="*/ 1628146 h 4889855"/>
              <a:gd name="connsiteX3210" fmla="*/ 4546615 w 5018277"/>
              <a:gd name="connsiteY3210" fmla="*/ 1627101 h 4889855"/>
              <a:gd name="connsiteX3211" fmla="*/ 4550056 w 5018277"/>
              <a:gd name="connsiteY3211" fmla="*/ 1630539 h 4889855"/>
              <a:gd name="connsiteX3212" fmla="*/ 4546615 w 5018277"/>
              <a:gd name="connsiteY3212" fmla="*/ 1633982 h 4889855"/>
              <a:gd name="connsiteX3213" fmla="*/ 4543174 w 5018277"/>
              <a:gd name="connsiteY3213" fmla="*/ 1630539 h 4889855"/>
              <a:gd name="connsiteX3214" fmla="*/ 4546615 w 5018277"/>
              <a:gd name="connsiteY3214" fmla="*/ 1627101 h 4889855"/>
              <a:gd name="connsiteX3215" fmla="*/ 471663 w 5018277"/>
              <a:gd name="connsiteY3215" fmla="*/ 1627101 h 4889855"/>
              <a:gd name="connsiteX3216" fmla="*/ 475105 w 5018277"/>
              <a:gd name="connsiteY3216" fmla="*/ 1630539 h 4889855"/>
              <a:gd name="connsiteX3217" fmla="*/ 471663 w 5018277"/>
              <a:gd name="connsiteY3217" fmla="*/ 1633982 h 4889855"/>
              <a:gd name="connsiteX3218" fmla="*/ 468222 w 5018277"/>
              <a:gd name="connsiteY3218" fmla="*/ 1630539 h 4889855"/>
              <a:gd name="connsiteX3219" fmla="*/ 471663 w 5018277"/>
              <a:gd name="connsiteY3219" fmla="*/ 1627101 h 4889855"/>
              <a:gd name="connsiteX3220" fmla="*/ 4389886 w 5018277"/>
              <a:gd name="connsiteY3220" fmla="*/ 1625985 h 4889855"/>
              <a:gd name="connsiteX3221" fmla="*/ 4394444 w 5018277"/>
              <a:gd name="connsiteY3221" fmla="*/ 1630539 h 4889855"/>
              <a:gd name="connsiteX3222" fmla="*/ 4389886 w 5018277"/>
              <a:gd name="connsiteY3222" fmla="*/ 1635098 h 4889855"/>
              <a:gd name="connsiteX3223" fmla="*/ 4385329 w 5018277"/>
              <a:gd name="connsiteY3223" fmla="*/ 1630539 h 4889855"/>
              <a:gd name="connsiteX3224" fmla="*/ 4389886 w 5018277"/>
              <a:gd name="connsiteY3224" fmla="*/ 1625985 h 4889855"/>
              <a:gd name="connsiteX3225" fmla="*/ 628392 w 5018277"/>
              <a:gd name="connsiteY3225" fmla="*/ 1625985 h 4889855"/>
              <a:gd name="connsiteX3226" fmla="*/ 632950 w 5018277"/>
              <a:gd name="connsiteY3226" fmla="*/ 1630539 h 4889855"/>
              <a:gd name="connsiteX3227" fmla="*/ 628392 w 5018277"/>
              <a:gd name="connsiteY3227" fmla="*/ 1635098 h 4889855"/>
              <a:gd name="connsiteX3228" fmla="*/ 623834 w 5018277"/>
              <a:gd name="connsiteY3228" fmla="*/ 1630539 h 4889855"/>
              <a:gd name="connsiteX3229" fmla="*/ 628392 w 5018277"/>
              <a:gd name="connsiteY3229" fmla="*/ 1625985 h 4889855"/>
              <a:gd name="connsiteX3230" fmla="*/ 4233157 w 5018277"/>
              <a:gd name="connsiteY3230" fmla="*/ 1624466 h 4889855"/>
              <a:gd name="connsiteX3231" fmla="*/ 4239229 w 5018277"/>
              <a:gd name="connsiteY3231" fmla="*/ 1630539 h 4889855"/>
              <a:gd name="connsiteX3232" fmla="*/ 4233157 w 5018277"/>
              <a:gd name="connsiteY3232" fmla="*/ 1636614 h 4889855"/>
              <a:gd name="connsiteX3233" fmla="*/ 4227084 w 5018277"/>
              <a:gd name="connsiteY3233" fmla="*/ 1630539 h 4889855"/>
              <a:gd name="connsiteX3234" fmla="*/ 4233157 w 5018277"/>
              <a:gd name="connsiteY3234" fmla="*/ 1624466 h 4889855"/>
              <a:gd name="connsiteX3235" fmla="*/ 785120 w 5018277"/>
              <a:gd name="connsiteY3235" fmla="*/ 1624466 h 4889855"/>
              <a:gd name="connsiteX3236" fmla="*/ 791193 w 5018277"/>
              <a:gd name="connsiteY3236" fmla="*/ 1630539 h 4889855"/>
              <a:gd name="connsiteX3237" fmla="*/ 785120 w 5018277"/>
              <a:gd name="connsiteY3237" fmla="*/ 1636614 h 4889855"/>
              <a:gd name="connsiteX3238" fmla="*/ 779049 w 5018277"/>
              <a:gd name="connsiteY3238" fmla="*/ 1630539 h 4889855"/>
              <a:gd name="connsiteX3239" fmla="*/ 785120 w 5018277"/>
              <a:gd name="connsiteY3239" fmla="*/ 1624466 h 4889855"/>
              <a:gd name="connsiteX3240" fmla="*/ 4076429 w 5018277"/>
              <a:gd name="connsiteY3240" fmla="*/ 1623024 h 4889855"/>
              <a:gd name="connsiteX3241" fmla="*/ 4083947 w 5018277"/>
              <a:gd name="connsiteY3241" fmla="*/ 1630539 h 4889855"/>
              <a:gd name="connsiteX3242" fmla="*/ 4076429 w 5018277"/>
              <a:gd name="connsiteY3242" fmla="*/ 1638060 h 4889855"/>
              <a:gd name="connsiteX3243" fmla="*/ 4068910 w 5018277"/>
              <a:gd name="connsiteY3243" fmla="*/ 1630539 h 4889855"/>
              <a:gd name="connsiteX3244" fmla="*/ 4076429 w 5018277"/>
              <a:gd name="connsiteY3244" fmla="*/ 1623024 h 4889855"/>
              <a:gd name="connsiteX3245" fmla="*/ 941851 w 5018277"/>
              <a:gd name="connsiteY3245" fmla="*/ 1623024 h 4889855"/>
              <a:gd name="connsiteX3246" fmla="*/ 949369 w 5018277"/>
              <a:gd name="connsiteY3246" fmla="*/ 1630539 h 4889855"/>
              <a:gd name="connsiteX3247" fmla="*/ 941851 w 5018277"/>
              <a:gd name="connsiteY3247" fmla="*/ 1638060 h 4889855"/>
              <a:gd name="connsiteX3248" fmla="*/ 934332 w 5018277"/>
              <a:gd name="connsiteY3248" fmla="*/ 1630539 h 4889855"/>
              <a:gd name="connsiteX3249" fmla="*/ 941851 w 5018277"/>
              <a:gd name="connsiteY3249" fmla="*/ 1623024 h 4889855"/>
              <a:gd name="connsiteX3250" fmla="*/ 1098578 w 5018277"/>
              <a:gd name="connsiteY3250" fmla="*/ 1621578 h 4889855"/>
              <a:gd name="connsiteX3251" fmla="*/ 1107541 w 5018277"/>
              <a:gd name="connsiteY3251" fmla="*/ 1630539 h 4889855"/>
              <a:gd name="connsiteX3252" fmla="*/ 1098578 w 5018277"/>
              <a:gd name="connsiteY3252" fmla="*/ 1639503 h 4889855"/>
              <a:gd name="connsiteX3253" fmla="*/ 1089615 w 5018277"/>
              <a:gd name="connsiteY3253" fmla="*/ 1630539 h 4889855"/>
              <a:gd name="connsiteX3254" fmla="*/ 1098578 w 5018277"/>
              <a:gd name="connsiteY3254" fmla="*/ 1621578 h 4889855"/>
              <a:gd name="connsiteX3255" fmla="*/ 3919698 w 5018277"/>
              <a:gd name="connsiteY3255" fmla="*/ 1621424 h 4889855"/>
              <a:gd name="connsiteX3256" fmla="*/ 3928813 w 5018277"/>
              <a:gd name="connsiteY3256" fmla="*/ 1630539 h 4889855"/>
              <a:gd name="connsiteX3257" fmla="*/ 3919698 w 5018277"/>
              <a:gd name="connsiteY3257" fmla="*/ 1639657 h 4889855"/>
              <a:gd name="connsiteX3258" fmla="*/ 3910584 w 5018277"/>
              <a:gd name="connsiteY3258" fmla="*/ 1630539 h 4889855"/>
              <a:gd name="connsiteX3259" fmla="*/ 3919698 w 5018277"/>
              <a:gd name="connsiteY3259" fmla="*/ 1621424 h 4889855"/>
              <a:gd name="connsiteX3260" fmla="*/ 3762970 w 5018277"/>
              <a:gd name="connsiteY3260" fmla="*/ 1619678 h 4889855"/>
              <a:gd name="connsiteX3261" fmla="*/ 3773830 w 5018277"/>
              <a:gd name="connsiteY3261" fmla="*/ 1630539 h 4889855"/>
              <a:gd name="connsiteX3262" fmla="*/ 3762970 w 5018277"/>
              <a:gd name="connsiteY3262" fmla="*/ 1641402 h 4889855"/>
              <a:gd name="connsiteX3263" fmla="*/ 3752110 w 5018277"/>
              <a:gd name="connsiteY3263" fmla="*/ 1630539 h 4889855"/>
              <a:gd name="connsiteX3264" fmla="*/ 3762970 w 5018277"/>
              <a:gd name="connsiteY3264" fmla="*/ 1619678 h 4889855"/>
              <a:gd name="connsiteX3265" fmla="*/ 1255307 w 5018277"/>
              <a:gd name="connsiteY3265" fmla="*/ 1619678 h 4889855"/>
              <a:gd name="connsiteX3266" fmla="*/ 1266167 w 5018277"/>
              <a:gd name="connsiteY3266" fmla="*/ 1630539 h 4889855"/>
              <a:gd name="connsiteX3267" fmla="*/ 1255307 w 5018277"/>
              <a:gd name="connsiteY3267" fmla="*/ 1641402 h 4889855"/>
              <a:gd name="connsiteX3268" fmla="*/ 1244447 w 5018277"/>
              <a:gd name="connsiteY3268" fmla="*/ 1630539 h 4889855"/>
              <a:gd name="connsiteX3269" fmla="*/ 1255307 w 5018277"/>
              <a:gd name="connsiteY3269" fmla="*/ 1619678 h 4889855"/>
              <a:gd name="connsiteX3270" fmla="*/ 3606241 w 5018277"/>
              <a:gd name="connsiteY3270" fmla="*/ 1617968 h 4889855"/>
              <a:gd name="connsiteX3271" fmla="*/ 3618817 w 5018277"/>
              <a:gd name="connsiteY3271" fmla="*/ 1630539 h 4889855"/>
              <a:gd name="connsiteX3272" fmla="*/ 3606241 w 5018277"/>
              <a:gd name="connsiteY3272" fmla="*/ 1643114 h 4889855"/>
              <a:gd name="connsiteX3273" fmla="*/ 3593665 w 5018277"/>
              <a:gd name="connsiteY3273" fmla="*/ 1630539 h 4889855"/>
              <a:gd name="connsiteX3274" fmla="*/ 3606241 w 5018277"/>
              <a:gd name="connsiteY3274" fmla="*/ 1617968 h 4889855"/>
              <a:gd name="connsiteX3275" fmla="*/ 1412036 w 5018277"/>
              <a:gd name="connsiteY3275" fmla="*/ 1617968 h 4889855"/>
              <a:gd name="connsiteX3276" fmla="*/ 1424612 w 5018277"/>
              <a:gd name="connsiteY3276" fmla="*/ 1630539 h 4889855"/>
              <a:gd name="connsiteX3277" fmla="*/ 1412036 w 5018277"/>
              <a:gd name="connsiteY3277" fmla="*/ 1643114 h 4889855"/>
              <a:gd name="connsiteX3278" fmla="*/ 1399460 w 5018277"/>
              <a:gd name="connsiteY3278" fmla="*/ 1630539 h 4889855"/>
              <a:gd name="connsiteX3279" fmla="*/ 1412036 w 5018277"/>
              <a:gd name="connsiteY3279" fmla="*/ 1617968 h 4889855"/>
              <a:gd name="connsiteX3280" fmla="*/ 3449512 w 5018277"/>
              <a:gd name="connsiteY3280" fmla="*/ 1616129 h 4889855"/>
              <a:gd name="connsiteX3281" fmla="*/ 3463926 w 5018277"/>
              <a:gd name="connsiteY3281" fmla="*/ 1630539 h 4889855"/>
              <a:gd name="connsiteX3282" fmla="*/ 3449512 w 5018277"/>
              <a:gd name="connsiteY3282" fmla="*/ 1644951 h 4889855"/>
              <a:gd name="connsiteX3283" fmla="*/ 3435098 w 5018277"/>
              <a:gd name="connsiteY3283" fmla="*/ 1630539 h 4889855"/>
              <a:gd name="connsiteX3284" fmla="*/ 3449512 w 5018277"/>
              <a:gd name="connsiteY3284" fmla="*/ 1616129 h 4889855"/>
              <a:gd name="connsiteX3285" fmla="*/ 1568765 w 5018277"/>
              <a:gd name="connsiteY3285" fmla="*/ 1616129 h 4889855"/>
              <a:gd name="connsiteX3286" fmla="*/ 1583179 w 5018277"/>
              <a:gd name="connsiteY3286" fmla="*/ 1630539 h 4889855"/>
              <a:gd name="connsiteX3287" fmla="*/ 1568765 w 5018277"/>
              <a:gd name="connsiteY3287" fmla="*/ 1644951 h 4889855"/>
              <a:gd name="connsiteX3288" fmla="*/ 1554351 w 5018277"/>
              <a:gd name="connsiteY3288" fmla="*/ 1630539 h 4889855"/>
              <a:gd name="connsiteX3289" fmla="*/ 1568765 w 5018277"/>
              <a:gd name="connsiteY3289" fmla="*/ 1616129 h 4889855"/>
              <a:gd name="connsiteX3290" fmla="*/ 3292783 w 5018277"/>
              <a:gd name="connsiteY3290" fmla="*/ 1614367 h 4889855"/>
              <a:gd name="connsiteX3291" fmla="*/ 3308956 w 5018277"/>
              <a:gd name="connsiteY3291" fmla="*/ 1630539 h 4889855"/>
              <a:gd name="connsiteX3292" fmla="*/ 3292783 w 5018277"/>
              <a:gd name="connsiteY3292" fmla="*/ 1646710 h 4889855"/>
              <a:gd name="connsiteX3293" fmla="*/ 3276611 w 5018277"/>
              <a:gd name="connsiteY3293" fmla="*/ 1630539 h 4889855"/>
              <a:gd name="connsiteX3294" fmla="*/ 3292783 w 5018277"/>
              <a:gd name="connsiteY3294" fmla="*/ 1614367 h 4889855"/>
              <a:gd name="connsiteX3295" fmla="*/ 1725493 w 5018277"/>
              <a:gd name="connsiteY3295" fmla="*/ 1614367 h 4889855"/>
              <a:gd name="connsiteX3296" fmla="*/ 1741666 w 5018277"/>
              <a:gd name="connsiteY3296" fmla="*/ 1630539 h 4889855"/>
              <a:gd name="connsiteX3297" fmla="*/ 1725493 w 5018277"/>
              <a:gd name="connsiteY3297" fmla="*/ 1646710 h 4889855"/>
              <a:gd name="connsiteX3298" fmla="*/ 1709321 w 5018277"/>
              <a:gd name="connsiteY3298" fmla="*/ 1630539 h 4889855"/>
              <a:gd name="connsiteX3299" fmla="*/ 1725493 w 5018277"/>
              <a:gd name="connsiteY3299" fmla="*/ 1614367 h 4889855"/>
              <a:gd name="connsiteX3300" fmla="*/ 3136054 w 5018277"/>
              <a:gd name="connsiteY3300" fmla="*/ 1612726 h 4889855"/>
              <a:gd name="connsiteX3301" fmla="*/ 3153873 w 5018277"/>
              <a:gd name="connsiteY3301" fmla="*/ 1630539 h 4889855"/>
              <a:gd name="connsiteX3302" fmla="*/ 3136054 w 5018277"/>
              <a:gd name="connsiteY3302" fmla="*/ 1648359 h 4889855"/>
              <a:gd name="connsiteX3303" fmla="*/ 3118236 w 5018277"/>
              <a:gd name="connsiteY3303" fmla="*/ 1630539 h 4889855"/>
              <a:gd name="connsiteX3304" fmla="*/ 3136054 w 5018277"/>
              <a:gd name="connsiteY3304" fmla="*/ 1612726 h 4889855"/>
              <a:gd name="connsiteX3305" fmla="*/ 1882222 w 5018277"/>
              <a:gd name="connsiteY3305" fmla="*/ 1612726 h 4889855"/>
              <a:gd name="connsiteX3306" fmla="*/ 1900041 w 5018277"/>
              <a:gd name="connsiteY3306" fmla="*/ 1630539 h 4889855"/>
              <a:gd name="connsiteX3307" fmla="*/ 1882222 w 5018277"/>
              <a:gd name="connsiteY3307" fmla="*/ 1648359 h 4889855"/>
              <a:gd name="connsiteX3308" fmla="*/ 1864404 w 5018277"/>
              <a:gd name="connsiteY3308" fmla="*/ 1630539 h 4889855"/>
              <a:gd name="connsiteX3309" fmla="*/ 1882222 w 5018277"/>
              <a:gd name="connsiteY3309" fmla="*/ 1612726 h 4889855"/>
              <a:gd name="connsiteX3310" fmla="*/ 2979326 w 5018277"/>
              <a:gd name="connsiteY3310" fmla="*/ 1611441 h 4889855"/>
              <a:gd name="connsiteX3311" fmla="*/ 2998429 w 5018277"/>
              <a:gd name="connsiteY3311" fmla="*/ 1630539 h 4889855"/>
              <a:gd name="connsiteX3312" fmla="*/ 2979326 w 5018277"/>
              <a:gd name="connsiteY3312" fmla="*/ 1649644 h 4889855"/>
              <a:gd name="connsiteX3313" fmla="*/ 2960222 w 5018277"/>
              <a:gd name="connsiteY3313" fmla="*/ 1630539 h 4889855"/>
              <a:gd name="connsiteX3314" fmla="*/ 2979326 w 5018277"/>
              <a:gd name="connsiteY3314" fmla="*/ 1611441 h 4889855"/>
              <a:gd name="connsiteX3315" fmla="*/ 2038952 w 5018277"/>
              <a:gd name="connsiteY3315" fmla="*/ 1611441 h 4889855"/>
              <a:gd name="connsiteX3316" fmla="*/ 2058055 w 5018277"/>
              <a:gd name="connsiteY3316" fmla="*/ 1630539 h 4889855"/>
              <a:gd name="connsiteX3317" fmla="*/ 2038952 w 5018277"/>
              <a:gd name="connsiteY3317" fmla="*/ 1649644 h 4889855"/>
              <a:gd name="connsiteX3318" fmla="*/ 2019848 w 5018277"/>
              <a:gd name="connsiteY3318" fmla="*/ 1630539 h 4889855"/>
              <a:gd name="connsiteX3319" fmla="*/ 2038952 w 5018277"/>
              <a:gd name="connsiteY3319" fmla="*/ 1611441 h 4889855"/>
              <a:gd name="connsiteX3320" fmla="*/ 2822596 w 5018277"/>
              <a:gd name="connsiteY3320" fmla="*/ 1610334 h 4889855"/>
              <a:gd name="connsiteX3321" fmla="*/ 2842804 w 5018277"/>
              <a:gd name="connsiteY3321" fmla="*/ 1630539 h 4889855"/>
              <a:gd name="connsiteX3322" fmla="*/ 2822596 w 5018277"/>
              <a:gd name="connsiteY3322" fmla="*/ 1650748 h 4889855"/>
              <a:gd name="connsiteX3323" fmla="*/ 2802388 w 5018277"/>
              <a:gd name="connsiteY3323" fmla="*/ 1630539 h 4889855"/>
              <a:gd name="connsiteX3324" fmla="*/ 2822596 w 5018277"/>
              <a:gd name="connsiteY3324" fmla="*/ 1610334 h 4889855"/>
              <a:gd name="connsiteX3325" fmla="*/ 2195681 w 5018277"/>
              <a:gd name="connsiteY3325" fmla="*/ 1610334 h 4889855"/>
              <a:gd name="connsiteX3326" fmla="*/ 2215889 w 5018277"/>
              <a:gd name="connsiteY3326" fmla="*/ 1630539 h 4889855"/>
              <a:gd name="connsiteX3327" fmla="*/ 2195681 w 5018277"/>
              <a:gd name="connsiteY3327" fmla="*/ 1650748 h 4889855"/>
              <a:gd name="connsiteX3328" fmla="*/ 2175473 w 5018277"/>
              <a:gd name="connsiteY3328" fmla="*/ 1630539 h 4889855"/>
              <a:gd name="connsiteX3329" fmla="*/ 2195681 w 5018277"/>
              <a:gd name="connsiteY3329" fmla="*/ 1610334 h 4889855"/>
              <a:gd name="connsiteX3330" fmla="*/ 2665867 w 5018277"/>
              <a:gd name="connsiteY3330" fmla="*/ 1609658 h 4889855"/>
              <a:gd name="connsiteX3331" fmla="*/ 2686752 w 5018277"/>
              <a:gd name="connsiteY3331" fmla="*/ 1630539 h 4889855"/>
              <a:gd name="connsiteX3332" fmla="*/ 2665867 w 5018277"/>
              <a:gd name="connsiteY3332" fmla="*/ 1651426 h 4889855"/>
              <a:gd name="connsiteX3333" fmla="*/ 2644982 w 5018277"/>
              <a:gd name="connsiteY3333" fmla="*/ 1630539 h 4889855"/>
              <a:gd name="connsiteX3334" fmla="*/ 2665867 w 5018277"/>
              <a:gd name="connsiteY3334" fmla="*/ 1609658 h 4889855"/>
              <a:gd name="connsiteX3335" fmla="*/ 2352409 w 5018277"/>
              <a:gd name="connsiteY3335" fmla="*/ 1609658 h 4889855"/>
              <a:gd name="connsiteX3336" fmla="*/ 2373294 w 5018277"/>
              <a:gd name="connsiteY3336" fmla="*/ 1630539 h 4889855"/>
              <a:gd name="connsiteX3337" fmla="*/ 2352409 w 5018277"/>
              <a:gd name="connsiteY3337" fmla="*/ 1651426 h 4889855"/>
              <a:gd name="connsiteX3338" fmla="*/ 2331524 w 5018277"/>
              <a:gd name="connsiteY3338" fmla="*/ 1630539 h 4889855"/>
              <a:gd name="connsiteX3339" fmla="*/ 2352409 w 5018277"/>
              <a:gd name="connsiteY3339" fmla="*/ 1609658 h 4889855"/>
              <a:gd name="connsiteX3340" fmla="*/ 2509138 w 5018277"/>
              <a:gd name="connsiteY3340" fmla="*/ 1609431 h 4889855"/>
              <a:gd name="connsiteX3341" fmla="*/ 2530251 w 5018277"/>
              <a:gd name="connsiteY3341" fmla="*/ 1630539 h 4889855"/>
              <a:gd name="connsiteX3342" fmla="*/ 2509138 w 5018277"/>
              <a:gd name="connsiteY3342" fmla="*/ 1651652 h 4889855"/>
              <a:gd name="connsiteX3343" fmla="*/ 2488025 w 5018277"/>
              <a:gd name="connsiteY3343" fmla="*/ 1630539 h 4889855"/>
              <a:gd name="connsiteX3344" fmla="*/ 2509138 w 5018277"/>
              <a:gd name="connsiteY3344" fmla="*/ 1609431 h 4889855"/>
              <a:gd name="connsiteX3345" fmla="*/ 4781708 w 5018277"/>
              <a:gd name="connsiteY3345" fmla="*/ 1493144 h 4889855"/>
              <a:gd name="connsiteX3346" fmla="*/ 4783378 w 5018277"/>
              <a:gd name="connsiteY3346" fmla="*/ 1494814 h 4889855"/>
              <a:gd name="connsiteX3347" fmla="*/ 4781708 w 5018277"/>
              <a:gd name="connsiteY3347" fmla="*/ 1496482 h 4889855"/>
              <a:gd name="connsiteX3348" fmla="*/ 4780038 w 5018277"/>
              <a:gd name="connsiteY3348" fmla="*/ 1494814 h 4889855"/>
              <a:gd name="connsiteX3349" fmla="*/ 4781708 w 5018277"/>
              <a:gd name="connsiteY3349" fmla="*/ 1493144 h 4889855"/>
              <a:gd name="connsiteX3350" fmla="*/ 236569 w 5018277"/>
              <a:gd name="connsiteY3350" fmla="*/ 1493144 h 4889855"/>
              <a:gd name="connsiteX3351" fmla="*/ 238240 w 5018277"/>
              <a:gd name="connsiteY3351" fmla="*/ 1494814 h 4889855"/>
              <a:gd name="connsiteX3352" fmla="*/ 236569 w 5018277"/>
              <a:gd name="connsiteY3352" fmla="*/ 1496482 h 4889855"/>
              <a:gd name="connsiteX3353" fmla="*/ 234900 w 5018277"/>
              <a:gd name="connsiteY3353" fmla="*/ 1494814 h 4889855"/>
              <a:gd name="connsiteX3354" fmla="*/ 236569 w 5018277"/>
              <a:gd name="connsiteY3354" fmla="*/ 1493144 h 4889855"/>
              <a:gd name="connsiteX3355" fmla="*/ 4624979 w 5018277"/>
              <a:gd name="connsiteY3355" fmla="*/ 1492336 h 4889855"/>
              <a:gd name="connsiteX3356" fmla="*/ 4627458 w 5018277"/>
              <a:gd name="connsiteY3356" fmla="*/ 1494813 h 4889855"/>
              <a:gd name="connsiteX3357" fmla="*/ 4624979 w 5018277"/>
              <a:gd name="connsiteY3357" fmla="*/ 1497293 h 4889855"/>
              <a:gd name="connsiteX3358" fmla="*/ 4622501 w 5018277"/>
              <a:gd name="connsiteY3358" fmla="*/ 1494813 h 4889855"/>
              <a:gd name="connsiteX3359" fmla="*/ 4624979 w 5018277"/>
              <a:gd name="connsiteY3359" fmla="*/ 1492336 h 4889855"/>
              <a:gd name="connsiteX3360" fmla="*/ 393299 w 5018277"/>
              <a:gd name="connsiteY3360" fmla="*/ 1492336 h 4889855"/>
              <a:gd name="connsiteX3361" fmla="*/ 395777 w 5018277"/>
              <a:gd name="connsiteY3361" fmla="*/ 1494813 h 4889855"/>
              <a:gd name="connsiteX3362" fmla="*/ 393299 w 5018277"/>
              <a:gd name="connsiteY3362" fmla="*/ 1497293 h 4889855"/>
              <a:gd name="connsiteX3363" fmla="*/ 390821 w 5018277"/>
              <a:gd name="connsiteY3363" fmla="*/ 1494813 h 4889855"/>
              <a:gd name="connsiteX3364" fmla="*/ 393299 w 5018277"/>
              <a:gd name="connsiteY3364" fmla="*/ 1492336 h 4889855"/>
              <a:gd name="connsiteX3365" fmla="*/ 4468250 w 5018277"/>
              <a:gd name="connsiteY3365" fmla="*/ 1491280 h 4889855"/>
              <a:gd name="connsiteX3366" fmla="*/ 4471787 w 5018277"/>
              <a:gd name="connsiteY3366" fmla="*/ 1494813 h 4889855"/>
              <a:gd name="connsiteX3367" fmla="*/ 4468250 w 5018277"/>
              <a:gd name="connsiteY3367" fmla="*/ 1498346 h 4889855"/>
              <a:gd name="connsiteX3368" fmla="*/ 4464714 w 5018277"/>
              <a:gd name="connsiteY3368" fmla="*/ 1494813 h 4889855"/>
              <a:gd name="connsiteX3369" fmla="*/ 4468250 w 5018277"/>
              <a:gd name="connsiteY3369" fmla="*/ 1491280 h 4889855"/>
              <a:gd name="connsiteX3370" fmla="*/ 550028 w 5018277"/>
              <a:gd name="connsiteY3370" fmla="*/ 1491280 h 4889855"/>
              <a:gd name="connsiteX3371" fmla="*/ 553564 w 5018277"/>
              <a:gd name="connsiteY3371" fmla="*/ 1494813 h 4889855"/>
              <a:gd name="connsiteX3372" fmla="*/ 550028 w 5018277"/>
              <a:gd name="connsiteY3372" fmla="*/ 1498346 h 4889855"/>
              <a:gd name="connsiteX3373" fmla="*/ 546490 w 5018277"/>
              <a:gd name="connsiteY3373" fmla="*/ 1494813 h 4889855"/>
              <a:gd name="connsiteX3374" fmla="*/ 550028 w 5018277"/>
              <a:gd name="connsiteY3374" fmla="*/ 1491280 h 4889855"/>
              <a:gd name="connsiteX3375" fmla="*/ 4311521 w 5018277"/>
              <a:gd name="connsiteY3375" fmla="*/ 1490150 h 4889855"/>
              <a:gd name="connsiteX3376" fmla="*/ 4316187 w 5018277"/>
              <a:gd name="connsiteY3376" fmla="*/ 1494813 h 4889855"/>
              <a:gd name="connsiteX3377" fmla="*/ 4311521 w 5018277"/>
              <a:gd name="connsiteY3377" fmla="*/ 1499477 h 4889855"/>
              <a:gd name="connsiteX3378" fmla="*/ 4306854 w 5018277"/>
              <a:gd name="connsiteY3378" fmla="*/ 1494813 h 4889855"/>
              <a:gd name="connsiteX3379" fmla="*/ 4311521 w 5018277"/>
              <a:gd name="connsiteY3379" fmla="*/ 1490150 h 4889855"/>
              <a:gd name="connsiteX3380" fmla="*/ 706756 w 5018277"/>
              <a:gd name="connsiteY3380" fmla="*/ 1490150 h 4889855"/>
              <a:gd name="connsiteX3381" fmla="*/ 711423 w 5018277"/>
              <a:gd name="connsiteY3381" fmla="*/ 1494813 h 4889855"/>
              <a:gd name="connsiteX3382" fmla="*/ 706756 w 5018277"/>
              <a:gd name="connsiteY3382" fmla="*/ 1499477 h 4889855"/>
              <a:gd name="connsiteX3383" fmla="*/ 702091 w 5018277"/>
              <a:gd name="connsiteY3383" fmla="*/ 1494813 h 4889855"/>
              <a:gd name="connsiteX3384" fmla="*/ 706756 w 5018277"/>
              <a:gd name="connsiteY3384" fmla="*/ 1490150 h 4889855"/>
              <a:gd name="connsiteX3385" fmla="*/ 4154792 w 5018277"/>
              <a:gd name="connsiteY3385" fmla="*/ 1488746 h 4889855"/>
              <a:gd name="connsiteX3386" fmla="*/ 4160864 w 5018277"/>
              <a:gd name="connsiteY3386" fmla="*/ 1494814 h 4889855"/>
              <a:gd name="connsiteX3387" fmla="*/ 4154792 w 5018277"/>
              <a:gd name="connsiteY3387" fmla="*/ 1500887 h 4889855"/>
              <a:gd name="connsiteX3388" fmla="*/ 4148719 w 5018277"/>
              <a:gd name="connsiteY3388" fmla="*/ 1494814 h 4889855"/>
              <a:gd name="connsiteX3389" fmla="*/ 4154792 w 5018277"/>
              <a:gd name="connsiteY3389" fmla="*/ 1488746 h 4889855"/>
              <a:gd name="connsiteX3390" fmla="*/ 863485 w 5018277"/>
              <a:gd name="connsiteY3390" fmla="*/ 1488746 h 4889855"/>
              <a:gd name="connsiteX3391" fmla="*/ 869557 w 5018277"/>
              <a:gd name="connsiteY3391" fmla="*/ 1494814 h 4889855"/>
              <a:gd name="connsiteX3392" fmla="*/ 863485 w 5018277"/>
              <a:gd name="connsiteY3392" fmla="*/ 1500887 h 4889855"/>
              <a:gd name="connsiteX3393" fmla="*/ 857415 w 5018277"/>
              <a:gd name="connsiteY3393" fmla="*/ 1494814 h 4889855"/>
              <a:gd name="connsiteX3394" fmla="*/ 863485 w 5018277"/>
              <a:gd name="connsiteY3394" fmla="*/ 1488746 h 4889855"/>
              <a:gd name="connsiteX3395" fmla="*/ 3998063 w 5018277"/>
              <a:gd name="connsiteY3395" fmla="*/ 1487297 h 4889855"/>
              <a:gd name="connsiteX3396" fmla="*/ 4005582 w 5018277"/>
              <a:gd name="connsiteY3396" fmla="*/ 1494813 h 4889855"/>
              <a:gd name="connsiteX3397" fmla="*/ 3998063 w 5018277"/>
              <a:gd name="connsiteY3397" fmla="*/ 1502330 h 4889855"/>
              <a:gd name="connsiteX3398" fmla="*/ 3990545 w 5018277"/>
              <a:gd name="connsiteY3398" fmla="*/ 1494813 h 4889855"/>
              <a:gd name="connsiteX3399" fmla="*/ 3998063 w 5018277"/>
              <a:gd name="connsiteY3399" fmla="*/ 1487297 h 4889855"/>
              <a:gd name="connsiteX3400" fmla="*/ 1020213 w 5018277"/>
              <a:gd name="connsiteY3400" fmla="*/ 1487297 h 4889855"/>
              <a:gd name="connsiteX3401" fmla="*/ 1027732 w 5018277"/>
              <a:gd name="connsiteY3401" fmla="*/ 1494813 h 4889855"/>
              <a:gd name="connsiteX3402" fmla="*/ 1020213 w 5018277"/>
              <a:gd name="connsiteY3402" fmla="*/ 1502330 h 4889855"/>
              <a:gd name="connsiteX3403" fmla="*/ 1012695 w 5018277"/>
              <a:gd name="connsiteY3403" fmla="*/ 1494813 h 4889855"/>
              <a:gd name="connsiteX3404" fmla="*/ 1020213 w 5018277"/>
              <a:gd name="connsiteY3404" fmla="*/ 1487297 h 4889855"/>
              <a:gd name="connsiteX3405" fmla="*/ 1176942 w 5018277"/>
              <a:gd name="connsiteY3405" fmla="*/ 1485854 h 4889855"/>
              <a:gd name="connsiteX3406" fmla="*/ 1185906 w 5018277"/>
              <a:gd name="connsiteY3406" fmla="*/ 1494813 h 4889855"/>
              <a:gd name="connsiteX3407" fmla="*/ 1176942 w 5018277"/>
              <a:gd name="connsiteY3407" fmla="*/ 1503773 h 4889855"/>
              <a:gd name="connsiteX3408" fmla="*/ 1167979 w 5018277"/>
              <a:gd name="connsiteY3408" fmla="*/ 1494813 h 4889855"/>
              <a:gd name="connsiteX3409" fmla="*/ 1176942 w 5018277"/>
              <a:gd name="connsiteY3409" fmla="*/ 1485854 h 4889855"/>
              <a:gd name="connsiteX3410" fmla="*/ 3841335 w 5018277"/>
              <a:gd name="connsiteY3410" fmla="*/ 1485702 h 4889855"/>
              <a:gd name="connsiteX3411" fmla="*/ 3850449 w 5018277"/>
              <a:gd name="connsiteY3411" fmla="*/ 1494814 h 4889855"/>
              <a:gd name="connsiteX3412" fmla="*/ 3841335 w 5018277"/>
              <a:gd name="connsiteY3412" fmla="*/ 1503927 h 4889855"/>
              <a:gd name="connsiteX3413" fmla="*/ 3832220 w 5018277"/>
              <a:gd name="connsiteY3413" fmla="*/ 1494814 h 4889855"/>
              <a:gd name="connsiteX3414" fmla="*/ 3841335 w 5018277"/>
              <a:gd name="connsiteY3414" fmla="*/ 1485702 h 4889855"/>
              <a:gd name="connsiteX3415" fmla="*/ 3684606 w 5018277"/>
              <a:gd name="connsiteY3415" fmla="*/ 1484283 h 4889855"/>
              <a:gd name="connsiteX3416" fmla="*/ 3695137 w 5018277"/>
              <a:gd name="connsiteY3416" fmla="*/ 1494814 h 4889855"/>
              <a:gd name="connsiteX3417" fmla="*/ 3684606 w 5018277"/>
              <a:gd name="connsiteY3417" fmla="*/ 1505342 h 4889855"/>
              <a:gd name="connsiteX3418" fmla="*/ 3674074 w 5018277"/>
              <a:gd name="connsiteY3418" fmla="*/ 1494814 h 4889855"/>
              <a:gd name="connsiteX3419" fmla="*/ 3684606 w 5018277"/>
              <a:gd name="connsiteY3419" fmla="*/ 1484283 h 4889855"/>
              <a:gd name="connsiteX3420" fmla="*/ 1333672 w 5018277"/>
              <a:gd name="connsiteY3420" fmla="*/ 1484283 h 4889855"/>
              <a:gd name="connsiteX3421" fmla="*/ 1344203 w 5018277"/>
              <a:gd name="connsiteY3421" fmla="*/ 1494814 h 4889855"/>
              <a:gd name="connsiteX3422" fmla="*/ 1333672 w 5018277"/>
              <a:gd name="connsiteY3422" fmla="*/ 1505342 h 4889855"/>
              <a:gd name="connsiteX3423" fmla="*/ 1323140 w 5018277"/>
              <a:gd name="connsiteY3423" fmla="*/ 1494814 h 4889855"/>
              <a:gd name="connsiteX3424" fmla="*/ 1333672 w 5018277"/>
              <a:gd name="connsiteY3424" fmla="*/ 1484283 h 4889855"/>
              <a:gd name="connsiteX3425" fmla="*/ 3527877 w 5018277"/>
              <a:gd name="connsiteY3425" fmla="*/ 1482593 h 4889855"/>
              <a:gd name="connsiteX3426" fmla="*/ 3540100 w 5018277"/>
              <a:gd name="connsiteY3426" fmla="*/ 1494814 h 4889855"/>
              <a:gd name="connsiteX3427" fmla="*/ 3527877 w 5018277"/>
              <a:gd name="connsiteY3427" fmla="*/ 1507034 h 4889855"/>
              <a:gd name="connsiteX3428" fmla="*/ 3515654 w 5018277"/>
              <a:gd name="connsiteY3428" fmla="*/ 1494814 h 4889855"/>
              <a:gd name="connsiteX3429" fmla="*/ 3527877 w 5018277"/>
              <a:gd name="connsiteY3429" fmla="*/ 1482593 h 4889855"/>
              <a:gd name="connsiteX3430" fmla="*/ 1490400 w 5018277"/>
              <a:gd name="connsiteY3430" fmla="*/ 1482593 h 4889855"/>
              <a:gd name="connsiteX3431" fmla="*/ 1502623 w 5018277"/>
              <a:gd name="connsiteY3431" fmla="*/ 1494814 h 4889855"/>
              <a:gd name="connsiteX3432" fmla="*/ 1490400 w 5018277"/>
              <a:gd name="connsiteY3432" fmla="*/ 1507034 h 4889855"/>
              <a:gd name="connsiteX3433" fmla="*/ 1478177 w 5018277"/>
              <a:gd name="connsiteY3433" fmla="*/ 1494814 h 4889855"/>
              <a:gd name="connsiteX3434" fmla="*/ 1490400 w 5018277"/>
              <a:gd name="connsiteY3434" fmla="*/ 1482593 h 4889855"/>
              <a:gd name="connsiteX3435" fmla="*/ 3371148 w 5018277"/>
              <a:gd name="connsiteY3435" fmla="*/ 1480971 h 4889855"/>
              <a:gd name="connsiteX3436" fmla="*/ 3384998 w 5018277"/>
              <a:gd name="connsiteY3436" fmla="*/ 1494814 h 4889855"/>
              <a:gd name="connsiteX3437" fmla="*/ 3371148 w 5018277"/>
              <a:gd name="connsiteY3437" fmla="*/ 1508656 h 4889855"/>
              <a:gd name="connsiteX3438" fmla="*/ 3357298 w 5018277"/>
              <a:gd name="connsiteY3438" fmla="*/ 1494814 h 4889855"/>
              <a:gd name="connsiteX3439" fmla="*/ 3371148 w 5018277"/>
              <a:gd name="connsiteY3439" fmla="*/ 1480971 h 4889855"/>
              <a:gd name="connsiteX3440" fmla="*/ 1647130 w 5018277"/>
              <a:gd name="connsiteY3440" fmla="*/ 1480971 h 4889855"/>
              <a:gd name="connsiteX3441" fmla="*/ 1660979 w 5018277"/>
              <a:gd name="connsiteY3441" fmla="*/ 1494814 h 4889855"/>
              <a:gd name="connsiteX3442" fmla="*/ 1647130 w 5018277"/>
              <a:gd name="connsiteY3442" fmla="*/ 1508656 h 4889855"/>
              <a:gd name="connsiteX3443" fmla="*/ 1633280 w 5018277"/>
              <a:gd name="connsiteY3443" fmla="*/ 1494814 h 4889855"/>
              <a:gd name="connsiteX3444" fmla="*/ 1647130 w 5018277"/>
              <a:gd name="connsiteY3444" fmla="*/ 1480971 h 4889855"/>
              <a:gd name="connsiteX3445" fmla="*/ 3214418 w 5018277"/>
              <a:gd name="connsiteY3445" fmla="*/ 1479631 h 4889855"/>
              <a:gd name="connsiteX3446" fmla="*/ 3229602 w 5018277"/>
              <a:gd name="connsiteY3446" fmla="*/ 1494813 h 4889855"/>
              <a:gd name="connsiteX3447" fmla="*/ 3214418 w 5018277"/>
              <a:gd name="connsiteY3447" fmla="*/ 1509995 h 4889855"/>
              <a:gd name="connsiteX3448" fmla="*/ 3199235 w 5018277"/>
              <a:gd name="connsiteY3448" fmla="*/ 1494813 h 4889855"/>
              <a:gd name="connsiteX3449" fmla="*/ 3214418 w 5018277"/>
              <a:gd name="connsiteY3449" fmla="*/ 1479631 h 4889855"/>
              <a:gd name="connsiteX3450" fmla="*/ 1803858 w 5018277"/>
              <a:gd name="connsiteY3450" fmla="*/ 1479631 h 4889855"/>
              <a:gd name="connsiteX3451" fmla="*/ 1819042 w 5018277"/>
              <a:gd name="connsiteY3451" fmla="*/ 1494813 h 4889855"/>
              <a:gd name="connsiteX3452" fmla="*/ 1803858 w 5018277"/>
              <a:gd name="connsiteY3452" fmla="*/ 1509995 h 4889855"/>
              <a:gd name="connsiteX3453" fmla="*/ 1788675 w 5018277"/>
              <a:gd name="connsiteY3453" fmla="*/ 1494813 h 4889855"/>
              <a:gd name="connsiteX3454" fmla="*/ 1803858 w 5018277"/>
              <a:gd name="connsiteY3454" fmla="*/ 1479631 h 4889855"/>
              <a:gd name="connsiteX3455" fmla="*/ 3057690 w 5018277"/>
              <a:gd name="connsiteY3455" fmla="*/ 1478241 h 4889855"/>
              <a:gd name="connsiteX3456" fmla="*/ 3074266 w 5018277"/>
              <a:gd name="connsiteY3456" fmla="*/ 1494814 h 4889855"/>
              <a:gd name="connsiteX3457" fmla="*/ 3057690 w 5018277"/>
              <a:gd name="connsiteY3457" fmla="*/ 1511388 h 4889855"/>
              <a:gd name="connsiteX3458" fmla="*/ 3041113 w 5018277"/>
              <a:gd name="connsiteY3458" fmla="*/ 1494814 h 4889855"/>
              <a:gd name="connsiteX3459" fmla="*/ 3057690 w 5018277"/>
              <a:gd name="connsiteY3459" fmla="*/ 1478241 h 4889855"/>
              <a:gd name="connsiteX3460" fmla="*/ 1960588 w 5018277"/>
              <a:gd name="connsiteY3460" fmla="*/ 1478241 h 4889855"/>
              <a:gd name="connsiteX3461" fmla="*/ 1977164 w 5018277"/>
              <a:gd name="connsiteY3461" fmla="*/ 1494814 h 4889855"/>
              <a:gd name="connsiteX3462" fmla="*/ 1960588 w 5018277"/>
              <a:gd name="connsiteY3462" fmla="*/ 1511388 h 4889855"/>
              <a:gd name="connsiteX3463" fmla="*/ 1944011 w 5018277"/>
              <a:gd name="connsiteY3463" fmla="*/ 1494814 h 4889855"/>
              <a:gd name="connsiteX3464" fmla="*/ 1960588 w 5018277"/>
              <a:gd name="connsiteY3464" fmla="*/ 1478241 h 4889855"/>
              <a:gd name="connsiteX3465" fmla="*/ 2900962 w 5018277"/>
              <a:gd name="connsiteY3465" fmla="*/ 1477210 h 4889855"/>
              <a:gd name="connsiteX3466" fmla="*/ 2918570 w 5018277"/>
              <a:gd name="connsiteY3466" fmla="*/ 1494813 h 4889855"/>
              <a:gd name="connsiteX3467" fmla="*/ 2900962 w 5018277"/>
              <a:gd name="connsiteY3467" fmla="*/ 1512417 h 4889855"/>
              <a:gd name="connsiteX3468" fmla="*/ 2883353 w 5018277"/>
              <a:gd name="connsiteY3468" fmla="*/ 1494813 h 4889855"/>
              <a:gd name="connsiteX3469" fmla="*/ 2900962 w 5018277"/>
              <a:gd name="connsiteY3469" fmla="*/ 1477210 h 4889855"/>
              <a:gd name="connsiteX3470" fmla="*/ 2117316 w 5018277"/>
              <a:gd name="connsiteY3470" fmla="*/ 1477210 h 4889855"/>
              <a:gd name="connsiteX3471" fmla="*/ 2134925 w 5018277"/>
              <a:gd name="connsiteY3471" fmla="*/ 1494813 h 4889855"/>
              <a:gd name="connsiteX3472" fmla="*/ 2117316 w 5018277"/>
              <a:gd name="connsiteY3472" fmla="*/ 1512417 h 4889855"/>
              <a:gd name="connsiteX3473" fmla="*/ 2099708 w 5018277"/>
              <a:gd name="connsiteY3473" fmla="*/ 1494813 h 4889855"/>
              <a:gd name="connsiteX3474" fmla="*/ 2117316 w 5018277"/>
              <a:gd name="connsiteY3474" fmla="*/ 1477210 h 4889855"/>
              <a:gd name="connsiteX3475" fmla="*/ 2744232 w 5018277"/>
              <a:gd name="connsiteY3475" fmla="*/ 1476361 h 4889855"/>
              <a:gd name="connsiteX3476" fmla="*/ 2762687 w 5018277"/>
              <a:gd name="connsiteY3476" fmla="*/ 1494814 h 4889855"/>
              <a:gd name="connsiteX3477" fmla="*/ 2744232 w 5018277"/>
              <a:gd name="connsiteY3477" fmla="*/ 1513263 h 4889855"/>
              <a:gd name="connsiteX3478" fmla="*/ 2725776 w 5018277"/>
              <a:gd name="connsiteY3478" fmla="*/ 1494814 h 4889855"/>
              <a:gd name="connsiteX3479" fmla="*/ 2744232 w 5018277"/>
              <a:gd name="connsiteY3479" fmla="*/ 1476361 h 4889855"/>
              <a:gd name="connsiteX3480" fmla="*/ 2274045 w 5018277"/>
              <a:gd name="connsiteY3480" fmla="*/ 1476361 h 4889855"/>
              <a:gd name="connsiteX3481" fmla="*/ 2292501 w 5018277"/>
              <a:gd name="connsiteY3481" fmla="*/ 1494814 h 4889855"/>
              <a:gd name="connsiteX3482" fmla="*/ 2274045 w 5018277"/>
              <a:gd name="connsiteY3482" fmla="*/ 1513263 h 4889855"/>
              <a:gd name="connsiteX3483" fmla="*/ 2255590 w 5018277"/>
              <a:gd name="connsiteY3483" fmla="*/ 1494814 h 4889855"/>
              <a:gd name="connsiteX3484" fmla="*/ 2274045 w 5018277"/>
              <a:gd name="connsiteY3484" fmla="*/ 1476361 h 4889855"/>
              <a:gd name="connsiteX3485" fmla="*/ 2587503 w 5018277"/>
              <a:gd name="connsiteY3485" fmla="*/ 1475932 h 4889855"/>
              <a:gd name="connsiteX3486" fmla="*/ 2606390 w 5018277"/>
              <a:gd name="connsiteY3486" fmla="*/ 1494813 h 4889855"/>
              <a:gd name="connsiteX3487" fmla="*/ 2587503 w 5018277"/>
              <a:gd name="connsiteY3487" fmla="*/ 1513696 h 4889855"/>
              <a:gd name="connsiteX3488" fmla="*/ 2568617 w 5018277"/>
              <a:gd name="connsiteY3488" fmla="*/ 1494813 h 4889855"/>
              <a:gd name="connsiteX3489" fmla="*/ 2587503 w 5018277"/>
              <a:gd name="connsiteY3489" fmla="*/ 1475932 h 4889855"/>
              <a:gd name="connsiteX3490" fmla="*/ 2430774 w 5018277"/>
              <a:gd name="connsiteY3490" fmla="*/ 1475932 h 4889855"/>
              <a:gd name="connsiteX3491" fmla="*/ 2449661 w 5018277"/>
              <a:gd name="connsiteY3491" fmla="*/ 1494813 h 4889855"/>
              <a:gd name="connsiteX3492" fmla="*/ 2430774 w 5018277"/>
              <a:gd name="connsiteY3492" fmla="*/ 1513696 h 4889855"/>
              <a:gd name="connsiteX3493" fmla="*/ 2411888 w 5018277"/>
              <a:gd name="connsiteY3493" fmla="*/ 1494813 h 4889855"/>
              <a:gd name="connsiteX3494" fmla="*/ 2430774 w 5018277"/>
              <a:gd name="connsiteY3494" fmla="*/ 1475932 h 4889855"/>
              <a:gd name="connsiteX3495" fmla="*/ 4703344 w 5018277"/>
              <a:gd name="connsiteY3495" fmla="*/ 1357316 h 4889855"/>
              <a:gd name="connsiteX3496" fmla="*/ 4705081 w 5018277"/>
              <a:gd name="connsiteY3496" fmla="*/ 1359059 h 4889855"/>
              <a:gd name="connsiteX3497" fmla="*/ 4703344 w 5018277"/>
              <a:gd name="connsiteY3497" fmla="*/ 1360795 h 4889855"/>
              <a:gd name="connsiteX3498" fmla="*/ 4701607 w 5018277"/>
              <a:gd name="connsiteY3498" fmla="*/ 1359059 h 4889855"/>
              <a:gd name="connsiteX3499" fmla="*/ 4703344 w 5018277"/>
              <a:gd name="connsiteY3499" fmla="*/ 1357316 h 4889855"/>
              <a:gd name="connsiteX3500" fmla="*/ 314934 w 5018277"/>
              <a:gd name="connsiteY3500" fmla="*/ 1357316 h 4889855"/>
              <a:gd name="connsiteX3501" fmla="*/ 316671 w 5018277"/>
              <a:gd name="connsiteY3501" fmla="*/ 1359059 h 4889855"/>
              <a:gd name="connsiteX3502" fmla="*/ 314934 w 5018277"/>
              <a:gd name="connsiteY3502" fmla="*/ 1360795 h 4889855"/>
              <a:gd name="connsiteX3503" fmla="*/ 313196 w 5018277"/>
              <a:gd name="connsiteY3503" fmla="*/ 1359059 h 4889855"/>
              <a:gd name="connsiteX3504" fmla="*/ 314934 w 5018277"/>
              <a:gd name="connsiteY3504" fmla="*/ 1357316 h 4889855"/>
              <a:gd name="connsiteX3505" fmla="*/ 4546615 w 5018277"/>
              <a:gd name="connsiteY3505" fmla="*/ 1356411 h 4889855"/>
              <a:gd name="connsiteX3506" fmla="*/ 4549257 w 5018277"/>
              <a:gd name="connsiteY3506" fmla="*/ 1359056 h 4889855"/>
              <a:gd name="connsiteX3507" fmla="*/ 4546615 w 5018277"/>
              <a:gd name="connsiteY3507" fmla="*/ 1361699 h 4889855"/>
              <a:gd name="connsiteX3508" fmla="*/ 4543973 w 5018277"/>
              <a:gd name="connsiteY3508" fmla="*/ 1359056 h 4889855"/>
              <a:gd name="connsiteX3509" fmla="*/ 4546615 w 5018277"/>
              <a:gd name="connsiteY3509" fmla="*/ 1356411 h 4889855"/>
              <a:gd name="connsiteX3510" fmla="*/ 471663 w 5018277"/>
              <a:gd name="connsiteY3510" fmla="*/ 1356411 h 4889855"/>
              <a:gd name="connsiteX3511" fmla="*/ 474304 w 5018277"/>
              <a:gd name="connsiteY3511" fmla="*/ 1359056 h 4889855"/>
              <a:gd name="connsiteX3512" fmla="*/ 471663 w 5018277"/>
              <a:gd name="connsiteY3512" fmla="*/ 1361699 h 4889855"/>
              <a:gd name="connsiteX3513" fmla="*/ 469021 w 5018277"/>
              <a:gd name="connsiteY3513" fmla="*/ 1359056 h 4889855"/>
              <a:gd name="connsiteX3514" fmla="*/ 471663 w 5018277"/>
              <a:gd name="connsiteY3514" fmla="*/ 1356411 h 4889855"/>
              <a:gd name="connsiteX3515" fmla="*/ 4389886 w 5018277"/>
              <a:gd name="connsiteY3515" fmla="*/ 1355422 h 4889855"/>
              <a:gd name="connsiteX3516" fmla="*/ 4393519 w 5018277"/>
              <a:gd name="connsiteY3516" fmla="*/ 1359059 h 4889855"/>
              <a:gd name="connsiteX3517" fmla="*/ 4389886 w 5018277"/>
              <a:gd name="connsiteY3517" fmla="*/ 1362694 h 4889855"/>
              <a:gd name="connsiteX3518" fmla="*/ 4386253 w 5018277"/>
              <a:gd name="connsiteY3518" fmla="*/ 1359059 h 4889855"/>
              <a:gd name="connsiteX3519" fmla="*/ 4389886 w 5018277"/>
              <a:gd name="connsiteY3519" fmla="*/ 1355422 h 4889855"/>
              <a:gd name="connsiteX3520" fmla="*/ 628392 w 5018277"/>
              <a:gd name="connsiteY3520" fmla="*/ 1355422 h 4889855"/>
              <a:gd name="connsiteX3521" fmla="*/ 632025 w 5018277"/>
              <a:gd name="connsiteY3521" fmla="*/ 1359059 h 4889855"/>
              <a:gd name="connsiteX3522" fmla="*/ 628392 w 5018277"/>
              <a:gd name="connsiteY3522" fmla="*/ 1362694 h 4889855"/>
              <a:gd name="connsiteX3523" fmla="*/ 624759 w 5018277"/>
              <a:gd name="connsiteY3523" fmla="*/ 1359059 h 4889855"/>
              <a:gd name="connsiteX3524" fmla="*/ 628392 w 5018277"/>
              <a:gd name="connsiteY3524" fmla="*/ 1355422 h 4889855"/>
              <a:gd name="connsiteX3525" fmla="*/ 4233157 w 5018277"/>
              <a:gd name="connsiteY3525" fmla="*/ 1354279 h 4889855"/>
              <a:gd name="connsiteX3526" fmla="*/ 4237933 w 5018277"/>
              <a:gd name="connsiteY3526" fmla="*/ 1359059 h 4889855"/>
              <a:gd name="connsiteX3527" fmla="*/ 4233157 w 5018277"/>
              <a:gd name="connsiteY3527" fmla="*/ 1363835 h 4889855"/>
              <a:gd name="connsiteX3528" fmla="*/ 4228380 w 5018277"/>
              <a:gd name="connsiteY3528" fmla="*/ 1359059 h 4889855"/>
              <a:gd name="connsiteX3529" fmla="*/ 4233157 w 5018277"/>
              <a:gd name="connsiteY3529" fmla="*/ 1354279 h 4889855"/>
              <a:gd name="connsiteX3530" fmla="*/ 785120 w 5018277"/>
              <a:gd name="connsiteY3530" fmla="*/ 1354279 h 4889855"/>
              <a:gd name="connsiteX3531" fmla="*/ 789897 w 5018277"/>
              <a:gd name="connsiteY3531" fmla="*/ 1359059 h 4889855"/>
              <a:gd name="connsiteX3532" fmla="*/ 785120 w 5018277"/>
              <a:gd name="connsiteY3532" fmla="*/ 1363835 h 4889855"/>
              <a:gd name="connsiteX3533" fmla="*/ 780344 w 5018277"/>
              <a:gd name="connsiteY3533" fmla="*/ 1359059 h 4889855"/>
              <a:gd name="connsiteX3534" fmla="*/ 785120 w 5018277"/>
              <a:gd name="connsiteY3534" fmla="*/ 1354279 h 4889855"/>
              <a:gd name="connsiteX3535" fmla="*/ 4076428 w 5018277"/>
              <a:gd name="connsiteY3535" fmla="*/ 1353109 h 4889855"/>
              <a:gd name="connsiteX3536" fmla="*/ 4082376 w 5018277"/>
              <a:gd name="connsiteY3536" fmla="*/ 1359056 h 4889855"/>
              <a:gd name="connsiteX3537" fmla="*/ 4076428 w 5018277"/>
              <a:gd name="connsiteY3537" fmla="*/ 1365007 h 4889855"/>
              <a:gd name="connsiteX3538" fmla="*/ 4070480 w 5018277"/>
              <a:gd name="connsiteY3538" fmla="*/ 1359056 h 4889855"/>
              <a:gd name="connsiteX3539" fmla="*/ 4076428 w 5018277"/>
              <a:gd name="connsiteY3539" fmla="*/ 1353109 h 4889855"/>
              <a:gd name="connsiteX3540" fmla="*/ 941851 w 5018277"/>
              <a:gd name="connsiteY3540" fmla="*/ 1353109 h 4889855"/>
              <a:gd name="connsiteX3541" fmla="*/ 947798 w 5018277"/>
              <a:gd name="connsiteY3541" fmla="*/ 1359056 h 4889855"/>
              <a:gd name="connsiteX3542" fmla="*/ 941851 w 5018277"/>
              <a:gd name="connsiteY3542" fmla="*/ 1365007 h 4889855"/>
              <a:gd name="connsiteX3543" fmla="*/ 935902 w 5018277"/>
              <a:gd name="connsiteY3543" fmla="*/ 1359056 h 4889855"/>
              <a:gd name="connsiteX3544" fmla="*/ 941851 w 5018277"/>
              <a:gd name="connsiteY3544" fmla="*/ 1353109 h 4889855"/>
              <a:gd name="connsiteX3545" fmla="*/ 1098578 w 5018277"/>
              <a:gd name="connsiteY3545" fmla="*/ 1351807 h 4889855"/>
              <a:gd name="connsiteX3546" fmla="*/ 1105822 w 5018277"/>
              <a:gd name="connsiteY3546" fmla="*/ 1359056 h 4889855"/>
              <a:gd name="connsiteX3547" fmla="*/ 1098578 w 5018277"/>
              <a:gd name="connsiteY3547" fmla="*/ 1366299 h 4889855"/>
              <a:gd name="connsiteX3548" fmla="*/ 1091334 w 5018277"/>
              <a:gd name="connsiteY3548" fmla="*/ 1359056 h 4889855"/>
              <a:gd name="connsiteX3549" fmla="*/ 1098578 w 5018277"/>
              <a:gd name="connsiteY3549" fmla="*/ 1351807 h 4889855"/>
              <a:gd name="connsiteX3550" fmla="*/ 3919698 w 5018277"/>
              <a:gd name="connsiteY3550" fmla="*/ 1351672 h 4889855"/>
              <a:gd name="connsiteX3551" fmla="*/ 3927079 w 5018277"/>
              <a:gd name="connsiteY3551" fmla="*/ 1359059 h 4889855"/>
              <a:gd name="connsiteX3552" fmla="*/ 3919698 w 5018277"/>
              <a:gd name="connsiteY3552" fmla="*/ 1366441 h 4889855"/>
              <a:gd name="connsiteX3553" fmla="*/ 3912318 w 5018277"/>
              <a:gd name="connsiteY3553" fmla="*/ 1359059 h 4889855"/>
              <a:gd name="connsiteX3554" fmla="*/ 3919698 w 5018277"/>
              <a:gd name="connsiteY3554" fmla="*/ 1351672 h 4889855"/>
              <a:gd name="connsiteX3555" fmla="*/ 3762970 w 5018277"/>
              <a:gd name="connsiteY3555" fmla="*/ 1350238 h 4889855"/>
              <a:gd name="connsiteX3556" fmla="*/ 3771783 w 5018277"/>
              <a:gd name="connsiteY3556" fmla="*/ 1359056 h 4889855"/>
              <a:gd name="connsiteX3557" fmla="*/ 3762970 w 5018277"/>
              <a:gd name="connsiteY3557" fmla="*/ 1367874 h 4889855"/>
              <a:gd name="connsiteX3558" fmla="*/ 3754157 w 5018277"/>
              <a:gd name="connsiteY3558" fmla="*/ 1359056 h 4889855"/>
              <a:gd name="connsiteX3559" fmla="*/ 3762970 w 5018277"/>
              <a:gd name="connsiteY3559" fmla="*/ 1350238 h 4889855"/>
              <a:gd name="connsiteX3560" fmla="*/ 1255307 w 5018277"/>
              <a:gd name="connsiteY3560" fmla="*/ 1350238 h 4889855"/>
              <a:gd name="connsiteX3561" fmla="*/ 1264120 w 5018277"/>
              <a:gd name="connsiteY3561" fmla="*/ 1359056 h 4889855"/>
              <a:gd name="connsiteX3562" fmla="*/ 1255307 w 5018277"/>
              <a:gd name="connsiteY3562" fmla="*/ 1367874 h 4889855"/>
              <a:gd name="connsiteX3563" fmla="*/ 1246494 w 5018277"/>
              <a:gd name="connsiteY3563" fmla="*/ 1359056 h 4889855"/>
              <a:gd name="connsiteX3564" fmla="*/ 1255307 w 5018277"/>
              <a:gd name="connsiteY3564" fmla="*/ 1350238 h 4889855"/>
              <a:gd name="connsiteX3565" fmla="*/ 3606241 w 5018277"/>
              <a:gd name="connsiteY3565" fmla="*/ 1348846 h 4889855"/>
              <a:gd name="connsiteX3566" fmla="*/ 3616449 w 5018277"/>
              <a:gd name="connsiteY3566" fmla="*/ 1359056 h 4889855"/>
              <a:gd name="connsiteX3567" fmla="*/ 3606241 w 5018277"/>
              <a:gd name="connsiteY3567" fmla="*/ 1369268 h 4889855"/>
              <a:gd name="connsiteX3568" fmla="*/ 3596033 w 5018277"/>
              <a:gd name="connsiteY3568" fmla="*/ 1359056 h 4889855"/>
              <a:gd name="connsiteX3569" fmla="*/ 3606241 w 5018277"/>
              <a:gd name="connsiteY3569" fmla="*/ 1348846 h 4889855"/>
              <a:gd name="connsiteX3570" fmla="*/ 1412036 w 5018277"/>
              <a:gd name="connsiteY3570" fmla="*/ 1348846 h 4889855"/>
              <a:gd name="connsiteX3571" fmla="*/ 1422244 w 5018277"/>
              <a:gd name="connsiteY3571" fmla="*/ 1359056 h 4889855"/>
              <a:gd name="connsiteX3572" fmla="*/ 1412036 w 5018277"/>
              <a:gd name="connsiteY3572" fmla="*/ 1369268 h 4889855"/>
              <a:gd name="connsiteX3573" fmla="*/ 1401828 w 5018277"/>
              <a:gd name="connsiteY3573" fmla="*/ 1359056 h 4889855"/>
              <a:gd name="connsiteX3574" fmla="*/ 1412036 w 5018277"/>
              <a:gd name="connsiteY3574" fmla="*/ 1348846 h 4889855"/>
              <a:gd name="connsiteX3575" fmla="*/ 3449512 w 5018277"/>
              <a:gd name="connsiteY3575" fmla="*/ 1347350 h 4889855"/>
              <a:gd name="connsiteX3576" fmla="*/ 3461215 w 5018277"/>
              <a:gd name="connsiteY3576" fmla="*/ 1359059 h 4889855"/>
              <a:gd name="connsiteX3577" fmla="*/ 3449512 w 5018277"/>
              <a:gd name="connsiteY3577" fmla="*/ 1370762 h 4889855"/>
              <a:gd name="connsiteX3578" fmla="*/ 3437810 w 5018277"/>
              <a:gd name="connsiteY3578" fmla="*/ 1359059 h 4889855"/>
              <a:gd name="connsiteX3579" fmla="*/ 3449512 w 5018277"/>
              <a:gd name="connsiteY3579" fmla="*/ 1347350 h 4889855"/>
              <a:gd name="connsiteX3580" fmla="*/ 1568765 w 5018277"/>
              <a:gd name="connsiteY3580" fmla="*/ 1347350 h 4889855"/>
              <a:gd name="connsiteX3581" fmla="*/ 1580467 w 5018277"/>
              <a:gd name="connsiteY3581" fmla="*/ 1359059 h 4889855"/>
              <a:gd name="connsiteX3582" fmla="*/ 1568765 w 5018277"/>
              <a:gd name="connsiteY3582" fmla="*/ 1370762 h 4889855"/>
              <a:gd name="connsiteX3583" fmla="*/ 1557062 w 5018277"/>
              <a:gd name="connsiteY3583" fmla="*/ 1359059 h 4889855"/>
              <a:gd name="connsiteX3584" fmla="*/ 1568765 w 5018277"/>
              <a:gd name="connsiteY3584" fmla="*/ 1347350 h 4889855"/>
              <a:gd name="connsiteX3585" fmla="*/ 3292784 w 5018277"/>
              <a:gd name="connsiteY3585" fmla="*/ 1346116 h 4889855"/>
              <a:gd name="connsiteX3586" fmla="*/ 3305717 w 5018277"/>
              <a:gd name="connsiteY3586" fmla="*/ 1359059 h 4889855"/>
              <a:gd name="connsiteX3587" fmla="*/ 3292784 w 5018277"/>
              <a:gd name="connsiteY3587" fmla="*/ 1371994 h 4889855"/>
              <a:gd name="connsiteX3588" fmla="*/ 3279850 w 5018277"/>
              <a:gd name="connsiteY3588" fmla="*/ 1359059 h 4889855"/>
              <a:gd name="connsiteX3589" fmla="*/ 3292784 w 5018277"/>
              <a:gd name="connsiteY3589" fmla="*/ 1346116 h 4889855"/>
              <a:gd name="connsiteX3590" fmla="*/ 1725494 w 5018277"/>
              <a:gd name="connsiteY3590" fmla="*/ 1346116 h 4889855"/>
              <a:gd name="connsiteX3591" fmla="*/ 1738427 w 5018277"/>
              <a:gd name="connsiteY3591" fmla="*/ 1359059 h 4889855"/>
              <a:gd name="connsiteX3592" fmla="*/ 1725494 w 5018277"/>
              <a:gd name="connsiteY3592" fmla="*/ 1371994 h 4889855"/>
              <a:gd name="connsiteX3593" fmla="*/ 1712560 w 5018277"/>
              <a:gd name="connsiteY3593" fmla="*/ 1359059 h 4889855"/>
              <a:gd name="connsiteX3594" fmla="*/ 1725494 w 5018277"/>
              <a:gd name="connsiteY3594" fmla="*/ 1346116 h 4889855"/>
              <a:gd name="connsiteX3595" fmla="*/ 3136055 w 5018277"/>
              <a:gd name="connsiteY3595" fmla="*/ 1344827 h 4889855"/>
              <a:gd name="connsiteX3596" fmla="*/ 3150279 w 5018277"/>
              <a:gd name="connsiteY3596" fmla="*/ 1359059 h 4889855"/>
              <a:gd name="connsiteX3597" fmla="*/ 3136055 w 5018277"/>
              <a:gd name="connsiteY3597" fmla="*/ 1373287 h 4889855"/>
              <a:gd name="connsiteX3598" fmla="*/ 3121830 w 5018277"/>
              <a:gd name="connsiteY3598" fmla="*/ 1359059 h 4889855"/>
              <a:gd name="connsiteX3599" fmla="*/ 3136055 w 5018277"/>
              <a:gd name="connsiteY3599" fmla="*/ 1344827 h 4889855"/>
              <a:gd name="connsiteX3600" fmla="*/ 1882223 w 5018277"/>
              <a:gd name="connsiteY3600" fmla="*/ 1344827 h 4889855"/>
              <a:gd name="connsiteX3601" fmla="*/ 1896447 w 5018277"/>
              <a:gd name="connsiteY3601" fmla="*/ 1359059 h 4889855"/>
              <a:gd name="connsiteX3602" fmla="*/ 1882223 w 5018277"/>
              <a:gd name="connsiteY3602" fmla="*/ 1373287 h 4889855"/>
              <a:gd name="connsiteX3603" fmla="*/ 1867998 w 5018277"/>
              <a:gd name="connsiteY3603" fmla="*/ 1359059 h 4889855"/>
              <a:gd name="connsiteX3604" fmla="*/ 1882223 w 5018277"/>
              <a:gd name="connsiteY3604" fmla="*/ 1344827 h 4889855"/>
              <a:gd name="connsiteX3605" fmla="*/ 2979326 w 5018277"/>
              <a:gd name="connsiteY3605" fmla="*/ 1343676 h 4889855"/>
              <a:gd name="connsiteX3606" fmla="*/ 2994705 w 5018277"/>
              <a:gd name="connsiteY3606" fmla="*/ 1359059 h 4889855"/>
              <a:gd name="connsiteX3607" fmla="*/ 2979326 w 5018277"/>
              <a:gd name="connsiteY3607" fmla="*/ 1374440 h 4889855"/>
              <a:gd name="connsiteX3608" fmla="*/ 2963947 w 5018277"/>
              <a:gd name="connsiteY3608" fmla="*/ 1359059 h 4889855"/>
              <a:gd name="connsiteX3609" fmla="*/ 2979326 w 5018277"/>
              <a:gd name="connsiteY3609" fmla="*/ 1343676 h 4889855"/>
              <a:gd name="connsiteX3610" fmla="*/ 2038952 w 5018277"/>
              <a:gd name="connsiteY3610" fmla="*/ 1343676 h 4889855"/>
              <a:gd name="connsiteX3611" fmla="*/ 2054331 w 5018277"/>
              <a:gd name="connsiteY3611" fmla="*/ 1359059 h 4889855"/>
              <a:gd name="connsiteX3612" fmla="*/ 2038952 w 5018277"/>
              <a:gd name="connsiteY3612" fmla="*/ 1374440 h 4889855"/>
              <a:gd name="connsiteX3613" fmla="*/ 2023573 w 5018277"/>
              <a:gd name="connsiteY3613" fmla="*/ 1359059 h 4889855"/>
              <a:gd name="connsiteX3614" fmla="*/ 2038952 w 5018277"/>
              <a:gd name="connsiteY3614" fmla="*/ 1343676 h 4889855"/>
              <a:gd name="connsiteX3615" fmla="*/ 2822597 w 5018277"/>
              <a:gd name="connsiteY3615" fmla="*/ 1342881 h 4889855"/>
              <a:gd name="connsiteX3616" fmla="*/ 2838769 w 5018277"/>
              <a:gd name="connsiteY3616" fmla="*/ 1359059 h 4889855"/>
              <a:gd name="connsiteX3617" fmla="*/ 2822597 w 5018277"/>
              <a:gd name="connsiteY3617" fmla="*/ 1375235 h 4889855"/>
              <a:gd name="connsiteX3618" fmla="*/ 2806424 w 5018277"/>
              <a:gd name="connsiteY3618" fmla="*/ 1359059 h 4889855"/>
              <a:gd name="connsiteX3619" fmla="*/ 2822597 w 5018277"/>
              <a:gd name="connsiteY3619" fmla="*/ 1342881 h 4889855"/>
              <a:gd name="connsiteX3620" fmla="*/ 2195681 w 5018277"/>
              <a:gd name="connsiteY3620" fmla="*/ 1342881 h 4889855"/>
              <a:gd name="connsiteX3621" fmla="*/ 2211853 w 5018277"/>
              <a:gd name="connsiteY3621" fmla="*/ 1359059 h 4889855"/>
              <a:gd name="connsiteX3622" fmla="*/ 2195681 w 5018277"/>
              <a:gd name="connsiteY3622" fmla="*/ 1375235 h 4889855"/>
              <a:gd name="connsiteX3623" fmla="*/ 2179508 w 5018277"/>
              <a:gd name="connsiteY3623" fmla="*/ 1359059 h 4889855"/>
              <a:gd name="connsiteX3624" fmla="*/ 2195681 w 5018277"/>
              <a:gd name="connsiteY3624" fmla="*/ 1342881 h 4889855"/>
              <a:gd name="connsiteX3625" fmla="*/ 2665868 w 5018277"/>
              <a:gd name="connsiteY3625" fmla="*/ 1342480 h 4889855"/>
              <a:gd name="connsiteX3626" fmla="*/ 2682444 w 5018277"/>
              <a:gd name="connsiteY3626" fmla="*/ 1359059 h 4889855"/>
              <a:gd name="connsiteX3627" fmla="*/ 2665868 w 5018277"/>
              <a:gd name="connsiteY3627" fmla="*/ 1375638 h 4889855"/>
              <a:gd name="connsiteX3628" fmla="*/ 2649291 w 5018277"/>
              <a:gd name="connsiteY3628" fmla="*/ 1359059 h 4889855"/>
              <a:gd name="connsiteX3629" fmla="*/ 2665868 w 5018277"/>
              <a:gd name="connsiteY3629" fmla="*/ 1342480 h 4889855"/>
              <a:gd name="connsiteX3630" fmla="*/ 2352410 w 5018277"/>
              <a:gd name="connsiteY3630" fmla="*/ 1342480 h 4889855"/>
              <a:gd name="connsiteX3631" fmla="*/ 2368986 w 5018277"/>
              <a:gd name="connsiteY3631" fmla="*/ 1359059 h 4889855"/>
              <a:gd name="connsiteX3632" fmla="*/ 2352410 w 5018277"/>
              <a:gd name="connsiteY3632" fmla="*/ 1375638 h 4889855"/>
              <a:gd name="connsiteX3633" fmla="*/ 2335833 w 5018277"/>
              <a:gd name="connsiteY3633" fmla="*/ 1359059 h 4889855"/>
              <a:gd name="connsiteX3634" fmla="*/ 2352410 w 5018277"/>
              <a:gd name="connsiteY3634" fmla="*/ 1342480 h 4889855"/>
              <a:gd name="connsiteX3635" fmla="*/ 2509139 w 5018277"/>
              <a:gd name="connsiteY3635" fmla="*/ 1342278 h 4889855"/>
              <a:gd name="connsiteX3636" fmla="*/ 2525919 w 5018277"/>
              <a:gd name="connsiteY3636" fmla="*/ 1359059 h 4889855"/>
              <a:gd name="connsiteX3637" fmla="*/ 2509139 w 5018277"/>
              <a:gd name="connsiteY3637" fmla="*/ 1375840 h 4889855"/>
              <a:gd name="connsiteX3638" fmla="*/ 2492358 w 5018277"/>
              <a:gd name="connsiteY3638" fmla="*/ 1359059 h 4889855"/>
              <a:gd name="connsiteX3639" fmla="*/ 2509139 w 5018277"/>
              <a:gd name="connsiteY3639" fmla="*/ 1342278 h 4889855"/>
              <a:gd name="connsiteX3640" fmla="*/ 4624979 w 5018277"/>
              <a:gd name="connsiteY3640" fmla="*/ 1221605 h 4889855"/>
              <a:gd name="connsiteX3641" fmla="*/ 4626716 w 5018277"/>
              <a:gd name="connsiteY3641" fmla="*/ 1223341 h 4889855"/>
              <a:gd name="connsiteX3642" fmla="*/ 4624979 w 5018277"/>
              <a:gd name="connsiteY3642" fmla="*/ 1225081 h 4889855"/>
              <a:gd name="connsiteX3643" fmla="*/ 4623242 w 5018277"/>
              <a:gd name="connsiteY3643" fmla="*/ 1223341 h 4889855"/>
              <a:gd name="connsiteX3644" fmla="*/ 4624979 w 5018277"/>
              <a:gd name="connsiteY3644" fmla="*/ 1221605 h 4889855"/>
              <a:gd name="connsiteX3645" fmla="*/ 393299 w 5018277"/>
              <a:gd name="connsiteY3645" fmla="*/ 1221605 h 4889855"/>
              <a:gd name="connsiteX3646" fmla="*/ 395037 w 5018277"/>
              <a:gd name="connsiteY3646" fmla="*/ 1223341 h 4889855"/>
              <a:gd name="connsiteX3647" fmla="*/ 393299 w 5018277"/>
              <a:gd name="connsiteY3647" fmla="*/ 1225081 h 4889855"/>
              <a:gd name="connsiteX3648" fmla="*/ 391562 w 5018277"/>
              <a:gd name="connsiteY3648" fmla="*/ 1223341 h 4889855"/>
              <a:gd name="connsiteX3649" fmla="*/ 393299 w 5018277"/>
              <a:gd name="connsiteY3649" fmla="*/ 1221605 h 4889855"/>
              <a:gd name="connsiteX3650" fmla="*/ 4468251 w 5018277"/>
              <a:gd name="connsiteY3650" fmla="*/ 1220779 h 4889855"/>
              <a:gd name="connsiteX3651" fmla="*/ 4470810 w 5018277"/>
              <a:gd name="connsiteY3651" fmla="*/ 1223343 h 4889855"/>
              <a:gd name="connsiteX3652" fmla="*/ 4468251 w 5018277"/>
              <a:gd name="connsiteY3652" fmla="*/ 1225900 h 4889855"/>
              <a:gd name="connsiteX3653" fmla="*/ 4465691 w 5018277"/>
              <a:gd name="connsiteY3653" fmla="*/ 1223343 h 4889855"/>
              <a:gd name="connsiteX3654" fmla="*/ 4468251 w 5018277"/>
              <a:gd name="connsiteY3654" fmla="*/ 1220779 h 4889855"/>
              <a:gd name="connsiteX3655" fmla="*/ 550028 w 5018277"/>
              <a:gd name="connsiteY3655" fmla="*/ 1220779 h 4889855"/>
              <a:gd name="connsiteX3656" fmla="*/ 552587 w 5018277"/>
              <a:gd name="connsiteY3656" fmla="*/ 1223343 h 4889855"/>
              <a:gd name="connsiteX3657" fmla="*/ 550028 w 5018277"/>
              <a:gd name="connsiteY3657" fmla="*/ 1225900 h 4889855"/>
              <a:gd name="connsiteX3658" fmla="*/ 547468 w 5018277"/>
              <a:gd name="connsiteY3658" fmla="*/ 1223343 h 4889855"/>
              <a:gd name="connsiteX3659" fmla="*/ 550028 w 5018277"/>
              <a:gd name="connsiteY3659" fmla="*/ 1220779 h 4889855"/>
              <a:gd name="connsiteX3660" fmla="*/ 4311522 w 5018277"/>
              <a:gd name="connsiteY3660" fmla="*/ 1219807 h 4889855"/>
              <a:gd name="connsiteX3661" fmla="*/ 4315058 w 5018277"/>
              <a:gd name="connsiteY3661" fmla="*/ 1223341 h 4889855"/>
              <a:gd name="connsiteX3662" fmla="*/ 4311522 w 5018277"/>
              <a:gd name="connsiteY3662" fmla="*/ 1226886 h 4889855"/>
              <a:gd name="connsiteX3663" fmla="*/ 4307985 w 5018277"/>
              <a:gd name="connsiteY3663" fmla="*/ 1223341 h 4889855"/>
              <a:gd name="connsiteX3664" fmla="*/ 4311522 w 5018277"/>
              <a:gd name="connsiteY3664" fmla="*/ 1219807 h 4889855"/>
              <a:gd name="connsiteX3665" fmla="*/ 706756 w 5018277"/>
              <a:gd name="connsiteY3665" fmla="*/ 1219807 h 4889855"/>
              <a:gd name="connsiteX3666" fmla="*/ 710292 w 5018277"/>
              <a:gd name="connsiteY3666" fmla="*/ 1223341 h 4889855"/>
              <a:gd name="connsiteX3667" fmla="*/ 706756 w 5018277"/>
              <a:gd name="connsiteY3667" fmla="*/ 1226886 h 4889855"/>
              <a:gd name="connsiteX3668" fmla="*/ 703220 w 5018277"/>
              <a:gd name="connsiteY3668" fmla="*/ 1223341 h 4889855"/>
              <a:gd name="connsiteX3669" fmla="*/ 706756 w 5018277"/>
              <a:gd name="connsiteY3669" fmla="*/ 1219807 h 4889855"/>
              <a:gd name="connsiteX3670" fmla="*/ 863485 w 5018277"/>
              <a:gd name="connsiteY3670" fmla="*/ 1218789 h 4889855"/>
              <a:gd name="connsiteX3671" fmla="*/ 868042 w 5018277"/>
              <a:gd name="connsiteY3671" fmla="*/ 1223341 h 4889855"/>
              <a:gd name="connsiteX3672" fmla="*/ 863485 w 5018277"/>
              <a:gd name="connsiteY3672" fmla="*/ 1227899 h 4889855"/>
              <a:gd name="connsiteX3673" fmla="*/ 858928 w 5018277"/>
              <a:gd name="connsiteY3673" fmla="*/ 1223341 h 4889855"/>
              <a:gd name="connsiteX3674" fmla="*/ 863485 w 5018277"/>
              <a:gd name="connsiteY3674" fmla="*/ 1218789 h 4889855"/>
              <a:gd name="connsiteX3675" fmla="*/ 4154792 w 5018277"/>
              <a:gd name="connsiteY3675" fmla="*/ 1218677 h 4889855"/>
              <a:gd name="connsiteX3676" fmla="*/ 4159459 w 5018277"/>
              <a:gd name="connsiteY3676" fmla="*/ 1223341 h 4889855"/>
              <a:gd name="connsiteX3677" fmla="*/ 4154792 w 5018277"/>
              <a:gd name="connsiteY3677" fmla="*/ 1228012 h 4889855"/>
              <a:gd name="connsiteX3678" fmla="*/ 4150125 w 5018277"/>
              <a:gd name="connsiteY3678" fmla="*/ 1223341 h 4889855"/>
              <a:gd name="connsiteX3679" fmla="*/ 4154792 w 5018277"/>
              <a:gd name="connsiteY3679" fmla="*/ 1218677 h 4889855"/>
              <a:gd name="connsiteX3680" fmla="*/ 3998064 w 5018277"/>
              <a:gd name="connsiteY3680" fmla="*/ 1217638 h 4889855"/>
              <a:gd name="connsiteX3681" fmla="*/ 4003768 w 5018277"/>
              <a:gd name="connsiteY3681" fmla="*/ 1223343 h 4889855"/>
              <a:gd name="connsiteX3682" fmla="*/ 3998064 w 5018277"/>
              <a:gd name="connsiteY3682" fmla="*/ 1229046 h 4889855"/>
              <a:gd name="connsiteX3683" fmla="*/ 3992360 w 5018277"/>
              <a:gd name="connsiteY3683" fmla="*/ 1223343 h 4889855"/>
              <a:gd name="connsiteX3684" fmla="*/ 3998064 w 5018277"/>
              <a:gd name="connsiteY3684" fmla="*/ 1217638 h 4889855"/>
              <a:gd name="connsiteX3685" fmla="*/ 1020214 w 5018277"/>
              <a:gd name="connsiteY3685" fmla="*/ 1217638 h 4889855"/>
              <a:gd name="connsiteX3686" fmla="*/ 1025917 w 5018277"/>
              <a:gd name="connsiteY3686" fmla="*/ 1223343 h 4889855"/>
              <a:gd name="connsiteX3687" fmla="*/ 1020214 w 5018277"/>
              <a:gd name="connsiteY3687" fmla="*/ 1229046 h 4889855"/>
              <a:gd name="connsiteX3688" fmla="*/ 1014510 w 5018277"/>
              <a:gd name="connsiteY3688" fmla="*/ 1223343 h 4889855"/>
              <a:gd name="connsiteX3689" fmla="*/ 1020214 w 5018277"/>
              <a:gd name="connsiteY3689" fmla="*/ 1217638 h 4889855"/>
              <a:gd name="connsiteX3690" fmla="*/ 3841335 w 5018277"/>
              <a:gd name="connsiteY3690" fmla="*/ 1216369 h 4889855"/>
              <a:gd name="connsiteX3691" fmla="*/ 3848310 w 5018277"/>
              <a:gd name="connsiteY3691" fmla="*/ 1223341 h 4889855"/>
              <a:gd name="connsiteX3692" fmla="*/ 3841335 w 5018277"/>
              <a:gd name="connsiteY3692" fmla="*/ 1230320 h 4889855"/>
              <a:gd name="connsiteX3693" fmla="*/ 3834360 w 5018277"/>
              <a:gd name="connsiteY3693" fmla="*/ 1223341 h 4889855"/>
              <a:gd name="connsiteX3694" fmla="*/ 3841335 w 5018277"/>
              <a:gd name="connsiteY3694" fmla="*/ 1216369 h 4889855"/>
              <a:gd name="connsiteX3695" fmla="*/ 1176942 w 5018277"/>
              <a:gd name="connsiteY3695" fmla="*/ 1216369 h 4889855"/>
              <a:gd name="connsiteX3696" fmla="*/ 1183917 w 5018277"/>
              <a:gd name="connsiteY3696" fmla="*/ 1223341 h 4889855"/>
              <a:gd name="connsiteX3697" fmla="*/ 1176942 w 5018277"/>
              <a:gd name="connsiteY3697" fmla="*/ 1230320 h 4889855"/>
              <a:gd name="connsiteX3698" fmla="*/ 1169967 w 5018277"/>
              <a:gd name="connsiteY3698" fmla="*/ 1223341 h 4889855"/>
              <a:gd name="connsiteX3699" fmla="*/ 1176942 w 5018277"/>
              <a:gd name="connsiteY3699" fmla="*/ 1216369 h 4889855"/>
              <a:gd name="connsiteX3700" fmla="*/ 3684605 w 5018277"/>
              <a:gd name="connsiteY3700" fmla="*/ 1215115 h 4889855"/>
              <a:gd name="connsiteX3701" fmla="*/ 3692831 w 5018277"/>
              <a:gd name="connsiteY3701" fmla="*/ 1223341 h 4889855"/>
              <a:gd name="connsiteX3702" fmla="*/ 3684605 w 5018277"/>
              <a:gd name="connsiteY3702" fmla="*/ 1231564 h 4889855"/>
              <a:gd name="connsiteX3703" fmla="*/ 3676380 w 5018277"/>
              <a:gd name="connsiteY3703" fmla="*/ 1223341 h 4889855"/>
              <a:gd name="connsiteX3704" fmla="*/ 3684605 w 5018277"/>
              <a:gd name="connsiteY3704" fmla="*/ 1215115 h 4889855"/>
              <a:gd name="connsiteX3705" fmla="*/ 1333671 w 5018277"/>
              <a:gd name="connsiteY3705" fmla="*/ 1215115 h 4889855"/>
              <a:gd name="connsiteX3706" fmla="*/ 1341897 w 5018277"/>
              <a:gd name="connsiteY3706" fmla="*/ 1223341 h 4889855"/>
              <a:gd name="connsiteX3707" fmla="*/ 1333671 w 5018277"/>
              <a:gd name="connsiteY3707" fmla="*/ 1231564 h 4889855"/>
              <a:gd name="connsiteX3708" fmla="*/ 1325446 w 5018277"/>
              <a:gd name="connsiteY3708" fmla="*/ 1223341 h 4889855"/>
              <a:gd name="connsiteX3709" fmla="*/ 1333671 w 5018277"/>
              <a:gd name="connsiteY3709" fmla="*/ 1215115 h 4889855"/>
              <a:gd name="connsiteX3710" fmla="*/ 3527877 w 5018277"/>
              <a:gd name="connsiteY3710" fmla="*/ 1213764 h 4889855"/>
              <a:gd name="connsiteX3711" fmla="*/ 3537453 w 5018277"/>
              <a:gd name="connsiteY3711" fmla="*/ 1223341 h 4889855"/>
              <a:gd name="connsiteX3712" fmla="*/ 3527877 w 5018277"/>
              <a:gd name="connsiteY3712" fmla="*/ 1232918 h 4889855"/>
              <a:gd name="connsiteX3713" fmla="*/ 3518301 w 5018277"/>
              <a:gd name="connsiteY3713" fmla="*/ 1223341 h 4889855"/>
              <a:gd name="connsiteX3714" fmla="*/ 3527877 w 5018277"/>
              <a:gd name="connsiteY3714" fmla="*/ 1213764 h 4889855"/>
              <a:gd name="connsiteX3715" fmla="*/ 1490401 w 5018277"/>
              <a:gd name="connsiteY3715" fmla="*/ 1213764 h 4889855"/>
              <a:gd name="connsiteX3716" fmla="*/ 1499977 w 5018277"/>
              <a:gd name="connsiteY3716" fmla="*/ 1223341 h 4889855"/>
              <a:gd name="connsiteX3717" fmla="*/ 1490401 w 5018277"/>
              <a:gd name="connsiteY3717" fmla="*/ 1232918 h 4889855"/>
              <a:gd name="connsiteX3718" fmla="*/ 1480825 w 5018277"/>
              <a:gd name="connsiteY3718" fmla="*/ 1223341 h 4889855"/>
              <a:gd name="connsiteX3719" fmla="*/ 1490401 w 5018277"/>
              <a:gd name="connsiteY3719" fmla="*/ 1213764 h 4889855"/>
              <a:gd name="connsiteX3720" fmla="*/ 3371147 w 5018277"/>
              <a:gd name="connsiteY3720" fmla="*/ 1212646 h 4889855"/>
              <a:gd name="connsiteX3721" fmla="*/ 3381843 w 5018277"/>
              <a:gd name="connsiteY3721" fmla="*/ 1223341 h 4889855"/>
              <a:gd name="connsiteX3722" fmla="*/ 3371147 w 5018277"/>
              <a:gd name="connsiteY3722" fmla="*/ 1234042 h 4889855"/>
              <a:gd name="connsiteX3723" fmla="*/ 3360452 w 5018277"/>
              <a:gd name="connsiteY3723" fmla="*/ 1223341 h 4889855"/>
              <a:gd name="connsiteX3724" fmla="*/ 3371147 w 5018277"/>
              <a:gd name="connsiteY3724" fmla="*/ 1212646 h 4889855"/>
              <a:gd name="connsiteX3725" fmla="*/ 1647129 w 5018277"/>
              <a:gd name="connsiteY3725" fmla="*/ 1212646 h 4889855"/>
              <a:gd name="connsiteX3726" fmla="*/ 1657824 w 5018277"/>
              <a:gd name="connsiteY3726" fmla="*/ 1223341 h 4889855"/>
              <a:gd name="connsiteX3727" fmla="*/ 1647129 w 5018277"/>
              <a:gd name="connsiteY3727" fmla="*/ 1234042 h 4889855"/>
              <a:gd name="connsiteX3728" fmla="*/ 1636434 w 5018277"/>
              <a:gd name="connsiteY3728" fmla="*/ 1223341 h 4889855"/>
              <a:gd name="connsiteX3729" fmla="*/ 1647129 w 5018277"/>
              <a:gd name="connsiteY3729" fmla="*/ 1212646 h 4889855"/>
              <a:gd name="connsiteX3730" fmla="*/ 3214419 w 5018277"/>
              <a:gd name="connsiteY3730" fmla="*/ 1211468 h 4889855"/>
              <a:gd name="connsiteX3731" fmla="*/ 3226294 w 5018277"/>
              <a:gd name="connsiteY3731" fmla="*/ 1223341 h 4889855"/>
              <a:gd name="connsiteX3732" fmla="*/ 3214419 w 5018277"/>
              <a:gd name="connsiteY3732" fmla="*/ 1235220 h 4889855"/>
              <a:gd name="connsiteX3733" fmla="*/ 3202544 w 5018277"/>
              <a:gd name="connsiteY3733" fmla="*/ 1223341 h 4889855"/>
              <a:gd name="connsiteX3734" fmla="*/ 3214419 w 5018277"/>
              <a:gd name="connsiteY3734" fmla="*/ 1211468 h 4889855"/>
              <a:gd name="connsiteX3735" fmla="*/ 1803858 w 5018277"/>
              <a:gd name="connsiteY3735" fmla="*/ 1211468 h 4889855"/>
              <a:gd name="connsiteX3736" fmla="*/ 1815733 w 5018277"/>
              <a:gd name="connsiteY3736" fmla="*/ 1223341 h 4889855"/>
              <a:gd name="connsiteX3737" fmla="*/ 1803858 w 5018277"/>
              <a:gd name="connsiteY3737" fmla="*/ 1235220 h 4889855"/>
              <a:gd name="connsiteX3738" fmla="*/ 1791983 w 5018277"/>
              <a:gd name="connsiteY3738" fmla="*/ 1223341 h 4889855"/>
              <a:gd name="connsiteX3739" fmla="*/ 1803858 w 5018277"/>
              <a:gd name="connsiteY3739" fmla="*/ 1211468 h 4889855"/>
              <a:gd name="connsiteX3740" fmla="*/ 3057689 w 5018277"/>
              <a:gd name="connsiteY3740" fmla="*/ 1210410 h 4889855"/>
              <a:gd name="connsiteX3741" fmla="*/ 3070623 w 5018277"/>
              <a:gd name="connsiteY3741" fmla="*/ 1223343 h 4889855"/>
              <a:gd name="connsiteX3742" fmla="*/ 3057689 w 5018277"/>
              <a:gd name="connsiteY3742" fmla="*/ 1236278 h 4889855"/>
              <a:gd name="connsiteX3743" fmla="*/ 3044756 w 5018277"/>
              <a:gd name="connsiteY3743" fmla="*/ 1223343 h 4889855"/>
              <a:gd name="connsiteX3744" fmla="*/ 3057689 w 5018277"/>
              <a:gd name="connsiteY3744" fmla="*/ 1210410 h 4889855"/>
              <a:gd name="connsiteX3745" fmla="*/ 1960587 w 5018277"/>
              <a:gd name="connsiteY3745" fmla="*/ 1210410 h 4889855"/>
              <a:gd name="connsiteX3746" fmla="*/ 1973520 w 5018277"/>
              <a:gd name="connsiteY3746" fmla="*/ 1223343 h 4889855"/>
              <a:gd name="connsiteX3747" fmla="*/ 1960587 w 5018277"/>
              <a:gd name="connsiteY3747" fmla="*/ 1236278 h 4889855"/>
              <a:gd name="connsiteX3748" fmla="*/ 1947653 w 5018277"/>
              <a:gd name="connsiteY3748" fmla="*/ 1223343 h 4889855"/>
              <a:gd name="connsiteX3749" fmla="*/ 1960587 w 5018277"/>
              <a:gd name="connsiteY3749" fmla="*/ 1210410 h 4889855"/>
              <a:gd name="connsiteX3750" fmla="*/ 2900961 w 5018277"/>
              <a:gd name="connsiteY3750" fmla="*/ 1209678 h 4889855"/>
              <a:gd name="connsiteX3751" fmla="*/ 2914625 w 5018277"/>
              <a:gd name="connsiteY3751" fmla="*/ 1223341 h 4889855"/>
              <a:gd name="connsiteX3752" fmla="*/ 2900961 w 5018277"/>
              <a:gd name="connsiteY3752" fmla="*/ 1237006 h 4889855"/>
              <a:gd name="connsiteX3753" fmla="*/ 2887297 w 5018277"/>
              <a:gd name="connsiteY3753" fmla="*/ 1223341 h 4889855"/>
              <a:gd name="connsiteX3754" fmla="*/ 2900961 w 5018277"/>
              <a:gd name="connsiteY3754" fmla="*/ 1209678 h 4889855"/>
              <a:gd name="connsiteX3755" fmla="*/ 2117316 w 5018277"/>
              <a:gd name="connsiteY3755" fmla="*/ 1209678 h 4889855"/>
              <a:gd name="connsiteX3756" fmla="*/ 2130980 w 5018277"/>
              <a:gd name="connsiteY3756" fmla="*/ 1223341 h 4889855"/>
              <a:gd name="connsiteX3757" fmla="*/ 2117316 w 5018277"/>
              <a:gd name="connsiteY3757" fmla="*/ 1237006 h 4889855"/>
              <a:gd name="connsiteX3758" fmla="*/ 2103652 w 5018277"/>
              <a:gd name="connsiteY3758" fmla="*/ 1223341 h 4889855"/>
              <a:gd name="connsiteX3759" fmla="*/ 2117316 w 5018277"/>
              <a:gd name="connsiteY3759" fmla="*/ 1209678 h 4889855"/>
              <a:gd name="connsiteX3760" fmla="*/ 2744232 w 5018277"/>
              <a:gd name="connsiteY3760" fmla="*/ 1209119 h 4889855"/>
              <a:gd name="connsiteX3761" fmla="*/ 2758456 w 5018277"/>
              <a:gd name="connsiteY3761" fmla="*/ 1223343 h 4889855"/>
              <a:gd name="connsiteX3762" fmla="*/ 2744232 w 5018277"/>
              <a:gd name="connsiteY3762" fmla="*/ 1237571 h 4889855"/>
              <a:gd name="connsiteX3763" fmla="*/ 2730007 w 5018277"/>
              <a:gd name="connsiteY3763" fmla="*/ 1223343 h 4889855"/>
              <a:gd name="connsiteX3764" fmla="*/ 2744232 w 5018277"/>
              <a:gd name="connsiteY3764" fmla="*/ 1209119 h 4889855"/>
              <a:gd name="connsiteX3765" fmla="*/ 2274045 w 5018277"/>
              <a:gd name="connsiteY3765" fmla="*/ 1209119 h 4889855"/>
              <a:gd name="connsiteX3766" fmla="*/ 2288269 w 5018277"/>
              <a:gd name="connsiteY3766" fmla="*/ 1223343 h 4889855"/>
              <a:gd name="connsiteX3767" fmla="*/ 2274045 w 5018277"/>
              <a:gd name="connsiteY3767" fmla="*/ 1237571 h 4889855"/>
              <a:gd name="connsiteX3768" fmla="*/ 2259820 w 5018277"/>
              <a:gd name="connsiteY3768" fmla="*/ 1223343 h 4889855"/>
              <a:gd name="connsiteX3769" fmla="*/ 2274045 w 5018277"/>
              <a:gd name="connsiteY3769" fmla="*/ 1209119 h 4889855"/>
              <a:gd name="connsiteX3770" fmla="*/ 2587502 w 5018277"/>
              <a:gd name="connsiteY3770" fmla="*/ 1208739 h 4889855"/>
              <a:gd name="connsiteX3771" fmla="*/ 2602107 w 5018277"/>
              <a:gd name="connsiteY3771" fmla="*/ 1223341 h 4889855"/>
              <a:gd name="connsiteX3772" fmla="*/ 2587502 w 5018277"/>
              <a:gd name="connsiteY3772" fmla="*/ 1237949 h 4889855"/>
              <a:gd name="connsiteX3773" fmla="*/ 2572898 w 5018277"/>
              <a:gd name="connsiteY3773" fmla="*/ 1223341 h 4889855"/>
              <a:gd name="connsiteX3774" fmla="*/ 2587502 w 5018277"/>
              <a:gd name="connsiteY3774" fmla="*/ 1208739 h 4889855"/>
              <a:gd name="connsiteX3775" fmla="*/ 2430774 w 5018277"/>
              <a:gd name="connsiteY3775" fmla="*/ 1208739 h 4889855"/>
              <a:gd name="connsiteX3776" fmla="*/ 2445379 w 5018277"/>
              <a:gd name="connsiteY3776" fmla="*/ 1223341 h 4889855"/>
              <a:gd name="connsiteX3777" fmla="*/ 2430774 w 5018277"/>
              <a:gd name="connsiteY3777" fmla="*/ 1237949 h 4889855"/>
              <a:gd name="connsiteX3778" fmla="*/ 2416170 w 5018277"/>
              <a:gd name="connsiteY3778" fmla="*/ 1223341 h 4889855"/>
              <a:gd name="connsiteX3779" fmla="*/ 2430774 w 5018277"/>
              <a:gd name="connsiteY3779" fmla="*/ 1208739 h 4889855"/>
              <a:gd name="connsiteX3780" fmla="*/ 4546615 w 5018277"/>
              <a:gd name="connsiteY3780" fmla="*/ 1085865 h 4889855"/>
              <a:gd name="connsiteX3781" fmla="*/ 4548420 w 5018277"/>
              <a:gd name="connsiteY3781" fmla="*/ 1087672 h 4889855"/>
              <a:gd name="connsiteX3782" fmla="*/ 4546615 w 5018277"/>
              <a:gd name="connsiteY3782" fmla="*/ 1089479 h 4889855"/>
              <a:gd name="connsiteX3783" fmla="*/ 4544810 w 5018277"/>
              <a:gd name="connsiteY3783" fmla="*/ 1087672 h 4889855"/>
              <a:gd name="connsiteX3784" fmla="*/ 4546615 w 5018277"/>
              <a:gd name="connsiteY3784" fmla="*/ 1085865 h 4889855"/>
              <a:gd name="connsiteX3785" fmla="*/ 471663 w 5018277"/>
              <a:gd name="connsiteY3785" fmla="*/ 1085863 h 4889855"/>
              <a:gd name="connsiteX3786" fmla="*/ 473468 w 5018277"/>
              <a:gd name="connsiteY3786" fmla="*/ 1087670 h 4889855"/>
              <a:gd name="connsiteX3787" fmla="*/ 471663 w 5018277"/>
              <a:gd name="connsiteY3787" fmla="*/ 1089477 h 4889855"/>
              <a:gd name="connsiteX3788" fmla="*/ 469858 w 5018277"/>
              <a:gd name="connsiteY3788" fmla="*/ 1087670 h 4889855"/>
              <a:gd name="connsiteX3789" fmla="*/ 471663 w 5018277"/>
              <a:gd name="connsiteY3789" fmla="*/ 1085863 h 4889855"/>
              <a:gd name="connsiteX3790" fmla="*/ 628392 w 5018277"/>
              <a:gd name="connsiteY3790" fmla="*/ 1085202 h 4889855"/>
              <a:gd name="connsiteX3791" fmla="*/ 630871 w 5018277"/>
              <a:gd name="connsiteY3791" fmla="*/ 1087680 h 4889855"/>
              <a:gd name="connsiteX3792" fmla="*/ 628392 w 5018277"/>
              <a:gd name="connsiteY3792" fmla="*/ 1090158 h 4889855"/>
              <a:gd name="connsiteX3793" fmla="*/ 625915 w 5018277"/>
              <a:gd name="connsiteY3793" fmla="*/ 1087680 h 4889855"/>
              <a:gd name="connsiteX3794" fmla="*/ 628392 w 5018277"/>
              <a:gd name="connsiteY3794" fmla="*/ 1085202 h 4889855"/>
              <a:gd name="connsiteX3795" fmla="*/ 4389886 w 5018277"/>
              <a:gd name="connsiteY3795" fmla="*/ 1085119 h 4889855"/>
              <a:gd name="connsiteX3796" fmla="*/ 4392445 w 5018277"/>
              <a:gd name="connsiteY3796" fmla="*/ 1087682 h 4889855"/>
              <a:gd name="connsiteX3797" fmla="*/ 4389886 w 5018277"/>
              <a:gd name="connsiteY3797" fmla="*/ 1090241 h 4889855"/>
              <a:gd name="connsiteX3798" fmla="*/ 4387326 w 5018277"/>
              <a:gd name="connsiteY3798" fmla="*/ 1087682 h 4889855"/>
              <a:gd name="connsiteX3799" fmla="*/ 4389886 w 5018277"/>
              <a:gd name="connsiteY3799" fmla="*/ 1085119 h 4889855"/>
              <a:gd name="connsiteX3800" fmla="*/ 4233158 w 5018277"/>
              <a:gd name="connsiteY3800" fmla="*/ 1084242 h 4889855"/>
              <a:gd name="connsiteX3801" fmla="*/ 4236599 w 5018277"/>
              <a:gd name="connsiteY3801" fmla="*/ 1087684 h 4889855"/>
              <a:gd name="connsiteX3802" fmla="*/ 4233158 w 5018277"/>
              <a:gd name="connsiteY3802" fmla="*/ 1091126 h 4889855"/>
              <a:gd name="connsiteX3803" fmla="*/ 4229716 w 5018277"/>
              <a:gd name="connsiteY3803" fmla="*/ 1087684 h 4889855"/>
              <a:gd name="connsiteX3804" fmla="*/ 4233158 w 5018277"/>
              <a:gd name="connsiteY3804" fmla="*/ 1084242 h 4889855"/>
              <a:gd name="connsiteX3805" fmla="*/ 785120 w 5018277"/>
              <a:gd name="connsiteY3805" fmla="*/ 1084242 h 4889855"/>
              <a:gd name="connsiteX3806" fmla="*/ 788563 w 5018277"/>
              <a:gd name="connsiteY3806" fmla="*/ 1087682 h 4889855"/>
              <a:gd name="connsiteX3807" fmla="*/ 785120 w 5018277"/>
              <a:gd name="connsiteY3807" fmla="*/ 1091123 h 4889855"/>
              <a:gd name="connsiteX3808" fmla="*/ 781680 w 5018277"/>
              <a:gd name="connsiteY3808" fmla="*/ 1087682 h 4889855"/>
              <a:gd name="connsiteX3809" fmla="*/ 785120 w 5018277"/>
              <a:gd name="connsiteY3809" fmla="*/ 1084242 h 4889855"/>
              <a:gd name="connsiteX3810" fmla="*/ 4076427 w 5018277"/>
              <a:gd name="connsiteY3810" fmla="*/ 1083241 h 4889855"/>
              <a:gd name="connsiteX3811" fmla="*/ 4080877 w 5018277"/>
              <a:gd name="connsiteY3811" fmla="*/ 1087689 h 4889855"/>
              <a:gd name="connsiteX3812" fmla="*/ 4076427 w 5018277"/>
              <a:gd name="connsiteY3812" fmla="*/ 1092136 h 4889855"/>
              <a:gd name="connsiteX3813" fmla="*/ 4071978 w 5018277"/>
              <a:gd name="connsiteY3813" fmla="*/ 1087689 h 4889855"/>
              <a:gd name="connsiteX3814" fmla="*/ 4076427 w 5018277"/>
              <a:gd name="connsiteY3814" fmla="*/ 1083241 h 4889855"/>
              <a:gd name="connsiteX3815" fmla="*/ 941851 w 5018277"/>
              <a:gd name="connsiteY3815" fmla="*/ 1083234 h 4889855"/>
              <a:gd name="connsiteX3816" fmla="*/ 946299 w 5018277"/>
              <a:gd name="connsiteY3816" fmla="*/ 1087689 h 4889855"/>
              <a:gd name="connsiteX3817" fmla="*/ 941851 w 5018277"/>
              <a:gd name="connsiteY3817" fmla="*/ 1092136 h 4889855"/>
              <a:gd name="connsiteX3818" fmla="*/ 937400 w 5018277"/>
              <a:gd name="connsiteY3818" fmla="*/ 1087689 h 4889855"/>
              <a:gd name="connsiteX3819" fmla="*/ 941851 w 5018277"/>
              <a:gd name="connsiteY3819" fmla="*/ 1083234 h 4889855"/>
              <a:gd name="connsiteX3820" fmla="*/ 3919699 w 5018277"/>
              <a:gd name="connsiteY3820" fmla="*/ 1082221 h 4889855"/>
              <a:gd name="connsiteX3821" fmla="*/ 3925164 w 5018277"/>
              <a:gd name="connsiteY3821" fmla="*/ 1087689 h 4889855"/>
              <a:gd name="connsiteX3822" fmla="*/ 3919699 w 5018277"/>
              <a:gd name="connsiteY3822" fmla="*/ 1093149 h 4889855"/>
              <a:gd name="connsiteX3823" fmla="*/ 3914235 w 5018277"/>
              <a:gd name="connsiteY3823" fmla="*/ 1087689 h 4889855"/>
              <a:gd name="connsiteX3824" fmla="*/ 3919699 w 5018277"/>
              <a:gd name="connsiteY3824" fmla="*/ 1082221 h 4889855"/>
              <a:gd name="connsiteX3825" fmla="*/ 1098578 w 5018277"/>
              <a:gd name="connsiteY3825" fmla="*/ 1082219 h 4889855"/>
              <a:gd name="connsiteX3826" fmla="*/ 1104043 w 5018277"/>
              <a:gd name="connsiteY3826" fmla="*/ 1087689 h 4889855"/>
              <a:gd name="connsiteX3827" fmla="*/ 1098578 w 5018277"/>
              <a:gd name="connsiteY3827" fmla="*/ 1093149 h 4889855"/>
              <a:gd name="connsiteX3828" fmla="*/ 1093114 w 5018277"/>
              <a:gd name="connsiteY3828" fmla="*/ 1087689 h 4889855"/>
              <a:gd name="connsiteX3829" fmla="*/ 1098578 w 5018277"/>
              <a:gd name="connsiteY3829" fmla="*/ 1082219 h 4889855"/>
              <a:gd name="connsiteX3830" fmla="*/ 3762971 w 5018277"/>
              <a:gd name="connsiteY3830" fmla="*/ 1081105 h 4889855"/>
              <a:gd name="connsiteX3831" fmla="*/ 3769551 w 5018277"/>
              <a:gd name="connsiteY3831" fmla="*/ 1087689 h 4889855"/>
              <a:gd name="connsiteX3832" fmla="*/ 3762971 w 5018277"/>
              <a:gd name="connsiteY3832" fmla="*/ 1094264 h 4889855"/>
              <a:gd name="connsiteX3833" fmla="*/ 3756390 w 5018277"/>
              <a:gd name="connsiteY3833" fmla="*/ 1087689 h 4889855"/>
              <a:gd name="connsiteX3834" fmla="*/ 3762971 w 5018277"/>
              <a:gd name="connsiteY3834" fmla="*/ 1081105 h 4889855"/>
              <a:gd name="connsiteX3835" fmla="*/ 1255307 w 5018277"/>
              <a:gd name="connsiteY3835" fmla="*/ 1081105 h 4889855"/>
              <a:gd name="connsiteX3836" fmla="*/ 1261887 w 5018277"/>
              <a:gd name="connsiteY3836" fmla="*/ 1087689 h 4889855"/>
              <a:gd name="connsiteX3837" fmla="*/ 1255307 w 5018277"/>
              <a:gd name="connsiteY3837" fmla="*/ 1094264 h 4889855"/>
              <a:gd name="connsiteX3838" fmla="*/ 1248726 w 5018277"/>
              <a:gd name="connsiteY3838" fmla="*/ 1087689 h 4889855"/>
              <a:gd name="connsiteX3839" fmla="*/ 1255307 w 5018277"/>
              <a:gd name="connsiteY3839" fmla="*/ 1081105 h 4889855"/>
              <a:gd name="connsiteX3840" fmla="*/ 3606241 w 5018277"/>
              <a:gd name="connsiteY3840" fmla="*/ 1080030 h 4889855"/>
              <a:gd name="connsiteX3841" fmla="*/ 3613898 w 5018277"/>
              <a:gd name="connsiteY3841" fmla="*/ 1087689 h 4889855"/>
              <a:gd name="connsiteX3842" fmla="*/ 3606241 w 5018277"/>
              <a:gd name="connsiteY3842" fmla="*/ 1095345 h 4889855"/>
              <a:gd name="connsiteX3843" fmla="*/ 3598584 w 5018277"/>
              <a:gd name="connsiteY3843" fmla="*/ 1087689 h 4889855"/>
              <a:gd name="connsiteX3844" fmla="*/ 3606241 w 5018277"/>
              <a:gd name="connsiteY3844" fmla="*/ 1080030 h 4889855"/>
              <a:gd name="connsiteX3845" fmla="*/ 1412036 w 5018277"/>
              <a:gd name="connsiteY3845" fmla="*/ 1080030 h 4889855"/>
              <a:gd name="connsiteX3846" fmla="*/ 1419693 w 5018277"/>
              <a:gd name="connsiteY3846" fmla="*/ 1087689 h 4889855"/>
              <a:gd name="connsiteX3847" fmla="*/ 1412036 w 5018277"/>
              <a:gd name="connsiteY3847" fmla="*/ 1095345 h 4889855"/>
              <a:gd name="connsiteX3848" fmla="*/ 1404379 w 5018277"/>
              <a:gd name="connsiteY3848" fmla="*/ 1087689 h 4889855"/>
              <a:gd name="connsiteX3849" fmla="*/ 1412036 w 5018277"/>
              <a:gd name="connsiteY3849" fmla="*/ 1080030 h 4889855"/>
              <a:gd name="connsiteX3850" fmla="*/ 3449512 w 5018277"/>
              <a:gd name="connsiteY3850" fmla="*/ 1078875 h 4889855"/>
              <a:gd name="connsiteX3851" fmla="*/ 3458325 w 5018277"/>
              <a:gd name="connsiteY3851" fmla="*/ 1087689 h 4889855"/>
              <a:gd name="connsiteX3852" fmla="*/ 3449512 w 5018277"/>
              <a:gd name="connsiteY3852" fmla="*/ 1096501 h 4889855"/>
              <a:gd name="connsiteX3853" fmla="*/ 3440699 w 5018277"/>
              <a:gd name="connsiteY3853" fmla="*/ 1087689 h 4889855"/>
              <a:gd name="connsiteX3854" fmla="*/ 3449512 w 5018277"/>
              <a:gd name="connsiteY3854" fmla="*/ 1078875 h 4889855"/>
              <a:gd name="connsiteX3855" fmla="*/ 1568765 w 5018277"/>
              <a:gd name="connsiteY3855" fmla="*/ 1078875 h 4889855"/>
              <a:gd name="connsiteX3856" fmla="*/ 1577578 w 5018277"/>
              <a:gd name="connsiteY3856" fmla="*/ 1087689 h 4889855"/>
              <a:gd name="connsiteX3857" fmla="*/ 1568765 w 5018277"/>
              <a:gd name="connsiteY3857" fmla="*/ 1096501 h 4889855"/>
              <a:gd name="connsiteX3858" fmla="*/ 1559952 w 5018277"/>
              <a:gd name="connsiteY3858" fmla="*/ 1087689 h 4889855"/>
              <a:gd name="connsiteX3859" fmla="*/ 1568765 w 5018277"/>
              <a:gd name="connsiteY3859" fmla="*/ 1078875 h 4889855"/>
              <a:gd name="connsiteX3860" fmla="*/ 3292783 w 5018277"/>
              <a:gd name="connsiteY3860" fmla="*/ 1077798 h 4889855"/>
              <a:gd name="connsiteX3861" fmla="*/ 3302673 w 5018277"/>
              <a:gd name="connsiteY3861" fmla="*/ 1087689 h 4889855"/>
              <a:gd name="connsiteX3862" fmla="*/ 3292783 w 5018277"/>
              <a:gd name="connsiteY3862" fmla="*/ 1097577 h 4889855"/>
              <a:gd name="connsiteX3863" fmla="*/ 3282894 w 5018277"/>
              <a:gd name="connsiteY3863" fmla="*/ 1087689 h 4889855"/>
              <a:gd name="connsiteX3864" fmla="*/ 3292783 w 5018277"/>
              <a:gd name="connsiteY3864" fmla="*/ 1077798 h 4889855"/>
              <a:gd name="connsiteX3865" fmla="*/ 1725494 w 5018277"/>
              <a:gd name="connsiteY3865" fmla="*/ 1077798 h 4889855"/>
              <a:gd name="connsiteX3866" fmla="*/ 1735383 w 5018277"/>
              <a:gd name="connsiteY3866" fmla="*/ 1087689 h 4889855"/>
              <a:gd name="connsiteX3867" fmla="*/ 1725494 w 5018277"/>
              <a:gd name="connsiteY3867" fmla="*/ 1097577 h 4889855"/>
              <a:gd name="connsiteX3868" fmla="*/ 1715604 w 5018277"/>
              <a:gd name="connsiteY3868" fmla="*/ 1087689 h 4889855"/>
              <a:gd name="connsiteX3869" fmla="*/ 1725494 w 5018277"/>
              <a:gd name="connsiteY3869" fmla="*/ 1077798 h 4889855"/>
              <a:gd name="connsiteX3870" fmla="*/ 3136054 w 5018277"/>
              <a:gd name="connsiteY3870" fmla="*/ 1076827 h 4889855"/>
              <a:gd name="connsiteX3871" fmla="*/ 3146914 w 5018277"/>
              <a:gd name="connsiteY3871" fmla="*/ 1087689 h 4889855"/>
              <a:gd name="connsiteX3872" fmla="*/ 3136054 w 5018277"/>
              <a:gd name="connsiteY3872" fmla="*/ 1098548 h 4889855"/>
              <a:gd name="connsiteX3873" fmla="*/ 3125194 w 5018277"/>
              <a:gd name="connsiteY3873" fmla="*/ 1087689 h 4889855"/>
              <a:gd name="connsiteX3874" fmla="*/ 3136054 w 5018277"/>
              <a:gd name="connsiteY3874" fmla="*/ 1076827 h 4889855"/>
              <a:gd name="connsiteX3875" fmla="*/ 1882223 w 5018277"/>
              <a:gd name="connsiteY3875" fmla="*/ 1076827 h 4889855"/>
              <a:gd name="connsiteX3876" fmla="*/ 1893083 w 5018277"/>
              <a:gd name="connsiteY3876" fmla="*/ 1087689 h 4889855"/>
              <a:gd name="connsiteX3877" fmla="*/ 1882223 w 5018277"/>
              <a:gd name="connsiteY3877" fmla="*/ 1098548 h 4889855"/>
              <a:gd name="connsiteX3878" fmla="*/ 1871363 w 5018277"/>
              <a:gd name="connsiteY3878" fmla="*/ 1087689 h 4889855"/>
              <a:gd name="connsiteX3879" fmla="*/ 1882223 w 5018277"/>
              <a:gd name="connsiteY3879" fmla="*/ 1076827 h 4889855"/>
              <a:gd name="connsiteX3880" fmla="*/ 2979326 w 5018277"/>
              <a:gd name="connsiteY3880" fmla="*/ 1076152 h 4889855"/>
              <a:gd name="connsiteX3881" fmla="*/ 2990857 w 5018277"/>
              <a:gd name="connsiteY3881" fmla="*/ 1087689 h 4889855"/>
              <a:gd name="connsiteX3882" fmla="*/ 2979326 w 5018277"/>
              <a:gd name="connsiteY3882" fmla="*/ 1099216 h 4889855"/>
              <a:gd name="connsiteX3883" fmla="*/ 2967794 w 5018277"/>
              <a:gd name="connsiteY3883" fmla="*/ 1087689 h 4889855"/>
              <a:gd name="connsiteX3884" fmla="*/ 2979326 w 5018277"/>
              <a:gd name="connsiteY3884" fmla="*/ 1076152 h 4889855"/>
              <a:gd name="connsiteX3885" fmla="*/ 2038952 w 5018277"/>
              <a:gd name="connsiteY3885" fmla="*/ 1076152 h 4889855"/>
              <a:gd name="connsiteX3886" fmla="*/ 2050483 w 5018277"/>
              <a:gd name="connsiteY3886" fmla="*/ 1087689 h 4889855"/>
              <a:gd name="connsiteX3887" fmla="*/ 2038952 w 5018277"/>
              <a:gd name="connsiteY3887" fmla="*/ 1099216 h 4889855"/>
              <a:gd name="connsiteX3888" fmla="*/ 2027420 w 5018277"/>
              <a:gd name="connsiteY3888" fmla="*/ 1087689 h 4889855"/>
              <a:gd name="connsiteX3889" fmla="*/ 2038952 w 5018277"/>
              <a:gd name="connsiteY3889" fmla="*/ 1076152 h 4889855"/>
              <a:gd name="connsiteX3890" fmla="*/ 2822597 w 5018277"/>
              <a:gd name="connsiteY3890" fmla="*/ 1075463 h 4889855"/>
              <a:gd name="connsiteX3891" fmla="*/ 2834820 w 5018277"/>
              <a:gd name="connsiteY3891" fmla="*/ 1087689 h 4889855"/>
              <a:gd name="connsiteX3892" fmla="*/ 2822597 w 5018277"/>
              <a:gd name="connsiteY3892" fmla="*/ 1099909 h 4889855"/>
              <a:gd name="connsiteX3893" fmla="*/ 2810374 w 5018277"/>
              <a:gd name="connsiteY3893" fmla="*/ 1087689 h 4889855"/>
              <a:gd name="connsiteX3894" fmla="*/ 2822597 w 5018277"/>
              <a:gd name="connsiteY3894" fmla="*/ 1075463 h 4889855"/>
              <a:gd name="connsiteX3895" fmla="*/ 2195681 w 5018277"/>
              <a:gd name="connsiteY3895" fmla="*/ 1075463 h 4889855"/>
              <a:gd name="connsiteX3896" fmla="*/ 2207904 w 5018277"/>
              <a:gd name="connsiteY3896" fmla="*/ 1087689 h 4889855"/>
              <a:gd name="connsiteX3897" fmla="*/ 2195681 w 5018277"/>
              <a:gd name="connsiteY3897" fmla="*/ 1099909 h 4889855"/>
              <a:gd name="connsiteX3898" fmla="*/ 2183458 w 5018277"/>
              <a:gd name="connsiteY3898" fmla="*/ 1087689 h 4889855"/>
              <a:gd name="connsiteX3899" fmla="*/ 2195681 w 5018277"/>
              <a:gd name="connsiteY3899" fmla="*/ 1075463 h 4889855"/>
              <a:gd name="connsiteX3900" fmla="*/ 2665868 w 5018277"/>
              <a:gd name="connsiteY3900" fmla="*/ 1075109 h 4889855"/>
              <a:gd name="connsiteX3901" fmla="*/ 2678444 w 5018277"/>
              <a:gd name="connsiteY3901" fmla="*/ 1087689 h 4889855"/>
              <a:gd name="connsiteX3902" fmla="*/ 2665868 w 5018277"/>
              <a:gd name="connsiteY3902" fmla="*/ 1100260 h 4889855"/>
              <a:gd name="connsiteX3903" fmla="*/ 2653292 w 5018277"/>
              <a:gd name="connsiteY3903" fmla="*/ 1087689 h 4889855"/>
              <a:gd name="connsiteX3904" fmla="*/ 2665868 w 5018277"/>
              <a:gd name="connsiteY3904" fmla="*/ 1075109 h 4889855"/>
              <a:gd name="connsiteX3905" fmla="*/ 2509139 w 5018277"/>
              <a:gd name="connsiteY3905" fmla="*/ 1075109 h 4889855"/>
              <a:gd name="connsiteX3906" fmla="*/ 2521715 w 5018277"/>
              <a:gd name="connsiteY3906" fmla="*/ 1087689 h 4889855"/>
              <a:gd name="connsiteX3907" fmla="*/ 2509139 w 5018277"/>
              <a:gd name="connsiteY3907" fmla="*/ 1100260 h 4889855"/>
              <a:gd name="connsiteX3908" fmla="*/ 2496563 w 5018277"/>
              <a:gd name="connsiteY3908" fmla="*/ 1087689 h 4889855"/>
              <a:gd name="connsiteX3909" fmla="*/ 2509139 w 5018277"/>
              <a:gd name="connsiteY3909" fmla="*/ 1075109 h 4889855"/>
              <a:gd name="connsiteX3910" fmla="*/ 2352410 w 5018277"/>
              <a:gd name="connsiteY3910" fmla="*/ 1075109 h 4889855"/>
              <a:gd name="connsiteX3911" fmla="*/ 2364986 w 5018277"/>
              <a:gd name="connsiteY3911" fmla="*/ 1087689 h 4889855"/>
              <a:gd name="connsiteX3912" fmla="*/ 2352410 w 5018277"/>
              <a:gd name="connsiteY3912" fmla="*/ 1100260 h 4889855"/>
              <a:gd name="connsiteX3913" fmla="*/ 2339834 w 5018277"/>
              <a:gd name="connsiteY3913" fmla="*/ 1087689 h 4889855"/>
              <a:gd name="connsiteX3914" fmla="*/ 2352410 w 5018277"/>
              <a:gd name="connsiteY3914" fmla="*/ 1075109 h 4889855"/>
              <a:gd name="connsiteX3915" fmla="*/ 4468251 w 5018277"/>
              <a:gd name="connsiteY3915" fmla="*/ 950270 h 4889855"/>
              <a:gd name="connsiteX3916" fmla="*/ 4469920 w 5018277"/>
              <a:gd name="connsiteY3916" fmla="*/ 951942 h 4889855"/>
              <a:gd name="connsiteX3917" fmla="*/ 4468251 w 5018277"/>
              <a:gd name="connsiteY3917" fmla="*/ 953611 h 4889855"/>
              <a:gd name="connsiteX3918" fmla="*/ 4466581 w 5018277"/>
              <a:gd name="connsiteY3918" fmla="*/ 951942 h 4889855"/>
              <a:gd name="connsiteX3919" fmla="*/ 4468251 w 5018277"/>
              <a:gd name="connsiteY3919" fmla="*/ 950270 h 4889855"/>
              <a:gd name="connsiteX3920" fmla="*/ 550028 w 5018277"/>
              <a:gd name="connsiteY3920" fmla="*/ 950268 h 4889855"/>
              <a:gd name="connsiteX3921" fmla="*/ 551697 w 5018277"/>
              <a:gd name="connsiteY3921" fmla="*/ 951940 h 4889855"/>
              <a:gd name="connsiteX3922" fmla="*/ 550028 w 5018277"/>
              <a:gd name="connsiteY3922" fmla="*/ 953609 h 4889855"/>
              <a:gd name="connsiteX3923" fmla="*/ 548357 w 5018277"/>
              <a:gd name="connsiteY3923" fmla="*/ 951940 h 4889855"/>
              <a:gd name="connsiteX3924" fmla="*/ 550028 w 5018277"/>
              <a:gd name="connsiteY3924" fmla="*/ 950268 h 4889855"/>
              <a:gd name="connsiteX3925" fmla="*/ 4311521 w 5018277"/>
              <a:gd name="connsiteY3925" fmla="*/ 949552 h 4889855"/>
              <a:gd name="connsiteX3926" fmla="*/ 4313920 w 5018277"/>
              <a:gd name="connsiteY3926" fmla="*/ 951950 h 4889855"/>
              <a:gd name="connsiteX3927" fmla="*/ 4311521 w 5018277"/>
              <a:gd name="connsiteY3927" fmla="*/ 954349 h 4889855"/>
              <a:gd name="connsiteX3928" fmla="*/ 4309122 w 5018277"/>
              <a:gd name="connsiteY3928" fmla="*/ 951950 h 4889855"/>
              <a:gd name="connsiteX3929" fmla="*/ 4311521 w 5018277"/>
              <a:gd name="connsiteY3929" fmla="*/ 949552 h 4889855"/>
              <a:gd name="connsiteX3930" fmla="*/ 706756 w 5018277"/>
              <a:gd name="connsiteY3930" fmla="*/ 949549 h 4889855"/>
              <a:gd name="connsiteX3931" fmla="*/ 709155 w 5018277"/>
              <a:gd name="connsiteY3931" fmla="*/ 951949 h 4889855"/>
              <a:gd name="connsiteX3932" fmla="*/ 706756 w 5018277"/>
              <a:gd name="connsiteY3932" fmla="*/ 954348 h 4889855"/>
              <a:gd name="connsiteX3933" fmla="*/ 704358 w 5018277"/>
              <a:gd name="connsiteY3933" fmla="*/ 951949 h 4889855"/>
              <a:gd name="connsiteX3934" fmla="*/ 706756 w 5018277"/>
              <a:gd name="connsiteY3934" fmla="*/ 949549 h 4889855"/>
              <a:gd name="connsiteX3935" fmla="*/ 4154793 w 5018277"/>
              <a:gd name="connsiteY3935" fmla="*/ 948698 h 4889855"/>
              <a:gd name="connsiteX3936" fmla="*/ 4158048 w 5018277"/>
              <a:gd name="connsiteY3936" fmla="*/ 951954 h 4889855"/>
              <a:gd name="connsiteX3937" fmla="*/ 4154793 w 5018277"/>
              <a:gd name="connsiteY3937" fmla="*/ 955209 h 4889855"/>
              <a:gd name="connsiteX3938" fmla="*/ 4151537 w 5018277"/>
              <a:gd name="connsiteY3938" fmla="*/ 951954 h 4889855"/>
              <a:gd name="connsiteX3939" fmla="*/ 4154793 w 5018277"/>
              <a:gd name="connsiteY3939" fmla="*/ 948698 h 4889855"/>
              <a:gd name="connsiteX3940" fmla="*/ 863485 w 5018277"/>
              <a:gd name="connsiteY3940" fmla="*/ 948698 h 4889855"/>
              <a:gd name="connsiteX3941" fmla="*/ 866742 w 5018277"/>
              <a:gd name="connsiteY3941" fmla="*/ 951954 h 4889855"/>
              <a:gd name="connsiteX3942" fmla="*/ 863485 w 5018277"/>
              <a:gd name="connsiteY3942" fmla="*/ 955207 h 4889855"/>
              <a:gd name="connsiteX3943" fmla="*/ 860231 w 5018277"/>
              <a:gd name="connsiteY3943" fmla="*/ 951954 h 4889855"/>
              <a:gd name="connsiteX3944" fmla="*/ 863485 w 5018277"/>
              <a:gd name="connsiteY3944" fmla="*/ 948698 h 4889855"/>
              <a:gd name="connsiteX3945" fmla="*/ 3998064 w 5018277"/>
              <a:gd name="connsiteY3945" fmla="*/ 947819 h 4889855"/>
              <a:gd name="connsiteX3946" fmla="*/ 4002198 w 5018277"/>
              <a:gd name="connsiteY3946" fmla="*/ 951954 h 4889855"/>
              <a:gd name="connsiteX3947" fmla="*/ 3998064 w 5018277"/>
              <a:gd name="connsiteY3947" fmla="*/ 956086 h 4889855"/>
              <a:gd name="connsiteX3948" fmla="*/ 3993930 w 5018277"/>
              <a:gd name="connsiteY3948" fmla="*/ 951954 h 4889855"/>
              <a:gd name="connsiteX3949" fmla="*/ 3998064 w 5018277"/>
              <a:gd name="connsiteY3949" fmla="*/ 947819 h 4889855"/>
              <a:gd name="connsiteX3950" fmla="*/ 1020214 w 5018277"/>
              <a:gd name="connsiteY3950" fmla="*/ 947818 h 4889855"/>
              <a:gd name="connsiteX3951" fmla="*/ 1024348 w 5018277"/>
              <a:gd name="connsiteY3951" fmla="*/ 951954 h 4889855"/>
              <a:gd name="connsiteX3952" fmla="*/ 1020214 w 5018277"/>
              <a:gd name="connsiteY3952" fmla="*/ 956086 h 4889855"/>
              <a:gd name="connsiteX3953" fmla="*/ 1016080 w 5018277"/>
              <a:gd name="connsiteY3953" fmla="*/ 951954 h 4889855"/>
              <a:gd name="connsiteX3954" fmla="*/ 1020214 w 5018277"/>
              <a:gd name="connsiteY3954" fmla="*/ 947818 h 4889855"/>
              <a:gd name="connsiteX3955" fmla="*/ 3841335 w 5018277"/>
              <a:gd name="connsiteY3955" fmla="*/ 946846 h 4889855"/>
              <a:gd name="connsiteX3956" fmla="*/ 3846450 w 5018277"/>
              <a:gd name="connsiteY3956" fmla="*/ 951954 h 4889855"/>
              <a:gd name="connsiteX3957" fmla="*/ 3841335 w 5018277"/>
              <a:gd name="connsiteY3957" fmla="*/ 957067 h 4889855"/>
              <a:gd name="connsiteX3958" fmla="*/ 3836220 w 5018277"/>
              <a:gd name="connsiteY3958" fmla="*/ 951954 h 4889855"/>
              <a:gd name="connsiteX3959" fmla="*/ 3841335 w 5018277"/>
              <a:gd name="connsiteY3959" fmla="*/ 946846 h 4889855"/>
              <a:gd name="connsiteX3960" fmla="*/ 1176943 w 5018277"/>
              <a:gd name="connsiteY3960" fmla="*/ 946846 h 4889855"/>
              <a:gd name="connsiteX3961" fmla="*/ 1182058 w 5018277"/>
              <a:gd name="connsiteY3961" fmla="*/ 951954 h 4889855"/>
              <a:gd name="connsiteX3962" fmla="*/ 1176943 w 5018277"/>
              <a:gd name="connsiteY3962" fmla="*/ 957067 h 4889855"/>
              <a:gd name="connsiteX3963" fmla="*/ 1171828 w 5018277"/>
              <a:gd name="connsiteY3963" fmla="*/ 951954 h 4889855"/>
              <a:gd name="connsiteX3964" fmla="*/ 1176943 w 5018277"/>
              <a:gd name="connsiteY3964" fmla="*/ 946846 h 4889855"/>
              <a:gd name="connsiteX3965" fmla="*/ 3684606 w 5018277"/>
              <a:gd name="connsiteY3965" fmla="*/ 945886 h 4889855"/>
              <a:gd name="connsiteX3966" fmla="*/ 3690678 w 5018277"/>
              <a:gd name="connsiteY3966" fmla="*/ 951954 h 4889855"/>
              <a:gd name="connsiteX3967" fmla="*/ 3684606 w 5018277"/>
              <a:gd name="connsiteY3967" fmla="*/ 958027 h 4889855"/>
              <a:gd name="connsiteX3968" fmla="*/ 3678534 w 5018277"/>
              <a:gd name="connsiteY3968" fmla="*/ 951954 h 4889855"/>
              <a:gd name="connsiteX3969" fmla="*/ 3684606 w 5018277"/>
              <a:gd name="connsiteY3969" fmla="*/ 945886 h 4889855"/>
              <a:gd name="connsiteX3970" fmla="*/ 1333671 w 5018277"/>
              <a:gd name="connsiteY3970" fmla="*/ 945886 h 4889855"/>
              <a:gd name="connsiteX3971" fmla="*/ 1339743 w 5018277"/>
              <a:gd name="connsiteY3971" fmla="*/ 951954 h 4889855"/>
              <a:gd name="connsiteX3972" fmla="*/ 1333671 w 5018277"/>
              <a:gd name="connsiteY3972" fmla="*/ 958027 h 4889855"/>
              <a:gd name="connsiteX3973" fmla="*/ 1327599 w 5018277"/>
              <a:gd name="connsiteY3973" fmla="*/ 951954 h 4889855"/>
              <a:gd name="connsiteX3974" fmla="*/ 1333671 w 5018277"/>
              <a:gd name="connsiteY3974" fmla="*/ 945886 h 4889855"/>
              <a:gd name="connsiteX3975" fmla="*/ 3527877 w 5018277"/>
              <a:gd name="connsiteY3975" fmla="*/ 944850 h 4889855"/>
              <a:gd name="connsiteX3976" fmla="*/ 3534986 w 5018277"/>
              <a:gd name="connsiteY3976" fmla="*/ 951960 h 4889855"/>
              <a:gd name="connsiteX3977" fmla="*/ 3527877 w 5018277"/>
              <a:gd name="connsiteY3977" fmla="*/ 959063 h 4889855"/>
              <a:gd name="connsiteX3978" fmla="*/ 3520768 w 5018277"/>
              <a:gd name="connsiteY3978" fmla="*/ 951960 h 4889855"/>
              <a:gd name="connsiteX3979" fmla="*/ 3527877 w 5018277"/>
              <a:gd name="connsiteY3979" fmla="*/ 944850 h 4889855"/>
              <a:gd name="connsiteX3980" fmla="*/ 1490400 w 5018277"/>
              <a:gd name="connsiteY3980" fmla="*/ 944850 h 4889855"/>
              <a:gd name="connsiteX3981" fmla="*/ 1497509 w 5018277"/>
              <a:gd name="connsiteY3981" fmla="*/ 951960 h 4889855"/>
              <a:gd name="connsiteX3982" fmla="*/ 1490400 w 5018277"/>
              <a:gd name="connsiteY3982" fmla="*/ 959063 h 4889855"/>
              <a:gd name="connsiteX3983" fmla="*/ 1483291 w 5018277"/>
              <a:gd name="connsiteY3983" fmla="*/ 951960 h 4889855"/>
              <a:gd name="connsiteX3984" fmla="*/ 1490400 w 5018277"/>
              <a:gd name="connsiteY3984" fmla="*/ 944850 h 4889855"/>
              <a:gd name="connsiteX3985" fmla="*/ 3371148 w 5018277"/>
              <a:gd name="connsiteY3985" fmla="*/ 944016 h 4889855"/>
              <a:gd name="connsiteX3986" fmla="*/ 3379087 w 5018277"/>
              <a:gd name="connsiteY3986" fmla="*/ 951960 h 4889855"/>
              <a:gd name="connsiteX3987" fmla="*/ 3371148 w 5018277"/>
              <a:gd name="connsiteY3987" fmla="*/ 959898 h 4889855"/>
              <a:gd name="connsiteX3988" fmla="*/ 3363209 w 5018277"/>
              <a:gd name="connsiteY3988" fmla="*/ 951960 h 4889855"/>
              <a:gd name="connsiteX3989" fmla="*/ 3371148 w 5018277"/>
              <a:gd name="connsiteY3989" fmla="*/ 944016 h 4889855"/>
              <a:gd name="connsiteX3990" fmla="*/ 1647129 w 5018277"/>
              <a:gd name="connsiteY3990" fmla="*/ 944016 h 4889855"/>
              <a:gd name="connsiteX3991" fmla="*/ 1655067 w 5018277"/>
              <a:gd name="connsiteY3991" fmla="*/ 951960 h 4889855"/>
              <a:gd name="connsiteX3992" fmla="*/ 1647129 w 5018277"/>
              <a:gd name="connsiteY3992" fmla="*/ 959898 h 4889855"/>
              <a:gd name="connsiteX3993" fmla="*/ 1639190 w 5018277"/>
              <a:gd name="connsiteY3993" fmla="*/ 951960 h 4889855"/>
              <a:gd name="connsiteX3994" fmla="*/ 1647129 w 5018277"/>
              <a:gd name="connsiteY3994" fmla="*/ 944016 h 4889855"/>
              <a:gd name="connsiteX3995" fmla="*/ 3214419 w 5018277"/>
              <a:gd name="connsiteY3995" fmla="*/ 943142 h 4889855"/>
              <a:gd name="connsiteX3996" fmla="*/ 3223232 w 5018277"/>
              <a:gd name="connsiteY3996" fmla="*/ 951960 h 4889855"/>
              <a:gd name="connsiteX3997" fmla="*/ 3214419 w 5018277"/>
              <a:gd name="connsiteY3997" fmla="*/ 960772 h 4889855"/>
              <a:gd name="connsiteX3998" fmla="*/ 3205606 w 5018277"/>
              <a:gd name="connsiteY3998" fmla="*/ 951960 h 4889855"/>
              <a:gd name="connsiteX3999" fmla="*/ 3214419 w 5018277"/>
              <a:gd name="connsiteY3999" fmla="*/ 943142 h 4889855"/>
              <a:gd name="connsiteX4000" fmla="*/ 1803858 w 5018277"/>
              <a:gd name="connsiteY4000" fmla="*/ 943142 h 4889855"/>
              <a:gd name="connsiteX4001" fmla="*/ 1812671 w 5018277"/>
              <a:gd name="connsiteY4001" fmla="*/ 951960 h 4889855"/>
              <a:gd name="connsiteX4002" fmla="*/ 1803858 w 5018277"/>
              <a:gd name="connsiteY4002" fmla="*/ 960772 h 4889855"/>
              <a:gd name="connsiteX4003" fmla="*/ 1795045 w 5018277"/>
              <a:gd name="connsiteY4003" fmla="*/ 951960 h 4889855"/>
              <a:gd name="connsiteX4004" fmla="*/ 1803858 w 5018277"/>
              <a:gd name="connsiteY4004" fmla="*/ 943142 h 4889855"/>
              <a:gd name="connsiteX4005" fmla="*/ 3057690 w 5018277"/>
              <a:gd name="connsiteY4005" fmla="*/ 942385 h 4889855"/>
              <a:gd name="connsiteX4006" fmla="*/ 3067266 w 5018277"/>
              <a:gd name="connsiteY4006" fmla="*/ 951960 h 4889855"/>
              <a:gd name="connsiteX4007" fmla="*/ 3057690 w 5018277"/>
              <a:gd name="connsiteY4007" fmla="*/ 961531 h 4889855"/>
              <a:gd name="connsiteX4008" fmla="*/ 3048114 w 5018277"/>
              <a:gd name="connsiteY4008" fmla="*/ 951960 h 4889855"/>
              <a:gd name="connsiteX4009" fmla="*/ 3057690 w 5018277"/>
              <a:gd name="connsiteY4009" fmla="*/ 942385 h 4889855"/>
              <a:gd name="connsiteX4010" fmla="*/ 1960587 w 5018277"/>
              <a:gd name="connsiteY4010" fmla="*/ 942385 h 4889855"/>
              <a:gd name="connsiteX4011" fmla="*/ 1970163 w 5018277"/>
              <a:gd name="connsiteY4011" fmla="*/ 951960 h 4889855"/>
              <a:gd name="connsiteX4012" fmla="*/ 1960587 w 5018277"/>
              <a:gd name="connsiteY4012" fmla="*/ 961531 h 4889855"/>
              <a:gd name="connsiteX4013" fmla="*/ 1951011 w 5018277"/>
              <a:gd name="connsiteY4013" fmla="*/ 951960 h 4889855"/>
              <a:gd name="connsiteX4014" fmla="*/ 1960587 w 5018277"/>
              <a:gd name="connsiteY4014" fmla="*/ 942385 h 4889855"/>
              <a:gd name="connsiteX4015" fmla="*/ 2900961 w 5018277"/>
              <a:gd name="connsiteY4015" fmla="*/ 941752 h 4889855"/>
              <a:gd name="connsiteX4016" fmla="*/ 2911169 w 5018277"/>
              <a:gd name="connsiteY4016" fmla="*/ 951960 h 4889855"/>
              <a:gd name="connsiteX4017" fmla="*/ 2900961 w 5018277"/>
              <a:gd name="connsiteY4017" fmla="*/ 962165 h 4889855"/>
              <a:gd name="connsiteX4018" fmla="*/ 2890753 w 5018277"/>
              <a:gd name="connsiteY4018" fmla="*/ 951960 h 4889855"/>
              <a:gd name="connsiteX4019" fmla="*/ 2900961 w 5018277"/>
              <a:gd name="connsiteY4019" fmla="*/ 941752 h 4889855"/>
              <a:gd name="connsiteX4020" fmla="*/ 2117316 w 5018277"/>
              <a:gd name="connsiteY4020" fmla="*/ 941752 h 4889855"/>
              <a:gd name="connsiteX4021" fmla="*/ 2127524 w 5018277"/>
              <a:gd name="connsiteY4021" fmla="*/ 951960 h 4889855"/>
              <a:gd name="connsiteX4022" fmla="*/ 2117316 w 5018277"/>
              <a:gd name="connsiteY4022" fmla="*/ 962165 h 4889855"/>
              <a:gd name="connsiteX4023" fmla="*/ 2107108 w 5018277"/>
              <a:gd name="connsiteY4023" fmla="*/ 951960 h 4889855"/>
              <a:gd name="connsiteX4024" fmla="*/ 2117316 w 5018277"/>
              <a:gd name="connsiteY4024" fmla="*/ 941752 h 4889855"/>
              <a:gd name="connsiteX4025" fmla="*/ 2744232 w 5018277"/>
              <a:gd name="connsiteY4025" fmla="*/ 941424 h 4889855"/>
              <a:gd name="connsiteX4026" fmla="*/ 2754763 w 5018277"/>
              <a:gd name="connsiteY4026" fmla="*/ 951960 h 4889855"/>
              <a:gd name="connsiteX4027" fmla="*/ 2744232 w 5018277"/>
              <a:gd name="connsiteY4027" fmla="*/ 962488 h 4889855"/>
              <a:gd name="connsiteX4028" fmla="*/ 2733700 w 5018277"/>
              <a:gd name="connsiteY4028" fmla="*/ 951960 h 4889855"/>
              <a:gd name="connsiteX4029" fmla="*/ 2744232 w 5018277"/>
              <a:gd name="connsiteY4029" fmla="*/ 941424 h 4889855"/>
              <a:gd name="connsiteX4030" fmla="*/ 2274045 w 5018277"/>
              <a:gd name="connsiteY4030" fmla="*/ 941424 h 4889855"/>
              <a:gd name="connsiteX4031" fmla="*/ 2284576 w 5018277"/>
              <a:gd name="connsiteY4031" fmla="*/ 951960 h 4889855"/>
              <a:gd name="connsiteX4032" fmla="*/ 2274045 w 5018277"/>
              <a:gd name="connsiteY4032" fmla="*/ 962488 h 4889855"/>
              <a:gd name="connsiteX4033" fmla="*/ 2263513 w 5018277"/>
              <a:gd name="connsiteY4033" fmla="*/ 951960 h 4889855"/>
              <a:gd name="connsiteX4034" fmla="*/ 2274045 w 5018277"/>
              <a:gd name="connsiteY4034" fmla="*/ 941424 h 4889855"/>
              <a:gd name="connsiteX4035" fmla="*/ 2587503 w 5018277"/>
              <a:gd name="connsiteY4035" fmla="*/ 941096 h 4889855"/>
              <a:gd name="connsiteX4036" fmla="*/ 2598363 w 5018277"/>
              <a:gd name="connsiteY4036" fmla="*/ 951960 h 4889855"/>
              <a:gd name="connsiteX4037" fmla="*/ 2587503 w 5018277"/>
              <a:gd name="connsiteY4037" fmla="*/ 962817 h 4889855"/>
              <a:gd name="connsiteX4038" fmla="*/ 2576643 w 5018277"/>
              <a:gd name="connsiteY4038" fmla="*/ 951960 h 4889855"/>
              <a:gd name="connsiteX4039" fmla="*/ 2587503 w 5018277"/>
              <a:gd name="connsiteY4039" fmla="*/ 941096 h 4889855"/>
              <a:gd name="connsiteX4040" fmla="*/ 2430774 w 5018277"/>
              <a:gd name="connsiteY4040" fmla="*/ 941096 h 4889855"/>
              <a:gd name="connsiteX4041" fmla="*/ 2441634 w 5018277"/>
              <a:gd name="connsiteY4041" fmla="*/ 951960 h 4889855"/>
              <a:gd name="connsiteX4042" fmla="*/ 2430774 w 5018277"/>
              <a:gd name="connsiteY4042" fmla="*/ 962817 h 4889855"/>
              <a:gd name="connsiteX4043" fmla="*/ 2419914 w 5018277"/>
              <a:gd name="connsiteY4043" fmla="*/ 951960 h 4889855"/>
              <a:gd name="connsiteX4044" fmla="*/ 2430774 w 5018277"/>
              <a:gd name="connsiteY4044" fmla="*/ 941096 h 4889855"/>
              <a:gd name="connsiteX4045" fmla="*/ 4389886 w 5018277"/>
              <a:gd name="connsiteY4045" fmla="*/ 814610 h 4889855"/>
              <a:gd name="connsiteX4046" fmla="*/ 4391490 w 5018277"/>
              <a:gd name="connsiteY4046" fmla="*/ 816213 h 4889855"/>
              <a:gd name="connsiteX4047" fmla="*/ 4389886 w 5018277"/>
              <a:gd name="connsiteY4047" fmla="*/ 817818 h 4889855"/>
              <a:gd name="connsiteX4048" fmla="*/ 4388282 w 5018277"/>
              <a:gd name="connsiteY4048" fmla="*/ 816213 h 4889855"/>
              <a:gd name="connsiteX4049" fmla="*/ 4389886 w 5018277"/>
              <a:gd name="connsiteY4049" fmla="*/ 814610 h 4889855"/>
              <a:gd name="connsiteX4050" fmla="*/ 628392 w 5018277"/>
              <a:gd name="connsiteY4050" fmla="*/ 814607 h 4889855"/>
              <a:gd name="connsiteX4051" fmla="*/ 629996 w 5018277"/>
              <a:gd name="connsiteY4051" fmla="*/ 816210 h 4889855"/>
              <a:gd name="connsiteX4052" fmla="*/ 628392 w 5018277"/>
              <a:gd name="connsiteY4052" fmla="*/ 817813 h 4889855"/>
              <a:gd name="connsiteX4053" fmla="*/ 626788 w 5018277"/>
              <a:gd name="connsiteY4053" fmla="*/ 816210 h 4889855"/>
              <a:gd name="connsiteX4054" fmla="*/ 628392 w 5018277"/>
              <a:gd name="connsiteY4054" fmla="*/ 814607 h 4889855"/>
              <a:gd name="connsiteX4055" fmla="*/ 4233157 w 5018277"/>
              <a:gd name="connsiteY4055" fmla="*/ 813978 h 4889855"/>
              <a:gd name="connsiteX4056" fmla="*/ 4235399 w 5018277"/>
              <a:gd name="connsiteY4056" fmla="*/ 816220 h 4889855"/>
              <a:gd name="connsiteX4057" fmla="*/ 4233157 w 5018277"/>
              <a:gd name="connsiteY4057" fmla="*/ 818463 h 4889855"/>
              <a:gd name="connsiteX4058" fmla="*/ 4230914 w 5018277"/>
              <a:gd name="connsiteY4058" fmla="*/ 816220 h 4889855"/>
              <a:gd name="connsiteX4059" fmla="*/ 4233157 w 5018277"/>
              <a:gd name="connsiteY4059" fmla="*/ 813978 h 4889855"/>
              <a:gd name="connsiteX4060" fmla="*/ 785120 w 5018277"/>
              <a:gd name="connsiteY4060" fmla="*/ 813978 h 4889855"/>
              <a:gd name="connsiteX4061" fmla="*/ 787363 w 5018277"/>
              <a:gd name="connsiteY4061" fmla="*/ 816217 h 4889855"/>
              <a:gd name="connsiteX4062" fmla="*/ 785120 w 5018277"/>
              <a:gd name="connsiteY4062" fmla="*/ 818463 h 4889855"/>
              <a:gd name="connsiteX4063" fmla="*/ 782879 w 5018277"/>
              <a:gd name="connsiteY4063" fmla="*/ 816217 h 4889855"/>
              <a:gd name="connsiteX4064" fmla="*/ 785120 w 5018277"/>
              <a:gd name="connsiteY4064" fmla="*/ 813978 h 4889855"/>
              <a:gd name="connsiteX4065" fmla="*/ 4076427 w 5018277"/>
              <a:gd name="connsiteY4065" fmla="*/ 813239 h 4889855"/>
              <a:gd name="connsiteX4066" fmla="*/ 4079412 w 5018277"/>
              <a:gd name="connsiteY4066" fmla="*/ 816224 h 4889855"/>
              <a:gd name="connsiteX4067" fmla="*/ 4076427 w 5018277"/>
              <a:gd name="connsiteY4067" fmla="*/ 819207 h 4889855"/>
              <a:gd name="connsiteX4068" fmla="*/ 4073443 w 5018277"/>
              <a:gd name="connsiteY4068" fmla="*/ 816224 h 4889855"/>
              <a:gd name="connsiteX4069" fmla="*/ 4076427 w 5018277"/>
              <a:gd name="connsiteY4069" fmla="*/ 813239 h 4889855"/>
              <a:gd name="connsiteX4070" fmla="*/ 941851 w 5018277"/>
              <a:gd name="connsiteY4070" fmla="*/ 813239 h 4889855"/>
              <a:gd name="connsiteX4071" fmla="*/ 944833 w 5018277"/>
              <a:gd name="connsiteY4071" fmla="*/ 816220 h 4889855"/>
              <a:gd name="connsiteX4072" fmla="*/ 941851 w 5018277"/>
              <a:gd name="connsiteY4072" fmla="*/ 819207 h 4889855"/>
              <a:gd name="connsiteX4073" fmla="*/ 938865 w 5018277"/>
              <a:gd name="connsiteY4073" fmla="*/ 816220 h 4889855"/>
              <a:gd name="connsiteX4074" fmla="*/ 941851 w 5018277"/>
              <a:gd name="connsiteY4074" fmla="*/ 813239 h 4889855"/>
              <a:gd name="connsiteX4075" fmla="*/ 3919698 w 5018277"/>
              <a:gd name="connsiteY4075" fmla="*/ 812495 h 4889855"/>
              <a:gd name="connsiteX4076" fmla="*/ 3923429 w 5018277"/>
              <a:gd name="connsiteY4076" fmla="*/ 816224 h 4889855"/>
              <a:gd name="connsiteX4077" fmla="*/ 3919698 w 5018277"/>
              <a:gd name="connsiteY4077" fmla="*/ 819956 h 4889855"/>
              <a:gd name="connsiteX4078" fmla="*/ 3915968 w 5018277"/>
              <a:gd name="connsiteY4078" fmla="*/ 816224 h 4889855"/>
              <a:gd name="connsiteX4079" fmla="*/ 3919698 w 5018277"/>
              <a:gd name="connsiteY4079" fmla="*/ 812495 h 4889855"/>
              <a:gd name="connsiteX4080" fmla="*/ 1098578 w 5018277"/>
              <a:gd name="connsiteY4080" fmla="*/ 812495 h 4889855"/>
              <a:gd name="connsiteX4081" fmla="*/ 1102308 w 5018277"/>
              <a:gd name="connsiteY4081" fmla="*/ 816224 h 4889855"/>
              <a:gd name="connsiteX4082" fmla="*/ 1098578 w 5018277"/>
              <a:gd name="connsiteY4082" fmla="*/ 819956 h 4889855"/>
              <a:gd name="connsiteX4083" fmla="*/ 1094847 w 5018277"/>
              <a:gd name="connsiteY4083" fmla="*/ 816224 h 4889855"/>
              <a:gd name="connsiteX4084" fmla="*/ 1098578 w 5018277"/>
              <a:gd name="connsiteY4084" fmla="*/ 812495 h 4889855"/>
              <a:gd name="connsiteX4085" fmla="*/ 3762970 w 5018277"/>
              <a:gd name="connsiteY4085" fmla="*/ 811670 h 4889855"/>
              <a:gd name="connsiteX4086" fmla="*/ 3767528 w 5018277"/>
              <a:gd name="connsiteY4086" fmla="*/ 816224 h 4889855"/>
              <a:gd name="connsiteX4087" fmla="*/ 3762970 w 5018277"/>
              <a:gd name="connsiteY4087" fmla="*/ 820783 h 4889855"/>
              <a:gd name="connsiteX4088" fmla="*/ 3758413 w 5018277"/>
              <a:gd name="connsiteY4088" fmla="*/ 816224 h 4889855"/>
              <a:gd name="connsiteX4089" fmla="*/ 3762970 w 5018277"/>
              <a:gd name="connsiteY4089" fmla="*/ 811670 h 4889855"/>
              <a:gd name="connsiteX4090" fmla="*/ 1255307 w 5018277"/>
              <a:gd name="connsiteY4090" fmla="*/ 811670 h 4889855"/>
              <a:gd name="connsiteX4091" fmla="*/ 1259865 w 5018277"/>
              <a:gd name="connsiteY4091" fmla="*/ 816224 h 4889855"/>
              <a:gd name="connsiteX4092" fmla="*/ 1255307 w 5018277"/>
              <a:gd name="connsiteY4092" fmla="*/ 820783 h 4889855"/>
              <a:gd name="connsiteX4093" fmla="*/ 1250750 w 5018277"/>
              <a:gd name="connsiteY4093" fmla="*/ 816224 h 4889855"/>
              <a:gd name="connsiteX4094" fmla="*/ 1255307 w 5018277"/>
              <a:gd name="connsiteY4094" fmla="*/ 811670 h 4889855"/>
              <a:gd name="connsiteX4095" fmla="*/ 3606241 w 5018277"/>
              <a:gd name="connsiteY4095" fmla="*/ 810765 h 4889855"/>
              <a:gd name="connsiteX4096" fmla="*/ 3611706 w 5018277"/>
              <a:gd name="connsiteY4096" fmla="*/ 816226 h 4889855"/>
              <a:gd name="connsiteX4097" fmla="*/ 3606241 w 5018277"/>
              <a:gd name="connsiteY4097" fmla="*/ 821694 h 4889855"/>
              <a:gd name="connsiteX4098" fmla="*/ 3600777 w 5018277"/>
              <a:gd name="connsiteY4098" fmla="*/ 816226 h 4889855"/>
              <a:gd name="connsiteX4099" fmla="*/ 3606241 w 5018277"/>
              <a:gd name="connsiteY4099" fmla="*/ 810765 h 4889855"/>
              <a:gd name="connsiteX4100" fmla="*/ 1412035 w 5018277"/>
              <a:gd name="connsiteY4100" fmla="*/ 810765 h 4889855"/>
              <a:gd name="connsiteX4101" fmla="*/ 1417500 w 5018277"/>
              <a:gd name="connsiteY4101" fmla="*/ 816226 h 4889855"/>
              <a:gd name="connsiteX4102" fmla="*/ 1412035 w 5018277"/>
              <a:gd name="connsiteY4102" fmla="*/ 821694 h 4889855"/>
              <a:gd name="connsiteX4103" fmla="*/ 1406571 w 5018277"/>
              <a:gd name="connsiteY4103" fmla="*/ 816226 h 4889855"/>
              <a:gd name="connsiteX4104" fmla="*/ 1412035 w 5018277"/>
              <a:gd name="connsiteY4104" fmla="*/ 810765 h 4889855"/>
              <a:gd name="connsiteX4105" fmla="*/ 3449512 w 5018277"/>
              <a:gd name="connsiteY4105" fmla="*/ 809906 h 4889855"/>
              <a:gd name="connsiteX4106" fmla="*/ 3455836 w 5018277"/>
              <a:gd name="connsiteY4106" fmla="*/ 816227 h 4889855"/>
              <a:gd name="connsiteX4107" fmla="*/ 3449512 w 5018277"/>
              <a:gd name="connsiteY4107" fmla="*/ 822556 h 4889855"/>
              <a:gd name="connsiteX4108" fmla="*/ 3443188 w 5018277"/>
              <a:gd name="connsiteY4108" fmla="*/ 816227 h 4889855"/>
              <a:gd name="connsiteX4109" fmla="*/ 3449512 w 5018277"/>
              <a:gd name="connsiteY4109" fmla="*/ 809906 h 4889855"/>
              <a:gd name="connsiteX4110" fmla="*/ 1568765 w 5018277"/>
              <a:gd name="connsiteY4110" fmla="*/ 809906 h 4889855"/>
              <a:gd name="connsiteX4111" fmla="*/ 1575089 w 5018277"/>
              <a:gd name="connsiteY4111" fmla="*/ 816227 h 4889855"/>
              <a:gd name="connsiteX4112" fmla="*/ 1568765 w 5018277"/>
              <a:gd name="connsiteY4112" fmla="*/ 822556 h 4889855"/>
              <a:gd name="connsiteX4113" fmla="*/ 1562441 w 5018277"/>
              <a:gd name="connsiteY4113" fmla="*/ 816227 h 4889855"/>
              <a:gd name="connsiteX4114" fmla="*/ 1568765 w 5018277"/>
              <a:gd name="connsiteY4114" fmla="*/ 809906 h 4889855"/>
              <a:gd name="connsiteX4115" fmla="*/ 3292783 w 5018277"/>
              <a:gd name="connsiteY4115" fmla="*/ 809123 h 4889855"/>
              <a:gd name="connsiteX4116" fmla="*/ 3299892 w 5018277"/>
              <a:gd name="connsiteY4116" fmla="*/ 816227 h 4889855"/>
              <a:gd name="connsiteX4117" fmla="*/ 3292783 w 5018277"/>
              <a:gd name="connsiteY4117" fmla="*/ 823336 h 4889855"/>
              <a:gd name="connsiteX4118" fmla="*/ 3285674 w 5018277"/>
              <a:gd name="connsiteY4118" fmla="*/ 816227 h 4889855"/>
              <a:gd name="connsiteX4119" fmla="*/ 3292783 w 5018277"/>
              <a:gd name="connsiteY4119" fmla="*/ 809123 h 4889855"/>
              <a:gd name="connsiteX4120" fmla="*/ 1725494 w 5018277"/>
              <a:gd name="connsiteY4120" fmla="*/ 809123 h 4889855"/>
              <a:gd name="connsiteX4121" fmla="*/ 1732603 w 5018277"/>
              <a:gd name="connsiteY4121" fmla="*/ 816227 h 4889855"/>
              <a:gd name="connsiteX4122" fmla="*/ 1725494 w 5018277"/>
              <a:gd name="connsiteY4122" fmla="*/ 823336 h 4889855"/>
              <a:gd name="connsiteX4123" fmla="*/ 1718385 w 5018277"/>
              <a:gd name="connsiteY4123" fmla="*/ 816227 h 4889855"/>
              <a:gd name="connsiteX4124" fmla="*/ 1725494 w 5018277"/>
              <a:gd name="connsiteY4124" fmla="*/ 809123 h 4889855"/>
              <a:gd name="connsiteX4125" fmla="*/ 3136054 w 5018277"/>
              <a:gd name="connsiteY4125" fmla="*/ 808431 h 4889855"/>
              <a:gd name="connsiteX4126" fmla="*/ 3143852 w 5018277"/>
              <a:gd name="connsiteY4126" fmla="*/ 816227 h 4889855"/>
              <a:gd name="connsiteX4127" fmla="*/ 3136054 w 5018277"/>
              <a:gd name="connsiteY4127" fmla="*/ 824027 h 4889855"/>
              <a:gd name="connsiteX4128" fmla="*/ 3128257 w 5018277"/>
              <a:gd name="connsiteY4128" fmla="*/ 816227 h 4889855"/>
              <a:gd name="connsiteX4129" fmla="*/ 3136054 w 5018277"/>
              <a:gd name="connsiteY4129" fmla="*/ 808431 h 4889855"/>
              <a:gd name="connsiteX4130" fmla="*/ 1882222 w 5018277"/>
              <a:gd name="connsiteY4130" fmla="*/ 808431 h 4889855"/>
              <a:gd name="connsiteX4131" fmla="*/ 1890020 w 5018277"/>
              <a:gd name="connsiteY4131" fmla="*/ 816226 h 4889855"/>
              <a:gd name="connsiteX4132" fmla="*/ 1882222 w 5018277"/>
              <a:gd name="connsiteY4132" fmla="*/ 824027 h 4889855"/>
              <a:gd name="connsiteX4133" fmla="*/ 1874425 w 5018277"/>
              <a:gd name="connsiteY4133" fmla="*/ 816226 h 4889855"/>
              <a:gd name="connsiteX4134" fmla="*/ 1882222 w 5018277"/>
              <a:gd name="connsiteY4134" fmla="*/ 808431 h 4889855"/>
              <a:gd name="connsiteX4135" fmla="*/ 2979326 w 5018277"/>
              <a:gd name="connsiteY4135" fmla="*/ 807860 h 4889855"/>
              <a:gd name="connsiteX4136" fmla="*/ 2987696 w 5018277"/>
              <a:gd name="connsiteY4136" fmla="*/ 816227 h 4889855"/>
              <a:gd name="connsiteX4137" fmla="*/ 2979326 w 5018277"/>
              <a:gd name="connsiteY4137" fmla="*/ 824598 h 4889855"/>
              <a:gd name="connsiteX4138" fmla="*/ 2970955 w 5018277"/>
              <a:gd name="connsiteY4138" fmla="*/ 816227 h 4889855"/>
              <a:gd name="connsiteX4139" fmla="*/ 2979326 w 5018277"/>
              <a:gd name="connsiteY4139" fmla="*/ 807860 h 4889855"/>
              <a:gd name="connsiteX4140" fmla="*/ 2038952 w 5018277"/>
              <a:gd name="connsiteY4140" fmla="*/ 807860 h 4889855"/>
              <a:gd name="connsiteX4141" fmla="*/ 2047322 w 5018277"/>
              <a:gd name="connsiteY4141" fmla="*/ 816226 h 4889855"/>
              <a:gd name="connsiteX4142" fmla="*/ 2038952 w 5018277"/>
              <a:gd name="connsiteY4142" fmla="*/ 824598 h 4889855"/>
              <a:gd name="connsiteX4143" fmla="*/ 2030581 w 5018277"/>
              <a:gd name="connsiteY4143" fmla="*/ 816226 h 4889855"/>
              <a:gd name="connsiteX4144" fmla="*/ 2038952 w 5018277"/>
              <a:gd name="connsiteY4144" fmla="*/ 807860 h 4889855"/>
              <a:gd name="connsiteX4145" fmla="*/ 2822596 w 5018277"/>
              <a:gd name="connsiteY4145" fmla="*/ 807413 h 4889855"/>
              <a:gd name="connsiteX4146" fmla="*/ 2831409 w 5018277"/>
              <a:gd name="connsiteY4146" fmla="*/ 816226 h 4889855"/>
              <a:gd name="connsiteX4147" fmla="*/ 2822596 w 5018277"/>
              <a:gd name="connsiteY4147" fmla="*/ 825040 h 4889855"/>
              <a:gd name="connsiteX4148" fmla="*/ 2813783 w 5018277"/>
              <a:gd name="connsiteY4148" fmla="*/ 816226 h 4889855"/>
              <a:gd name="connsiteX4149" fmla="*/ 2822596 w 5018277"/>
              <a:gd name="connsiteY4149" fmla="*/ 807413 h 4889855"/>
              <a:gd name="connsiteX4150" fmla="*/ 2195680 w 5018277"/>
              <a:gd name="connsiteY4150" fmla="*/ 807413 h 4889855"/>
              <a:gd name="connsiteX4151" fmla="*/ 2204493 w 5018277"/>
              <a:gd name="connsiteY4151" fmla="*/ 816226 h 4889855"/>
              <a:gd name="connsiteX4152" fmla="*/ 2195680 w 5018277"/>
              <a:gd name="connsiteY4152" fmla="*/ 825040 h 4889855"/>
              <a:gd name="connsiteX4153" fmla="*/ 2186867 w 5018277"/>
              <a:gd name="connsiteY4153" fmla="*/ 816226 h 4889855"/>
              <a:gd name="connsiteX4154" fmla="*/ 2195680 w 5018277"/>
              <a:gd name="connsiteY4154" fmla="*/ 807413 h 4889855"/>
              <a:gd name="connsiteX4155" fmla="*/ 2665867 w 5018277"/>
              <a:gd name="connsiteY4155" fmla="*/ 807262 h 4889855"/>
              <a:gd name="connsiteX4156" fmla="*/ 2674831 w 5018277"/>
              <a:gd name="connsiteY4156" fmla="*/ 816226 h 4889855"/>
              <a:gd name="connsiteX4157" fmla="*/ 2665867 w 5018277"/>
              <a:gd name="connsiteY4157" fmla="*/ 825193 h 4889855"/>
              <a:gd name="connsiteX4158" fmla="*/ 2656904 w 5018277"/>
              <a:gd name="connsiteY4158" fmla="*/ 816226 h 4889855"/>
              <a:gd name="connsiteX4159" fmla="*/ 2665867 w 5018277"/>
              <a:gd name="connsiteY4159" fmla="*/ 807262 h 4889855"/>
              <a:gd name="connsiteX4160" fmla="*/ 2352409 w 5018277"/>
              <a:gd name="connsiteY4160" fmla="*/ 807262 h 4889855"/>
              <a:gd name="connsiteX4161" fmla="*/ 2361373 w 5018277"/>
              <a:gd name="connsiteY4161" fmla="*/ 816226 h 4889855"/>
              <a:gd name="connsiteX4162" fmla="*/ 2352409 w 5018277"/>
              <a:gd name="connsiteY4162" fmla="*/ 825193 h 4889855"/>
              <a:gd name="connsiteX4163" fmla="*/ 2343446 w 5018277"/>
              <a:gd name="connsiteY4163" fmla="*/ 816226 h 4889855"/>
              <a:gd name="connsiteX4164" fmla="*/ 2352409 w 5018277"/>
              <a:gd name="connsiteY4164" fmla="*/ 807262 h 4889855"/>
              <a:gd name="connsiteX4165" fmla="*/ 2509139 w 5018277"/>
              <a:gd name="connsiteY4165" fmla="*/ 807111 h 4889855"/>
              <a:gd name="connsiteX4166" fmla="*/ 2518253 w 5018277"/>
              <a:gd name="connsiteY4166" fmla="*/ 816227 h 4889855"/>
              <a:gd name="connsiteX4167" fmla="*/ 2509139 w 5018277"/>
              <a:gd name="connsiteY4167" fmla="*/ 825338 h 4889855"/>
              <a:gd name="connsiteX4168" fmla="*/ 2500024 w 5018277"/>
              <a:gd name="connsiteY4168" fmla="*/ 816227 h 4889855"/>
              <a:gd name="connsiteX4169" fmla="*/ 2509139 w 5018277"/>
              <a:gd name="connsiteY4169" fmla="*/ 807111 h 4889855"/>
              <a:gd name="connsiteX4170" fmla="*/ 4154793 w 5018277"/>
              <a:gd name="connsiteY4170" fmla="*/ 678542 h 4889855"/>
              <a:gd name="connsiteX4171" fmla="*/ 4156739 w 5018277"/>
              <a:gd name="connsiteY4171" fmla="*/ 680486 h 4889855"/>
              <a:gd name="connsiteX4172" fmla="*/ 4154793 w 5018277"/>
              <a:gd name="connsiteY4172" fmla="*/ 682436 h 4889855"/>
              <a:gd name="connsiteX4173" fmla="*/ 4152847 w 5018277"/>
              <a:gd name="connsiteY4173" fmla="*/ 680486 h 4889855"/>
              <a:gd name="connsiteX4174" fmla="*/ 4154793 w 5018277"/>
              <a:gd name="connsiteY4174" fmla="*/ 678542 h 4889855"/>
              <a:gd name="connsiteX4175" fmla="*/ 863485 w 5018277"/>
              <a:gd name="connsiteY4175" fmla="*/ 678540 h 4889855"/>
              <a:gd name="connsiteX4176" fmla="*/ 865432 w 5018277"/>
              <a:gd name="connsiteY4176" fmla="*/ 680486 h 4889855"/>
              <a:gd name="connsiteX4177" fmla="*/ 863485 w 5018277"/>
              <a:gd name="connsiteY4177" fmla="*/ 682431 h 4889855"/>
              <a:gd name="connsiteX4178" fmla="*/ 861541 w 5018277"/>
              <a:gd name="connsiteY4178" fmla="*/ 680486 h 4889855"/>
              <a:gd name="connsiteX4179" fmla="*/ 863485 w 5018277"/>
              <a:gd name="connsiteY4179" fmla="*/ 678540 h 4889855"/>
              <a:gd name="connsiteX4180" fmla="*/ 3998064 w 5018277"/>
              <a:gd name="connsiteY4180" fmla="*/ 677929 h 4889855"/>
              <a:gd name="connsiteX4181" fmla="*/ 4000623 w 5018277"/>
              <a:gd name="connsiteY4181" fmla="*/ 680491 h 4889855"/>
              <a:gd name="connsiteX4182" fmla="*/ 3998064 w 5018277"/>
              <a:gd name="connsiteY4182" fmla="*/ 683049 h 4889855"/>
              <a:gd name="connsiteX4183" fmla="*/ 3995504 w 5018277"/>
              <a:gd name="connsiteY4183" fmla="*/ 680491 h 4889855"/>
              <a:gd name="connsiteX4184" fmla="*/ 3998064 w 5018277"/>
              <a:gd name="connsiteY4184" fmla="*/ 677929 h 4889855"/>
              <a:gd name="connsiteX4185" fmla="*/ 1020214 w 5018277"/>
              <a:gd name="connsiteY4185" fmla="*/ 677929 h 4889855"/>
              <a:gd name="connsiteX4186" fmla="*/ 1022773 w 5018277"/>
              <a:gd name="connsiteY4186" fmla="*/ 680491 h 4889855"/>
              <a:gd name="connsiteX4187" fmla="*/ 1020214 w 5018277"/>
              <a:gd name="connsiteY4187" fmla="*/ 683049 h 4889855"/>
              <a:gd name="connsiteX4188" fmla="*/ 1017654 w 5018277"/>
              <a:gd name="connsiteY4188" fmla="*/ 680491 h 4889855"/>
              <a:gd name="connsiteX4189" fmla="*/ 1020214 w 5018277"/>
              <a:gd name="connsiteY4189" fmla="*/ 677929 h 4889855"/>
              <a:gd name="connsiteX4190" fmla="*/ 3841335 w 5018277"/>
              <a:gd name="connsiteY4190" fmla="*/ 677237 h 4889855"/>
              <a:gd name="connsiteX4191" fmla="*/ 3844590 w 5018277"/>
              <a:gd name="connsiteY4191" fmla="*/ 680492 h 4889855"/>
              <a:gd name="connsiteX4192" fmla="*/ 3841335 w 5018277"/>
              <a:gd name="connsiteY4192" fmla="*/ 683752 h 4889855"/>
              <a:gd name="connsiteX4193" fmla="*/ 3838080 w 5018277"/>
              <a:gd name="connsiteY4193" fmla="*/ 680492 h 4889855"/>
              <a:gd name="connsiteX4194" fmla="*/ 3841335 w 5018277"/>
              <a:gd name="connsiteY4194" fmla="*/ 677237 h 4889855"/>
              <a:gd name="connsiteX4195" fmla="*/ 1176943 w 5018277"/>
              <a:gd name="connsiteY4195" fmla="*/ 677237 h 4889855"/>
              <a:gd name="connsiteX4196" fmla="*/ 1180198 w 5018277"/>
              <a:gd name="connsiteY4196" fmla="*/ 680492 h 4889855"/>
              <a:gd name="connsiteX4197" fmla="*/ 1176943 w 5018277"/>
              <a:gd name="connsiteY4197" fmla="*/ 683752 h 4889855"/>
              <a:gd name="connsiteX4198" fmla="*/ 1173688 w 5018277"/>
              <a:gd name="connsiteY4198" fmla="*/ 680492 h 4889855"/>
              <a:gd name="connsiteX4199" fmla="*/ 1176943 w 5018277"/>
              <a:gd name="connsiteY4199" fmla="*/ 677237 h 4889855"/>
              <a:gd name="connsiteX4200" fmla="*/ 3684606 w 5018277"/>
              <a:gd name="connsiteY4200" fmla="*/ 676566 h 4889855"/>
              <a:gd name="connsiteX4201" fmla="*/ 3688536 w 5018277"/>
              <a:gd name="connsiteY4201" fmla="*/ 680492 h 4889855"/>
              <a:gd name="connsiteX4202" fmla="*/ 3684606 w 5018277"/>
              <a:gd name="connsiteY4202" fmla="*/ 684421 h 4889855"/>
              <a:gd name="connsiteX4203" fmla="*/ 3680676 w 5018277"/>
              <a:gd name="connsiteY4203" fmla="*/ 680492 h 4889855"/>
              <a:gd name="connsiteX4204" fmla="*/ 3684606 w 5018277"/>
              <a:gd name="connsiteY4204" fmla="*/ 676566 h 4889855"/>
              <a:gd name="connsiteX4205" fmla="*/ 1333672 w 5018277"/>
              <a:gd name="connsiteY4205" fmla="*/ 676566 h 4889855"/>
              <a:gd name="connsiteX4206" fmla="*/ 1337601 w 5018277"/>
              <a:gd name="connsiteY4206" fmla="*/ 680492 h 4889855"/>
              <a:gd name="connsiteX4207" fmla="*/ 1333672 w 5018277"/>
              <a:gd name="connsiteY4207" fmla="*/ 684418 h 4889855"/>
              <a:gd name="connsiteX4208" fmla="*/ 1329742 w 5018277"/>
              <a:gd name="connsiteY4208" fmla="*/ 680492 h 4889855"/>
              <a:gd name="connsiteX4209" fmla="*/ 1333672 w 5018277"/>
              <a:gd name="connsiteY4209" fmla="*/ 676566 h 4889855"/>
              <a:gd name="connsiteX4210" fmla="*/ 3527876 w 5018277"/>
              <a:gd name="connsiteY4210" fmla="*/ 675824 h 4889855"/>
              <a:gd name="connsiteX4211" fmla="*/ 3532543 w 5018277"/>
              <a:gd name="connsiteY4211" fmla="*/ 680492 h 4889855"/>
              <a:gd name="connsiteX4212" fmla="*/ 3527876 w 5018277"/>
              <a:gd name="connsiteY4212" fmla="*/ 685161 h 4889855"/>
              <a:gd name="connsiteX4213" fmla="*/ 3523210 w 5018277"/>
              <a:gd name="connsiteY4213" fmla="*/ 680492 h 4889855"/>
              <a:gd name="connsiteX4214" fmla="*/ 3527876 w 5018277"/>
              <a:gd name="connsiteY4214" fmla="*/ 675824 h 4889855"/>
              <a:gd name="connsiteX4215" fmla="*/ 1490400 w 5018277"/>
              <a:gd name="connsiteY4215" fmla="*/ 675824 h 4889855"/>
              <a:gd name="connsiteX4216" fmla="*/ 1495067 w 5018277"/>
              <a:gd name="connsiteY4216" fmla="*/ 680492 h 4889855"/>
              <a:gd name="connsiteX4217" fmla="*/ 1490400 w 5018277"/>
              <a:gd name="connsiteY4217" fmla="*/ 685161 h 4889855"/>
              <a:gd name="connsiteX4218" fmla="*/ 1485734 w 5018277"/>
              <a:gd name="connsiteY4218" fmla="*/ 680492 h 4889855"/>
              <a:gd name="connsiteX4219" fmla="*/ 1490400 w 5018277"/>
              <a:gd name="connsiteY4219" fmla="*/ 675824 h 4889855"/>
              <a:gd name="connsiteX4220" fmla="*/ 3371147 w 5018277"/>
              <a:gd name="connsiteY4220" fmla="*/ 675146 h 4889855"/>
              <a:gd name="connsiteX4221" fmla="*/ 3376494 w 5018277"/>
              <a:gd name="connsiteY4221" fmla="*/ 680492 h 4889855"/>
              <a:gd name="connsiteX4222" fmla="*/ 3371147 w 5018277"/>
              <a:gd name="connsiteY4222" fmla="*/ 685841 h 4889855"/>
              <a:gd name="connsiteX4223" fmla="*/ 3365801 w 5018277"/>
              <a:gd name="connsiteY4223" fmla="*/ 680492 h 4889855"/>
              <a:gd name="connsiteX4224" fmla="*/ 3371147 w 5018277"/>
              <a:gd name="connsiteY4224" fmla="*/ 675146 h 4889855"/>
              <a:gd name="connsiteX4225" fmla="*/ 1647130 w 5018277"/>
              <a:gd name="connsiteY4225" fmla="*/ 675146 h 4889855"/>
              <a:gd name="connsiteX4226" fmla="*/ 1652476 w 5018277"/>
              <a:gd name="connsiteY4226" fmla="*/ 680492 h 4889855"/>
              <a:gd name="connsiteX4227" fmla="*/ 1647130 w 5018277"/>
              <a:gd name="connsiteY4227" fmla="*/ 685841 h 4889855"/>
              <a:gd name="connsiteX4228" fmla="*/ 1641783 w 5018277"/>
              <a:gd name="connsiteY4228" fmla="*/ 680492 h 4889855"/>
              <a:gd name="connsiteX4229" fmla="*/ 1647130 w 5018277"/>
              <a:gd name="connsiteY4229" fmla="*/ 675146 h 4889855"/>
              <a:gd name="connsiteX4230" fmla="*/ 3214419 w 5018277"/>
              <a:gd name="connsiteY4230" fmla="*/ 674550 h 4889855"/>
              <a:gd name="connsiteX4231" fmla="*/ 3220367 w 5018277"/>
              <a:gd name="connsiteY4231" fmla="*/ 680492 h 4889855"/>
              <a:gd name="connsiteX4232" fmla="*/ 3214419 w 5018277"/>
              <a:gd name="connsiteY4232" fmla="*/ 686440 h 4889855"/>
              <a:gd name="connsiteX4233" fmla="*/ 3208471 w 5018277"/>
              <a:gd name="connsiteY4233" fmla="*/ 680492 h 4889855"/>
              <a:gd name="connsiteX4234" fmla="*/ 3214419 w 5018277"/>
              <a:gd name="connsiteY4234" fmla="*/ 674550 h 4889855"/>
              <a:gd name="connsiteX4235" fmla="*/ 1803858 w 5018277"/>
              <a:gd name="connsiteY4235" fmla="*/ 674550 h 4889855"/>
              <a:gd name="connsiteX4236" fmla="*/ 1809806 w 5018277"/>
              <a:gd name="connsiteY4236" fmla="*/ 680492 h 4889855"/>
              <a:gd name="connsiteX4237" fmla="*/ 1803858 w 5018277"/>
              <a:gd name="connsiteY4237" fmla="*/ 686440 h 4889855"/>
              <a:gd name="connsiteX4238" fmla="*/ 1797910 w 5018277"/>
              <a:gd name="connsiteY4238" fmla="*/ 680492 h 4889855"/>
              <a:gd name="connsiteX4239" fmla="*/ 1803858 w 5018277"/>
              <a:gd name="connsiteY4239" fmla="*/ 674550 h 4889855"/>
              <a:gd name="connsiteX4240" fmla="*/ 3057690 w 5018277"/>
              <a:gd name="connsiteY4240" fmla="*/ 673917 h 4889855"/>
              <a:gd name="connsiteX4241" fmla="*/ 3064270 w 5018277"/>
              <a:gd name="connsiteY4241" fmla="*/ 680492 h 4889855"/>
              <a:gd name="connsiteX4242" fmla="*/ 3057690 w 5018277"/>
              <a:gd name="connsiteY4242" fmla="*/ 687077 h 4889855"/>
              <a:gd name="connsiteX4243" fmla="*/ 3051109 w 5018277"/>
              <a:gd name="connsiteY4243" fmla="*/ 680492 h 4889855"/>
              <a:gd name="connsiteX4244" fmla="*/ 3057690 w 5018277"/>
              <a:gd name="connsiteY4244" fmla="*/ 673917 h 4889855"/>
              <a:gd name="connsiteX4245" fmla="*/ 1960588 w 5018277"/>
              <a:gd name="connsiteY4245" fmla="*/ 673917 h 4889855"/>
              <a:gd name="connsiteX4246" fmla="*/ 1967168 w 5018277"/>
              <a:gd name="connsiteY4246" fmla="*/ 680492 h 4889855"/>
              <a:gd name="connsiteX4247" fmla="*/ 1960588 w 5018277"/>
              <a:gd name="connsiteY4247" fmla="*/ 687074 h 4889855"/>
              <a:gd name="connsiteX4248" fmla="*/ 1954007 w 5018277"/>
              <a:gd name="connsiteY4248" fmla="*/ 680492 h 4889855"/>
              <a:gd name="connsiteX4249" fmla="*/ 1960588 w 5018277"/>
              <a:gd name="connsiteY4249" fmla="*/ 673917 h 4889855"/>
              <a:gd name="connsiteX4250" fmla="*/ 2900961 w 5018277"/>
              <a:gd name="connsiteY4250" fmla="*/ 673517 h 4889855"/>
              <a:gd name="connsiteX4251" fmla="*/ 2907936 w 5018277"/>
              <a:gd name="connsiteY4251" fmla="*/ 680492 h 4889855"/>
              <a:gd name="connsiteX4252" fmla="*/ 2900961 w 5018277"/>
              <a:gd name="connsiteY4252" fmla="*/ 687471 h 4889855"/>
              <a:gd name="connsiteX4253" fmla="*/ 2893986 w 5018277"/>
              <a:gd name="connsiteY4253" fmla="*/ 680492 h 4889855"/>
              <a:gd name="connsiteX4254" fmla="*/ 2900961 w 5018277"/>
              <a:gd name="connsiteY4254" fmla="*/ 673517 h 4889855"/>
              <a:gd name="connsiteX4255" fmla="*/ 2117316 w 5018277"/>
              <a:gd name="connsiteY4255" fmla="*/ 673517 h 4889855"/>
              <a:gd name="connsiteX4256" fmla="*/ 2124291 w 5018277"/>
              <a:gd name="connsiteY4256" fmla="*/ 680492 h 4889855"/>
              <a:gd name="connsiteX4257" fmla="*/ 2117316 w 5018277"/>
              <a:gd name="connsiteY4257" fmla="*/ 687471 h 4889855"/>
              <a:gd name="connsiteX4258" fmla="*/ 2110341 w 5018277"/>
              <a:gd name="connsiteY4258" fmla="*/ 680492 h 4889855"/>
              <a:gd name="connsiteX4259" fmla="*/ 2117316 w 5018277"/>
              <a:gd name="connsiteY4259" fmla="*/ 673517 h 4889855"/>
              <a:gd name="connsiteX4260" fmla="*/ 2744232 w 5018277"/>
              <a:gd name="connsiteY4260" fmla="*/ 673250 h 4889855"/>
              <a:gd name="connsiteX4261" fmla="*/ 2751476 w 5018277"/>
              <a:gd name="connsiteY4261" fmla="*/ 680492 h 4889855"/>
              <a:gd name="connsiteX4262" fmla="*/ 2744232 w 5018277"/>
              <a:gd name="connsiteY4262" fmla="*/ 687739 h 4889855"/>
              <a:gd name="connsiteX4263" fmla="*/ 2736988 w 5018277"/>
              <a:gd name="connsiteY4263" fmla="*/ 680492 h 4889855"/>
              <a:gd name="connsiteX4264" fmla="*/ 2744232 w 5018277"/>
              <a:gd name="connsiteY4264" fmla="*/ 673250 h 4889855"/>
              <a:gd name="connsiteX4265" fmla="*/ 2274045 w 5018277"/>
              <a:gd name="connsiteY4265" fmla="*/ 673250 h 4889855"/>
              <a:gd name="connsiteX4266" fmla="*/ 2281289 w 5018277"/>
              <a:gd name="connsiteY4266" fmla="*/ 680492 h 4889855"/>
              <a:gd name="connsiteX4267" fmla="*/ 2274045 w 5018277"/>
              <a:gd name="connsiteY4267" fmla="*/ 687739 h 4889855"/>
              <a:gd name="connsiteX4268" fmla="*/ 2266801 w 5018277"/>
              <a:gd name="connsiteY4268" fmla="*/ 680492 h 4889855"/>
              <a:gd name="connsiteX4269" fmla="*/ 2274045 w 5018277"/>
              <a:gd name="connsiteY4269" fmla="*/ 673250 h 4889855"/>
              <a:gd name="connsiteX4270" fmla="*/ 2587503 w 5018277"/>
              <a:gd name="connsiteY4270" fmla="*/ 673111 h 4889855"/>
              <a:gd name="connsiteX4271" fmla="*/ 2594883 w 5018277"/>
              <a:gd name="connsiteY4271" fmla="*/ 680492 h 4889855"/>
              <a:gd name="connsiteX4272" fmla="*/ 2587503 w 5018277"/>
              <a:gd name="connsiteY4272" fmla="*/ 687872 h 4889855"/>
              <a:gd name="connsiteX4273" fmla="*/ 2580122 w 5018277"/>
              <a:gd name="connsiteY4273" fmla="*/ 680492 h 4889855"/>
              <a:gd name="connsiteX4274" fmla="*/ 2587503 w 5018277"/>
              <a:gd name="connsiteY4274" fmla="*/ 673111 h 4889855"/>
              <a:gd name="connsiteX4275" fmla="*/ 2430774 w 5018277"/>
              <a:gd name="connsiteY4275" fmla="*/ 673111 h 4889855"/>
              <a:gd name="connsiteX4276" fmla="*/ 2438154 w 5018277"/>
              <a:gd name="connsiteY4276" fmla="*/ 680492 h 4889855"/>
              <a:gd name="connsiteX4277" fmla="*/ 2430774 w 5018277"/>
              <a:gd name="connsiteY4277" fmla="*/ 687872 h 4889855"/>
              <a:gd name="connsiteX4278" fmla="*/ 2423393 w 5018277"/>
              <a:gd name="connsiteY4278" fmla="*/ 680492 h 4889855"/>
              <a:gd name="connsiteX4279" fmla="*/ 2430774 w 5018277"/>
              <a:gd name="connsiteY4279" fmla="*/ 673111 h 4889855"/>
              <a:gd name="connsiteX4280" fmla="*/ 4076428 w 5018277"/>
              <a:gd name="connsiteY4280" fmla="*/ 543086 h 4889855"/>
              <a:gd name="connsiteX4281" fmla="*/ 4078098 w 5018277"/>
              <a:gd name="connsiteY4281" fmla="*/ 544759 h 4889855"/>
              <a:gd name="connsiteX4282" fmla="*/ 4076428 w 5018277"/>
              <a:gd name="connsiteY4282" fmla="*/ 546427 h 4889855"/>
              <a:gd name="connsiteX4283" fmla="*/ 4074758 w 5018277"/>
              <a:gd name="connsiteY4283" fmla="*/ 544759 h 4889855"/>
              <a:gd name="connsiteX4284" fmla="*/ 4076428 w 5018277"/>
              <a:gd name="connsiteY4284" fmla="*/ 543086 h 4889855"/>
              <a:gd name="connsiteX4285" fmla="*/ 941851 w 5018277"/>
              <a:gd name="connsiteY4285" fmla="*/ 543086 h 4889855"/>
              <a:gd name="connsiteX4286" fmla="*/ 943520 w 5018277"/>
              <a:gd name="connsiteY4286" fmla="*/ 544755 h 4889855"/>
              <a:gd name="connsiteX4287" fmla="*/ 941851 w 5018277"/>
              <a:gd name="connsiteY4287" fmla="*/ 546422 h 4889855"/>
              <a:gd name="connsiteX4288" fmla="*/ 940180 w 5018277"/>
              <a:gd name="connsiteY4288" fmla="*/ 544755 h 4889855"/>
              <a:gd name="connsiteX4289" fmla="*/ 941851 w 5018277"/>
              <a:gd name="connsiteY4289" fmla="*/ 543086 h 4889855"/>
              <a:gd name="connsiteX4290" fmla="*/ 3919699 w 5018277"/>
              <a:gd name="connsiteY4290" fmla="*/ 542517 h 4889855"/>
              <a:gd name="connsiteX4291" fmla="*/ 3921942 w 5018277"/>
              <a:gd name="connsiteY4291" fmla="*/ 544759 h 4889855"/>
              <a:gd name="connsiteX4292" fmla="*/ 3919699 w 5018277"/>
              <a:gd name="connsiteY4292" fmla="*/ 547003 h 4889855"/>
              <a:gd name="connsiteX4293" fmla="*/ 3917457 w 5018277"/>
              <a:gd name="connsiteY4293" fmla="*/ 544759 h 4889855"/>
              <a:gd name="connsiteX4294" fmla="*/ 3919699 w 5018277"/>
              <a:gd name="connsiteY4294" fmla="*/ 542517 h 4889855"/>
              <a:gd name="connsiteX4295" fmla="*/ 1098577 w 5018277"/>
              <a:gd name="connsiteY4295" fmla="*/ 542514 h 4889855"/>
              <a:gd name="connsiteX4296" fmla="*/ 1100820 w 5018277"/>
              <a:gd name="connsiteY4296" fmla="*/ 544759 h 4889855"/>
              <a:gd name="connsiteX4297" fmla="*/ 1098577 w 5018277"/>
              <a:gd name="connsiteY4297" fmla="*/ 546999 h 4889855"/>
              <a:gd name="connsiteX4298" fmla="*/ 1096335 w 5018277"/>
              <a:gd name="connsiteY4298" fmla="*/ 544759 h 4889855"/>
              <a:gd name="connsiteX4299" fmla="*/ 1098577 w 5018277"/>
              <a:gd name="connsiteY4299" fmla="*/ 542514 h 4889855"/>
              <a:gd name="connsiteX4300" fmla="*/ 3762970 w 5018277"/>
              <a:gd name="connsiteY4300" fmla="*/ 541948 h 4889855"/>
              <a:gd name="connsiteX4301" fmla="*/ 3765781 w 5018277"/>
              <a:gd name="connsiteY4301" fmla="*/ 544766 h 4889855"/>
              <a:gd name="connsiteX4302" fmla="*/ 3762970 w 5018277"/>
              <a:gd name="connsiteY4302" fmla="*/ 547572 h 4889855"/>
              <a:gd name="connsiteX4303" fmla="*/ 3760159 w 5018277"/>
              <a:gd name="connsiteY4303" fmla="*/ 544766 h 4889855"/>
              <a:gd name="connsiteX4304" fmla="*/ 3762970 w 5018277"/>
              <a:gd name="connsiteY4304" fmla="*/ 541948 h 4889855"/>
              <a:gd name="connsiteX4305" fmla="*/ 1255307 w 5018277"/>
              <a:gd name="connsiteY4305" fmla="*/ 541948 h 4889855"/>
              <a:gd name="connsiteX4306" fmla="*/ 1258117 w 5018277"/>
              <a:gd name="connsiteY4306" fmla="*/ 544766 h 4889855"/>
              <a:gd name="connsiteX4307" fmla="*/ 1255307 w 5018277"/>
              <a:gd name="connsiteY4307" fmla="*/ 547572 h 4889855"/>
              <a:gd name="connsiteX4308" fmla="*/ 1252496 w 5018277"/>
              <a:gd name="connsiteY4308" fmla="*/ 544766 h 4889855"/>
              <a:gd name="connsiteX4309" fmla="*/ 1255307 w 5018277"/>
              <a:gd name="connsiteY4309" fmla="*/ 541948 h 4889855"/>
              <a:gd name="connsiteX4310" fmla="*/ 3606241 w 5018277"/>
              <a:gd name="connsiteY4310" fmla="*/ 541414 h 4889855"/>
              <a:gd name="connsiteX4311" fmla="*/ 3609589 w 5018277"/>
              <a:gd name="connsiteY4311" fmla="*/ 544766 h 4889855"/>
              <a:gd name="connsiteX4312" fmla="*/ 3606241 w 5018277"/>
              <a:gd name="connsiteY4312" fmla="*/ 548107 h 4889855"/>
              <a:gd name="connsiteX4313" fmla="*/ 3602894 w 5018277"/>
              <a:gd name="connsiteY4313" fmla="*/ 544766 h 4889855"/>
              <a:gd name="connsiteX4314" fmla="*/ 3606241 w 5018277"/>
              <a:gd name="connsiteY4314" fmla="*/ 541414 h 4889855"/>
              <a:gd name="connsiteX4315" fmla="*/ 1412036 w 5018277"/>
              <a:gd name="connsiteY4315" fmla="*/ 541317 h 4889855"/>
              <a:gd name="connsiteX4316" fmla="*/ 1415478 w 5018277"/>
              <a:gd name="connsiteY4316" fmla="*/ 544766 h 4889855"/>
              <a:gd name="connsiteX4317" fmla="*/ 1412036 w 5018277"/>
              <a:gd name="connsiteY4317" fmla="*/ 548205 h 4889855"/>
              <a:gd name="connsiteX4318" fmla="*/ 1408595 w 5018277"/>
              <a:gd name="connsiteY4318" fmla="*/ 544766 h 4889855"/>
              <a:gd name="connsiteX4319" fmla="*/ 1412036 w 5018277"/>
              <a:gd name="connsiteY4319" fmla="*/ 541317 h 4889855"/>
              <a:gd name="connsiteX4320" fmla="*/ 3449512 w 5018277"/>
              <a:gd name="connsiteY4320" fmla="*/ 540728 h 4889855"/>
              <a:gd name="connsiteX4321" fmla="*/ 3453543 w 5018277"/>
              <a:gd name="connsiteY4321" fmla="*/ 544766 h 4889855"/>
              <a:gd name="connsiteX4322" fmla="*/ 3449512 w 5018277"/>
              <a:gd name="connsiteY4322" fmla="*/ 548791 h 4889855"/>
              <a:gd name="connsiteX4323" fmla="*/ 3445481 w 5018277"/>
              <a:gd name="connsiteY4323" fmla="*/ 544766 h 4889855"/>
              <a:gd name="connsiteX4324" fmla="*/ 3449512 w 5018277"/>
              <a:gd name="connsiteY4324" fmla="*/ 540728 h 4889855"/>
              <a:gd name="connsiteX4325" fmla="*/ 1568765 w 5018277"/>
              <a:gd name="connsiteY4325" fmla="*/ 540728 h 4889855"/>
              <a:gd name="connsiteX4326" fmla="*/ 1572796 w 5018277"/>
              <a:gd name="connsiteY4326" fmla="*/ 544766 h 4889855"/>
              <a:gd name="connsiteX4327" fmla="*/ 1568765 w 5018277"/>
              <a:gd name="connsiteY4327" fmla="*/ 548791 h 4889855"/>
              <a:gd name="connsiteX4328" fmla="*/ 1564734 w 5018277"/>
              <a:gd name="connsiteY4328" fmla="*/ 544766 h 4889855"/>
              <a:gd name="connsiteX4329" fmla="*/ 1568765 w 5018277"/>
              <a:gd name="connsiteY4329" fmla="*/ 540728 h 4889855"/>
              <a:gd name="connsiteX4330" fmla="*/ 3292783 w 5018277"/>
              <a:gd name="connsiteY4330" fmla="*/ 540205 h 4889855"/>
              <a:gd name="connsiteX4331" fmla="*/ 3297341 w 5018277"/>
              <a:gd name="connsiteY4331" fmla="*/ 544766 h 4889855"/>
              <a:gd name="connsiteX4332" fmla="*/ 3292783 w 5018277"/>
              <a:gd name="connsiteY4332" fmla="*/ 549322 h 4889855"/>
              <a:gd name="connsiteX4333" fmla="*/ 3288226 w 5018277"/>
              <a:gd name="connsiteY4333" fmla="*/ 544766 h 4889855"/>
              <a:gd name="connsiteX4334" fmla="*/ 3292783 w 5018277"/>
              <a:gd name="connsiteY4334" fmla="*/ 540205 h 4889855"/>
              <a:gd name="connsiteX4335" fmla="*/ 1725493 w 5018277"/>
              <a:gd name="connsiteY4335" fmla="*/ 540205 h 4889855"/>
              <a:gd name="connsiteX4336" fmla="*/ 1730051 w 5018277"/>
              <a:gd name="connsiteY4336" fmla="*/ 544766 h 4889855"/>
              <a:gd name="connsiteX4337" fmla="*/ 1725493 w 5018277"/>
              <a:gd name="connsiteY4337" fmla="*/ 549322 h 4889855"/>
              <a:gd name="connsiteX4338" fmla="*/ 1720936 w 5018277"/>
              <a:gd name="connsiteY4338" fmla="*/ 544766 h 4889855"/>
              <a:gd name="connsiteX4339" fmla="*/ 1725493 w 5018277"/>
              <a:gd name="connsiteY4339" fmla="*/ 540205 h 4889855"/>
              <a:gd name="connsiteX4340" fmla="*/ 3136054 w 5018277"/>
              <a:gd name="connsiteY4340" fmla="*/ 539759 h 4889855"/>
              <a:gd name="connsiteX4341" fmla="*/ 3141055 w 5018277"/>
              <a:gd name="connsiteY4341" fmla="*/ 544766 h 4889855"/>
              <a:gd name="connsiteX4342" fmla="*/ 3136054 w 5018277"/>
              <a:gd name="connsiteY4342" fmla="*/ 549762 h 4889855"/>
              <a:gd name="connsiteX4343" fmla="*/ 3131053 w 5018277"/>
              <a:gd name="connsiteY4343" fmla="*/ 544766 h 4889855"/>
              <a:gd name="connsiteX4344" fmla="*/ 3136054 w 5018277"/>
              <a:gd name="connsiteY4344" fmla="*/ 539759 h 4889855"/>
              <a:gd name="connsiteX4345" fmla="*/ 1882223 w 5018277"/>
              <a:gd name="connsiteY4345" fmla="*/ 539759 h 4889855"/>
              <a:gd name="connsiteX4346" fmla="*/ 1887224 w 5018277"/>
              <a:gd name="connsiteY4346" fmla="*/ 544766 h 4889855"/>
              <a:gd name="connsiteX4347" fmla="*/ 1882223 w 5018277"/>
              <a:gd name="connsiteY4347" fmla="*/ 549762 h 4889855"/>
              <a:gd name="connsiteX4348" fmla="*/ 1877222 w 5018277"/>
              <a:gd name="connsiteY4348" fmla="*/ 544766 h 4889855"/>
              <a:gd name="connsiteX4349" fmla="*/ 1882223 w 5018277"/>
              <a:gd name="connsiteY4349" fmla="*/ 539759 h 4889855"/>
              <a:gd name="connsiteX4350" fmla="*/ 2979325 w 5018277"/>
              <a:gd name="connsiteY4350" fmla="*/ 539297 h 4889855"/>
              <a:gd name="connsiteX4351" fmla="*/ 2984790 w 5018277"/>
              <a:gd name="connsiteY4351" fmla="*/ 544766 h 4889855"/>
              <a:gd name="connsiteX4352" fmla="*/ 2979325 w 5018277"/>
              <a:gd name="connsiteY4352" fmla="*/ 550223 h 4889855"/>
              <a:gd name="connsiteX4353" fmla="*/ 2973861 w 5018277"/>
              <a:gd name="connsiteY4353" fmla="*/ 544766 h 4889855"/>
              <a:gd name="connsiteX4354" fmla="*/ 2979325 w 5018277"/>
              <a:gd name="connsiteY4354" fmla="*/ 539297 h 4889855"/>
              <a:gd name="connsiteX4355" fmla="*/ 2038951 w 5018277"/>
              <a:gd name="connsiteY4355" fmla="*/ 539297 h 4889855"/>
              <a:gd name="connsiteX4356" fmla="*/ 2044416 w 5018277"/>
              <a:gd name="connsiteY4356" fmla="*/ 544766 h 4889855"/>
              <a:gd name="connsiteX4357" fmla="*/ 2038951 w 5018277"/>
              <a:gd name="connsiteY4357" fmla="*/ 550223 h 4889855"/>
              <a:gd name="connsiteX4358" fmla="*/ 2033487 w 5018277"/>
              <a:gd name="connsiteY4358" fmla="*/ 544766 h 4889855"/>
              <a:gd name="connsiteX4359" fmla="*/ 2038951 w 5018277"/>
              <a:gd name="connsiteY4359" fmla="*/ 539297 h 4889855"/>
              <a:gd name="connsiteX4360" fmla="*/ 2822596 w 5018277"/>
              <a:gd name="connsiteY4360" fmla="*/ 538934 h 4889855"/>
              <a:gd name="connsiteX4361" fmla="*/ 2828421 w 5018277"/>
              <a:gd name="connsiteY4361" fmla="*/ 544766 h 4889855"/>
              <a:gd name="connsiteX4362" fmla="*/ 2822596 w 5018277"/>
              <a:gd name="connsiteY4362" fmla="*/ 550587 h 4889855"/>
              <a:gd name="connsiteX4363" fmla="*/ 2816771 w 5018277"/>
              <a:gd name="connsiteY4363" fmla="*/ 544766 h 4889855"/>
              <a:gd name="connsiteX4364" fmla="*/ 2822596 w 5018277"/>
              <a:gd name="connsiteY4364" fmla="*/ 538934 h 4889855"/>
              <a:gd name="connsiteX4365" fmla="*/ 2195680 w 5018277"/>
              <a:gd name="connsiteY4365" fmla="*/ 538934 h 4889855"/>
              <a:gd name="connsiteX4366" fmla="*/ 2201505 w 5018277"/>
              <a:gd name="connsiteY4366" fmla="*/ 544766 h 4889855"/>
              <a:gd name="connsiteX4367" fmla="*/ 2195680 w 5018277"/>
              <a:gd name="connsiteY4367" fmla="*/ 550587 h 4889855"/>
              <a:gd name="connsiteX4368" fmla="*/ 2189855 w 5018277"/>
              <a:gd name="connsiteY4368" fmla="*/ 544766 h 4889855"/>
              <a:gd name="connsiteX4369" fmla="*/ 2195680 w 5018277"/>
              <a:gd name="connsiteY4369" fmla="*/ 538934 h 4889855"/>
              <a:gd name="connsiteX4370" fmla="*/ 2665867 w 5018277"/>
              <a:gd name="connsiteY4370" fmla="*/ 538810 h 4889855"/>
              <a:gd name="connsiteX4371" fmla="*/ 2671815 w 5018277"/>
              <a:gd name="connsiteY4371" fmla="*/ 544766 h 4889855"/>
              <a:gd name="connsiteX4372" fmla="*/ 2665867 w 5018277"/>
              <a:gd name="connsiteY4372" fmla="*/ 550710 h 4889855"/>
              <a:gd name="connsiteX4373" fmla="*/ 2659919 w 5018277"/>
              <a:gd name="connsiteY4373" fmla="*/ 544766 h 4889855"/>
              <a:gd name="connsiteX4374" fmla="*/ 2665867 w 5018277"/>
              <a:gd name="connsiteY4374" fmla="*/ 538810 h 4889855"/>
              <a:gd name="connsiteX4375" fmla="*/ 2352410 w 5018277"/>
              <a:gd name="connsiteY4375" fmla="*/ 538810 h 4889855"/>
              <a:gd name="connsiteX4376" fmla="*/ 2358358 w 5018277"/>
              <a:gd name="connsiteY4376" fmla="*/ 544766 h 4889855"/>
              <a:gd name="connsiteX4377" fmla="*/ 2352410 w 5018277"/>
              <a:gd name="connsiteY4377" fmla="*/ 550710 h 4889855"/>
              <a:gd name="connsiteX4378" fmla="*/ 2346462 w 5018277"/>
              <a:gd name="connsiteY4378" fmla="*/ 544766 h 4889855"/>
              <a:gd name="connsiteX4379" fmla="*/ 2352410 w 5018277"/>
              <a:gd name="connsiteY4379" fmla="*/ 538810 h 4889855"/>
              <a:gd name="connsiteX4380" fmla="*/ 2509138 w 5018277"/>
              <a:gd name="connsiteY4380" fmla="*/ 538689 h 4889855"/>
              <a:gd name="connsiteX4381" fmla="*/ 2515210 w 5018277"/>
              <a:gd name="connsiteY4381" fmla="*/ 544766 h 4889855"/>
              <a:gd name="connsiteX4382" fmla="*/ 2509138 w 5018277"/>
              <a:gd name="connsiteY4382" fmla="*/ 550828 h 4889855"/>
              <a:gd name="connsiteX4383" fmla="*/ 2503066 w 5018277"/>
              <a:gd name="connsiteY4383" fmla="*/ 544766 h 4889855"/>
              <a:gd name="connsiteX4384" fmla="*/ 2509138 w 5018277"/>
              <a:gd name="connsiteY4384" fmla="*/ 538689 h 4889855"/>
              <a:gd name="connsiteX4385" fmla="*/ 3841335 w 5018277"/>
              <a:gd name="connsiteY4385" fmla="*/ 407152 h 4889855"/>
              <a:gd name="connsiteX4386" fmla="*/ 3843210 w 5018277"/>
              <a:gd name="connsiteY4386" fmla="*/ 409027 h 4889855"/>
              <a:gd name="connsiteX4387" fmla="*/ 3841335 w 5018277"/>
              <a:gd name="connsiteY4387" fmla="*/ 410905 h 4889855"/>
              <a:gd name="connsiteX4388" fmla="*/ 3839460 w 5018277"/>
              <a:gd name="connsiteY4388" fmla="*/ 409027 h 4889855"/>
              <a:gd name="connsiteX4389" fmla="*/ 3841335 w 5018277"/>
              <a:gd name="connsiteY4389" fmla="*/ 407152 h 4889855"/>
              <a:gd name="connsiteX4390" fmla="*/ 1176943 w 5018277"/>
              <a:gd name="connsiteY4390" fmla="*/ 407151 h 4889855"/>
              <a:gd name="connsiteX4391" fmla="*/ 1178818 w 5018277"/>
              <a:gd name="connsiteY4391" fmla="*/ 409027 h 4889855"/>
              <a:gd name="connsiteX4392" fmla="*/ 1176943 w 5018277"/>
              <a:gd name="connsiteY4392" fmla="*/ 410902 h 4889855"/>
              <a:gd name="connsiteX4393" fmla="*/ 1175068 w 5018277"/>
              <a:gd name="connsiteY4393" fmla="*/ 409027 h 4889855"/>
              <a:gd name="connsiteX4394" fmla="*/ 1176943 w 5018277"/>
              <a:gd name="connsiteY4394" fmla="*/ 407151 h 4889855"/>
              <a:gd name="connsiteX4395" fmla="*/ 3684606 w 5018277"/>
              <a:gd name="connsiteY4395" fmla="*/ 406707 h 4889855"/>
              <a:gd name="connsiteX4396" fmla="*/ 3686926 w 5018277"/>
              <a:gd name="connsiteY4396" fmla="*/ 409027 h 4889855"/>
              <a:gd name="connsiteX4397" fmla="*/ 3684606 w 5018277"/>
              <a:gd name="connsiteY4397" fmla="*/ 411348 h 4889855"/>
              <a:gd name="connsiteX4398" fmla="*/ 3682286 w 5018277"/>
              <a:gd name="connsiteY4398" fmla="*/ 409027 h 4889855"/>
              <a:gd name="connsiteX4399" fmla="*/ 3684606 w 5018277"/>
              <a:gd name="connsiteY4399" fmla="*/ 406707 h 4889855"/>
              <a:gd name="connsiteX4400" fmla="*/ 1333672 w 5018277"/>
              <a:gd name="connsiteY4400" fmla="*/ 406707 h 4889855"/>
              <a:gd name="connsiteX4401" fmla="*/ 1335992 w 5018277"/>
              <a:gd name="connsiteY4401" fmla="*/ 409027 h 4889855"/>
              <a:gd name="connsiteX4402" fmla="*/ 1333672 w 5018277"/>
              <a:gd name="connsiteY4402" fmla="*/ 411347 h 4889855"/>
              <a:gd name="connsiteX4403" fmla="*/ 1331352 w 5018277"/>
              <a:gd name="connsiteY4403" fmla="*/ 409027 h 4889855"/>
              <a:gd name="connsiteX4404" fmla="*/ 1333672 w 5018277"/>
              <a:gd name="connsiteY4404" fmla="*/ 406707 h 4889855"/>
              <a:gd name="connsiteX4405" fmla="*/ 3527877 w 5018277"/>
              <a:gd name="connsiteY4405" fmla="*/ 406218 h 4889855"/>
              <a:gd name="connsiteX4406" fmla="*/ 3530688 w 5018277"/>
              <a:gd name="connsiteY4406" fmla="*/ 409027 h 4889855"/>
              <a:gd name="connsiteX4407" fmla="*/ 3527877 w 5018277"/>
              <a:gd name="connsiteY4407" fmla="*/ 411837 h 4889855"/>
              <a:gd name="connsiteX4408" fmla="*/ 3525066 w 5018277"/>
              <a:gd name="connsiteY4408" fmla="*/ 409027 h 4889855"/>
              <a:gd name="connsiteX4409" fmla="*/ 3527877 w 5018277"/>
              <a:gd name="connsiteY4409" fmla="*/ 406218 h 4889855"/>
              <a:gd name="connsiteX4410" fmla="*/ 1490401 w 5018277"/>
              <a:gd name="connsiteY4410" fmla="*/ 406218 h 4889855"/>
              <a:gd name="connsiteX4411" fmla="*/ 1493212 w 5018277"/>
              <a:gd name="connsiteY4411" fmla="*/ 409027 h 4889855"/>
              <a:gd name="connsiteX4412" fmla="*/ 1490401 w 5018277"/>
              <a:gd name="connsiteY4412" fmla="*/ 411837 h 4889855"/>
              <a:gd name="connsiteX4413" fmla="*/ 1487590 w 5018277"/>
              <a:gd name="connsiteY4413" fmla="*/ 409027 h 4889855"/>
              <a:gd name="connsiteX4414" fmla="*/ 1490401 w 5018277"/>
              <a:gd name="connsiteY4414" fmla="*/ 406218 h 4889855"/>
              <a:gd name="connsiteX4415" fmla="*/ 3371148 w 5018277"/>
              <a:gd name="connsiteY4415" fmla="*/ 405780 h 4889855"/>
              <a:gd name="connsiteX4416" fmla="*/ 3374403 w 5018277"/>
              <a:gd name="connsiteY4416" fmla="*/ 409027 h 4889855"/>
              <a:gd name="connsiteX4417" fmla="*/ 3371148 w 5018277"/>
              <a:gd name="connsiteY4417" fmla="*/ 412283 h 4889855"/>
              <a:gd name="connsiteX4418" fmla="*/ 3367893 w 5018277"/>
              <a:gd name="connsiteY4418" fmla="*/ 409027 h 4889855"/>
              <a:gd name="connsiteX4419" fmla="*/ 3371148 w 5018277"/>
              <a:gd name="connsiteY4419" fmla="*/ 405780 h 4889855"/>
              <a:gd name="connsiteX4420" fmla="*/ 1647129 w 5018277"/>
              <a:gd name="connsiteY4420" fmla="*/ 405780 h 4889855"/>
              <a:gd name="connsiteX4421" fmla="*/ 1650384 w 5018277"/>
              <a:gd name="connsiteY4421" fmla="*/ 409027 h 4889855"/>
              <a:gd name="connsiteX4422" fmla="*/ 1647129 w 5018277"/>
              <a:gd name="connsiteY4422" fmla="*/ 412283 h 4889855"/>
              <a:gd name="connsiteX4423" fmla="*/ 1643874 w 5018277"/>
              <a:gd name="connsiteY4423" fmla="*/ 409027 h 4889855"/>
              <a:gd name="connsiteX4424" fmla="*/ 1647129 w 5018277"/>
              <a:gd name="connsiteY4424" fmla="*/ 405780 h 4889855"/>
              <a:gd name="connsiteX4425" fmla="*/ 3214419 w 5018277"/>
              <a:gd name="connsiteY4425" fmla="*/ 405297 h 4889855"/>
              <a:gd name="connsiteX4426" fmla="*/ 3218149 w 5018277"/>
              <a:gd name="connsiteY4426" fmla="*/ 409027 h 4889855"/>
              <a:gd name="connsiteX4427" fmla="*/ 3214419 w 5018277"/>
              <a:gd name="connsiteY4427" fmla="*/ 412758 h 4889855"/>
              <a:gd name="connsiteX4428" fmla="*/ 3210688 w 5018277"/>
              <a:gd name="connsiteY4428" fmla="*/ 409027 h 4889855"/>
              <a:gd name="connsiteX4429" fmla="*/ 3214419 w 5018277"/>
              <a:gd name="connsiteY4429" fmla="*/ 405297 h 4889855"/>
              <a:gd name="connsiteX4430" fmla="*/ 1803859 w 5018277"/>
              <a:gd name="connsiteY4430" fmla="*/ 405297 h 4889855"/>
              <a:gd name="connsiteX4431" fmla="*/ 1807589 w 5018277"/>
              <a:gd name="connsiteY4431" fmla="*/ 409027 h 4889855"/>
              <a:gd name="connsiteX4432" fmla="*/ 1803859 w 5018277"/>
              <a:gd name="connsiteY4432" fmla="*/ 412758 h 4889855"/>
              <a:gd name="connsiteX4433" fmla="*/ 1800128 w 5018277"/>
              <a:gd name="connsiteY4433" fmla="*/ 409027 h 4889855"/>
              <a:gd name="connsiteX4434" fmla="*/ 1803859 w 5018277"/>
              <a:gd name="connsiteY4434" fmla="*/ 405297 h 4889855"/>
              <a:gd name="connsiteX4435" fmla="*/ 3057690 w 5018277"/>
              <a:gd name="connsiteY4435" fmla="*/ 404895 h 4889855"/>
              <a:gd name="connsiteX4436" fmla="*/ 3061824 w 5018277"/>
              <a:gd name="connsiteY4436" fmla="*/ 409027 h 4889855"/>
              <a:gd name="connsiteX4437" fmla="*/ 3057690 w 5018277"/>
              <a:gd name="connsiteY4437" fmla="*/ 413159 h 4889855"/>
              <a:gd name="connsiteX4438" fmla="*/ 3053556 w 5018277"/>
              <a:gd name="connsiteY4438" fmla="*/ 409027 h 4889855"/>
              <a:gd name="connsiteX4439" fmla="*/ 3057690 w 5018277"/>
              <a:gd name="connsiteY4439" fmla="*/ 404895 h 4889855"/>
              <a:gd name="connsiteX4440" fmla="*/ 1960587 w 5018277"/>
              <a:gd name="connsiteY4440" fmla="*/ 404895 h 4889855"/>
              <a:gd name="connsiteX4441" fmla="*/ 1964721 w 5018277"/>
              <a:gd name="connsiteY4441" fmla="*/ 409027 h 4889855"/>
              <a:gd name="connsiteX4442" fmla="*/ 1960587 w 5018277"/>
              <a:gd name="connsiteY4442" fmla="*/ 413159 h 4889855"/>
              <a:gd name="connsiteX4443" fmla="*/ 1956453 w 5018277"/>
              <a:gd name="connsiteY4443" fmla="*/ 409027 h 4889855"/>
              <a:gd name="connsiteX4444" fmla="*/ 1960587 w 5018277"/>
              <a:gd name="connsiteY4444" fmla="*/ 404895 h 4889855"/>
              <a:gd name="connsiteX4445" fmla="*/ 2900961 w 5018277"/>
              <a:gd name="connsiteY4445" fmla="*/ 404576 h 4889855"/>
              <a:gd name="connsiteX4446" fmla="*/ 2905410 w 5018277"/>
              <a:gd name="connsiteY4446" fmla="*/ 409027 h 4889855"/>
              <a:gd name="connsiteX4447" fmla="*/ 2900961 w 5018277"/>
              <a:gd name="connsiteY4447" fmla="*/ 413478 h 4889855"/>
              <a:gd name="connsiteX4448" fmla="*/ 2896511 w 5018277"/>
              <a:gd name="connsiteY4448" fmla="*/ 409027 h 4889855"/>
              <a:gd name="connsiteX4449" fmla="*/ 2900961 w 5018277"/>
              <a:gd name="connsiteY4449" fmla="*/ 404576 h 4889855"/>
              <a:gd name="connsiteX4450" fmla="*/ 2117317 w 5018277"/>
              <a:gd name="connsiteY4450" fmla="*/ 404576 h 4889855"/>
              <a:gd name="connsiteX4451" fmla="*/ 2121766 w 5018277"/>
              <a:gd name="connsiteY4451" fmla="*/ 409027 h 4889855"/>
              <a:gd name="connsiteX4452" fmla="*/ 2117317 w 5018277"/>
              <a:gd name="connsiteY4452" fmla="*/ 413478 h 4889855"/>
              <a:gd name="connsiteX4453" fmla="*/ 2112867 w 5018277"/>
              <a:gd name="connsiteY4453" fmla="*/ 409027 h 4889855"/>
              <a:gd name="connsiteX4454" fmla="*/ 2117317 w 5018277"/>
              <a:gd name="connsiteY4454" fmla="*/ 404576 h 4889855"/>
              <a:gd name="connsiteX4455" fmla="*/ 2744232 w 5018277"/>
              <a:gd name="connsiteY4455" fmla="*/ 404358 h 4889855"/>
              <a:gd name="connsiteX4456" fmla="*/ 2748899 w 5018277"/>
              <a:gd name="connsiteY4456" fmla="*/ 409027 h 4889855"/>
              <a:gd name="connsiteX4457" fmla="*/ 2744232 w 5018277"/>
              <a:gd name="connsiteY4457" fmla="*/ 413694 h 4889855"/>
              <a:gd name="connsiteX4458" fmla="*/ 2739566 w 5018277"/>
              <a:gd name="connsiteY4458" fmla="*/ 409027 h 4889855"/>
              <a:gd name="connsiteX4459" fmla="*/ 2744232 w 5018277"/>
              <a:gd name="connsiteY4459" fmla="*/ 404358 h 4889855"/>
              <a:gd name="connsiteX4460" fmla="*/ 2274045 w 5018277"/>
              <a:gd name="connsiteY4460" fmla="*/ 404358 h 4889855"/>
              <a:gd name="connsiteX4461" fmla="*/ 2278712 w 5018277"/>
              <a:gd name="connsiteY4461" fmla="*/ 409027 h 4889855"/>
              <a:gd name="connsiteX4462" fmla="*/ 2274045 w 5018277"/>
              <a:gd name="connsiteY4462" fmla="*/ 413694 h 4889855"/>
              <a:gd name="connsiteX4463" fmla="*/ 2269379 w 5018277"/>
              <a:gd name="connsiteY4463" fmla="*/ 409027 h 4889855"/>
              <a:gd name="connsiteX4464" fmla="*/ 2274045 w 5018277"/>
              <a:gd name="connsiteY4464" fmla="*/ 404358 h 4889855"/>
              <a:gd name="connsiteX4465" fmla="*/ 2587503 w 5018277"/>
              <a:gd name="connsiteY4465" fmla="*/ 404252 h 4889855"/>
              <a:gd name="connsiteX4466" fmla="*/ 2592279 w 5018277"/>
              <a:gd name="connsiteY4466" fmla="*/ 409027 h 4889855"/>
              <a:gd name="connsiteX4467" fmla="*/ 2587503 w 5018277"/>
              <a:gd name="connsiteY4467" fmla="*/ 413802 h 4889855"/>
              <a:gd name="connsiteX4468" fmla="*/ 2582726 w 5018277"/>
              <a:gd name="connsiteY4468" fmla="*/ 409027 h 4889855"/>
              <a:gd name="connsiteX4469" fmla="*/ 2587503 w 5018277"/>
              <a:gd name="connsiteY4469" fmla="*/ 404252 h 4889855"/>
              <a:gd name="connsiteX4470" fmla="*/ 2430774 w 5018277"/>
              <a:gd name="connsiteY4470" fmla="*/ 404252 h 4889855"/>
              <a:gd name="connsiteX4471" fmla="*/ 2435550 w 5018277"/>
              <a:gd name="connsiteY4471" fmla="*/ 409027 h 4889855"/>
              <a:gd name="connsiteX4472" fmla="*/ 2430774 w 5018277"/>
              <a:gd name="connsiteY4472" fmla="*/ 413802 h 4889855"/>
              <a:gd name="connsiteX4473" fmla="*/ 2425997 w 5018277"/>
              <a:gd name="connsiteY4473" fmla="*/ 409027 h 4889855"/>
              <a:gd name="connsiteX4474" fmla="*/ 2430774 w 5018277"/>
              <a:gd name="connsiteY4474" fmla="*/ 404252 h 4889855"/>
              <a:gd name="connsiteX4475" fmla="*/ 3762970 w 5018277"/>
              <a:gd name="connsiteY4475" fmla="*/ 271814 h 4889855"/>
              <a:gd name="connsiteX4476" fmla="*/ 3764446 w 5018277"/>
              <a:gd name="connsiteY4476" fmla="*/ 273289 h 4889855"/>
              <a:gd name="connsiteX4477" fmla="*/ 3762970 w 5018277"/>
              <a:gd name="connsiteY4477" fmla="*/ 274765 h 4889855"/>
              <a:gd name="connsiteX4478" fmla="*/ 3761494 w 5018277"/>
              <a:gd name="connsiteY4478" fmla="*/ 273289 h 4889855"/>
              <a:gd name="connsiteX4479" fmla="*/ 3762970 w 5018277"/>
              <a:gd name="connsiteY4479" fmla="*/ 271814 h 4889855"/>
              <a:gd name="connsiteX4480" fmla="*/ 1255307 w 5018277"/>
              <a:gd name="connsiteY4480" fmla="*/ 271813 h 4889855"/>
              <a:gd name="connsiteX4481" fmla="*/ 1256783 w 5018277"/>
              <a:gd name="connsiteY4481" fmla="*/ 273289 h 4889855"/>
              <a:gd name="connsiteX4482" fmla="*/ 1255307 w 5018277"/>
              <a:gd name="connsiteY4482" fmla="*/ 274765 h 4889855"/>
              <a:gd name="connsiteX4483" fmla="*/ 1253831 w 5018277"/>
              <a:gd name="connsiteY4483" fmla="*/ 273289 h 4889855"/>
              <a:gd name="connsiteX4484" fmla="*/ 1255307 w 5018277"/>
              <a:gd name="connsiteY4484" fmla="*/ 271813 h 4889855"/>
              <a:gd name="connsiteX4485" fmla="*/ 3606241 w 5018277"/>
              <a:gd name="connsiteY4485" fmla="*/ 271417 h 4889855"/>
              <a:gd name="connsiteX4486" fmla="*/ 3608116 w 5018277"/>
              <a:gd name="connsiteY4486" fmla="*/ 273293 h 4889855"/>
              <a:gd name="connsiteX4487" fmla="*/ 3606241 w 5018277"/>
              <a:gd name="connsiteY4487" fmla="*/ 275168 h 4889855"/>
              <a:gd name="connsiteX4488" fmla="*/ 3604366 w 5018277"/>
              <a:gd name="connsiteY4488" fmla="*/ 273293 h 4889855"/>
              <a:gd name="connsiteX4489" fmla="*/ 3606241 w 5018277"/>
              <a:gd name="connsiteY4489" fmla="*/ 271417 h 4889855"/>
              <a:gd name="connsiteX4490" fmla="*/ 1412036 w 5018277"/>
              <a:gd name="connsiteY4490" fmla="*/ 271417 h 4889855"/>
              <a:gd name="connsiteX4491" fmla="*/ 1413911 w 5018277"/>
              <a:gd name="connsiteY4491" fmla="*/ 273289 h 4889855"/>
              <a:gd name="connsiteX4492" fmla="*/ 1412036 w 5018277"/>
              <a:gd name="connsiteY4492" fmla="*/ 275168 h 4889855"/>
              <a:gd name="connsiteX4493" fmla="*/ 1410161 w 5018277"/>
              <a:gd name="connsiteY4493" fmla="*/ 273289 h 4889855"/>
              <a:gd name="connsiteX4494" fmla="*/ 1412036 w 5018277"/>
              <a:gd name="connsiteY4494" fmla="*/ 271417 h 4889855"/>
              <a:gd name="connsiteX4495" fmla="*/ 3449513 w 5018277"/>
              <a:gd name="connsiteY4495" fmla="*/ 271048 h 4889855"/>
              <a:gd name="connsiteX4496" fmla="*/ 3451755 w 5018277"/>
              <a:gd name="connsiteY4496" fmla="*/ 273289 h 4889855"/>
              <a:gd name="connsiteX4497" fmla="*/ 3449513 w 5018277"/>
              <a:gd name="connsiteY4497" fmla="*/ 275534 h 4889855"/>
              <a:gd name="connsiteX4498" fmla="*/ 3447270 w 5018277"/>
              <a:gd name="connsiteY4498" fmla="*/ 273289 h 4889855"/>
              <a:gd name="connsiteX4499" fmla="*/ 3449513 w 5018277"/>
              <a:gd name="connsiteY4499" fmla="*/ 271048 h 4889855"/>
              <a:gd name="connsiteX4500" fmla="*/ 1568764 w 5018277"/>
              <a:gd name="connsiteY4500" fmla="*/ 271048 h 4889855"/>
              <a:gd name="connsiteX4501" fmla="*/ 1571007 w 5018277"/>
              <a:gd name="connsiteY4501" fmla="*/ 273289 h 4889855"/>
              <a:gd name="connsiteX4502" fmla="*/ 1568764 w 5018277"/>
              <a:gd name="connsiteY4502" fmla="*/ 275534 h 4889855"/>
              <a:gd name="connsiteX4503" fmla="*/ 1566522 w 5018277"/>
              <a:gd name="connsiteY4503" fmla="*/ 273289 h 4889855"/>
              <a:gd name="connsiteX4504" fmla="*/ 1568764 w 5018277"/>
              <a:gd name="connsiteY4504" fmla="*/ 271048 h 4889855"/>
              <a:gd name="connsiteX4505" fmla="*/ 3292783 w 5018277"/>
              <a:gd name="connsiteY4505" fmla="*/ 270650 h 4889855"/>
              <a:gd name="connsiteX4506" fmla="*/ 3295425 w 5018277"/>
              <a:gd name="connsiteY4506" fmla="*/ 273289 h 4889855"/>
              <a:gd name="connsiteX4507" fmla="*/ 3292783 w 5018277"/>
              <a:gd name="connsiteY4507" fmla="*/ 275932 h 4889855"/>
              <a:gd name="connsiteX4508" fmla="*/ 3290141 w 5018277"/>
              <a:gd name="connsiteY4508" fmla="*/ 273289 h 4889855"/>
              <a:gd name="connsiteX4509" fmla="*/ 3292783 w 5018277"/>
              <a:gd name="connsiteY4509" fmla="*/ 270650 h 4889855"/>
              <a:gd name="connsiteX4510" fmla="*/ 1725494 w 5018277"/>
              <a:gd name="connsiteY4510" fmla="*/ 270650 h 4889855"/>
              <a:gd name="connsiteX4511" fmla="*/ 1728136 w 5018277"/>
              <a:gd name="connsiteY4511" fmla="*/ 273289 h 4889855"/>
              <a:gd name="connsiteX4512" fmla="*/ 1725494 w 5018277"/>
              <a:gd name="connsiteY4512" fmla="*/ 275932 h 4889855"/>
              <a:gd name="connsiteX4513" fmla="*/ 1722852 w 5018277"/>
              <a:gd name="connsiteY4513" fmla="*/ 273289 h 4889855"/>
              <a:gd name="connsiteX4514" fmla="*/ 1725494 w 5018277"/>
              <a:gd name="connsiteY4514" fmla="*/ 270650 h 4889855"/>
              <a:gd name="connsiteX4515" fmla="*/ 3136055 w 5018277"/>
              <a:gd name="connsiteY4515" fmla="*/ 270308 h 4889855"/>
              <a:gd name="connsiteX4516" fmla="*/ 3139039 w 5018277"/>
              <a:gd name="connsiteY4516" fmla="*/ 273293 h 4889855"/>
              <a:gd name="connsiteX4517" fmla="*/ 3136055 w 5018277"/>
              <a:gd name="connsiteY4517" fmla="*/ 276276 h 4889855"/>
              <a:gd name="connsiteX4518" fmla="*/ 3133070 w 5018277"/>
              <a:gd name="connsiteY4518" fmla="*/ 273293 h 4889855"/>
              <a:gd name="connsiteX4519" fmla="*/ 3136055 w 5018277"/>
              <a:gd name="connsiteY4519" fmla="*/ 270308 h 4889855"/>
              <a:gd name="connsiteX4520" fmla="*/ 1882223 w 5018277"/>
              <a:gd name="connsiteY4520" fmla="*/ 270308 h 4889855"/>
              <a:gd name="connsiteX4521" fmla="*/ 1885207 w 5018277"/>
              <a:gd name="connsiteY4521" fmla="*/ 273289 h 4889855"/>
              <a:gd name="connsiteX4522" fmla="*/ 1882223 w 5018277"/>
              <a:gd name="connsiteY4522" fmla="*/ 276276 h 4889855"/>
              <a:gd name="connsiteX4523" fmla="*/ 1879238 w 5018277"/>
              <a:gd name="connsiteY4523" fmla="*/ 273289 h 4889855"/>
              <a:gd name="connsiteX4524" fmla="*/ 1882223 w 5018277"/>
              <a:gd name="connsiteY4524" fmla="*/ 270308 h 4889855"/>
              <a:gd name="connsiteX4525" fmla="*/ 2979326 w 5018277"/>
              <a:gd name="connsiteY4525" fmla="*/ 270037 h 4889855"/>
              <a:gd name="connsiteX4526" fmla="*/ 2982581 w 5018277"/>
              <a:gd name="connsiteY4526" fmla="*/ 273289 h 4889855"/>
              <a:gd name="connsiteX4527" fmla="*/ 2979326 w 5018277"/>
              <a:gd name="connsiteY4527" fmla="*/ 276548 h 4889855"/>
              <a:gd name="connsiteX4528" fmla="*/ 2976071 w 5018277"/>
              <a:gd name="connsiteY4528" fmla="*/ 273289 h 4889855"/>
              <a:gd name="connsiteX4529" fmla="*/ 2979326 w 5018277"/>
              <a:gd name="connsiteY4529" fmla="*/ 270037 h 4889855"/>
              <a:gd name="connsiteX4530" fmla="*/ 2038952 w 5018277"/>
              <a:gd name="connsiteY4530" fmla="*/ 270037 h 4889855"/>
              <a:gd name="connsiteX4531" fmla="*/ 2042207 w 5018277"/>
              <a:gd name="connsiteY4531" fmla="*/ 273289 h 4889855"/>
              <a:gd name="connsiteX4532" fmla="*/ 2038952 w 5018277"/>
              <a:gd name="connsiteY4532" fmla="*/ 276548 h 4889855"/>
              <a:gd name="connsiteX4533" fmla="*/ 2035697 w 5018277"/>
              <a:gd name="connsiteY4533" fmla="*/ 273289 h 4889855"/>
              <a:gd name="connsiteX4534" fmla="*/ 2038952 w 5018277"/>
              <a:gd name="connsiteY4534" fmla="*/ 270037 h 4889855"/>
              <a:gd name="connsiteX4535" fmla="*/ 2822596 w 5018277"/>
              <a:gd name="connsiteY4535" fmla="*/ 269848 h 4889855"/>
              <a:gd name="connsiteX4536" fmla="*/ 2826038 w 5018277"/>
              <a:gd name="connsiteY4536" fmla="*/ 273289 h 4889855"/>
              <a:gd name="connsiteX4537" fmla="*/ 2822596 w 5018277"/>
              <a:gd name="connsiteY4537" fmla="*/ 276734 h 4889855"/>
              <a:gd name="connsiteX4538" fmla="*/ 2819155 w 5018277"/>
              <a:gd name="connsiteY4538" fmla="*/ 273289 h 4889855"/>
              <a:gd name="connsiteX4539" fmla="*/ 2822596 w 5018277"/>
              <a:gd name="connsiteY4539" fmla="*/ 269848 h 4889855"/>
              <a:gd name="connsiteX4540" fmla="*/ 2195680 w 5018277"/>
              <a:gd name="connsiteY4540" fmla="*/ 269848 h 4889855"/>
              <a:gd name="connsiteX4541" fmla="*/ 2199122 w 5018277"/>
              <a:gd name="connsiteY4541" fmla="*/ 273289 h 4889855"/>
              <a:gd name="connsiteX4542" fmla="*/ 2195680 w 5018277"/>
              <a:gd name="connsiteY4542" fmla="*/ 276734 h 4889855"/>
              <a:gd name="connsiteX4543" fmla="*/ 2192239 w 5018277"/>
              <a:gd name="connsiteY4543" fmla="*/ 273289 h 4889855"/>
              <a:gd name="connsiteX4544" fmla="*/ 2195680 w 5018277"/>
              <a:gd name="connsiteY4544" fmla="*/ 269848 h 4889855"/>
              <a:gd name="connsiteX4545" fmla="*/ 2665868 w 5018277"/>
              <a:gd name="connsiteY4545" fmla="*/ 269755 h 4889855"/>
              <a:gd name="connsiteX4546" fmla="*/ 2669404 w 5018277"/>
              <a:gd name="connsiteY4546" fmla="*/ 273289 h 4889855"/>
              <a:gd name="connsiteX4547" fmla="*/ 2665868 w 5018277"/>
              <a:gd name="connsiteY4547" fmla="*/ 276825 h 4889855"/>
              <a:gd name="connsiteX4548" fmla="*/ 2662331 w 5018277"/>
              <a:gd name="connsiteY4548" fmla="*/ 273289 h 4889855"/>
              <a:gd name="connsiteX4549" fmla="*/ 2665868 w 5018277"/>
              <a:gd name="connsiteY4549" fmla="*/ 269755 h 4889855"/>
              <a:gd name="connsiteX4550" fmla="*/ 2352410 w 5018277"/>
              <a:gd name="connsiteY4550" fmla="*/ 269755 h 4889855"/>
              <a:gd name="connsiteX4551" fmla="*/ 2355946 w 5018277"/>
              <a:gd name="connsiteY4551" fmla="*/ 273289 h 4889855"/>
              <a:gd name="connsiteX4552" fmla="*/ 2352410 w 5018277"/>
              <a:gd name="connsiteY4552" fmla="*/ 276825 h 4889855"/>
              <a:gd name="connsiteX4553" fmla="*/ 2348873 w 5018277"/>
              <a:gd name="connsiteY4553" fmla="*/ 273289 h 4889855"/>
              <a:gd name="connsiteX4554" fmla="*/ 2352410 w 5018277"/>
              <a:gd name="connsiteY4554" fmla="*/ 269755 h 4889855"/>
              <a:gd name="connsiteX4555" fmla="*/ 2509139 w 5018277"/>
              <a:gd name="connsiteY4555" fmla="*/ 269658 h 4889855"/>
              <a:gd name="connsiteX4556" fmla="*/ 2512772 w 5018277"/>
              <a:gd name="connsiteY4556" fmla="*/ 273289 h 4889855"/>
              <a:gd name="connsiteX4557" fmla="*/ 2509139 w 5018277"/>
              <a:gd name="connsiteY4557" fmla="*/ 276924 h 4889855"/>
              <a:gd name="connsiteX4558" fmla="*/ 2505506 w 5018277"/>
              <a:gd name="connsiteY4558" fmla="*/ 273289 h 4889855"/>
              <a:gd name="connsiteX4559" fmla="*/ 2509139 w 5018277"/>
              <a:gd name="connsiteY4559" fmla="*/ 269658 h 4889855"/>
              <a:gd name="connsiteX4560" fmla="*/ 3371148 w 5018277"/>
              <a:gd name="connsiteY4560" fmla="*/ 135872 h 4889855"/>
              <a:gd name="connsiteX4561" fmla="*/ 3372818 w 5018277"/>
              <a:gd name="connsiteY4561" fmla="*/ 137544 h 4889855"/>
              <a:gd name="connsiteX4562" fmla="*/ 3371148 w 5018277"/>
              <a:gd name="connsiteY4562" fmla="*/ 139213 h 4889855"/>
              <a:gd name="connsiteX4563" fmla="*/ 3369478 w 5018277"/>
              <a:gd name="connsiteY4563" fmla="*/ 137544 h 4889855"/>
              <a:gd name="connsiteX4564" fmla="*/ 3371148 w 5018277"/>
              <a:gd name="connsiteY4564" fmla="*/ 135872 h 4889855"/>
              <a:gd name="connsiteX4565" fmla="*/ 1647130 w 5018277"/>
              <a:gd name="connsiteY4565" fmla="*/ 135872 h 4889855"/>
              <a:gd name="connsiteX4566" fmla="*/ 1648800 w 5018277"/>
              <a:gd name="connsiteY4566" fmla="*/ 137542 h 4889855"/>
              <a:gd name="connsiteX4567" fmla="*/ 1647130 w 5018277"/>
              <a:gd name="connsiteY4567" fmla="*/ 139212 h 4889855"/>
              <a:gd name="connsiteX4568" fmla="*/ 1645460 w 5018277"/>
              <a:gd name="connsiteY4568" fmla="*/ 137542 h 4889855"/>
              <a:gd name="connsiteX4569" fmla="*/ 1647130 w 5018277"/>
              <a:gd name="connsiteY4569" fmla="*/ 135872 h 4889855"/>
              <a:gd name="connsiteX4570" fmla="*/ 3214419 w 5018277"/>
              <a:gd name="connsiteY4570" fmla="*/ 135597 h 4889855"/>
              <a:gd name="connsiteX4571" fmla="*/ 3216365 w 5018277"/>
              <a:gd name="connsiteY4571" fmla="*/ 137544 h 4889855"/>
              <a:gd name="connsiteX4572" fmla="*/ 3214419 w 5018277"/>
              <a:gd name="connsiteY4572" fmla="*/ 139488 h 4889855"/>
              <a:gd name="connsiteX4573" fmla="*/ 3212473 w 5018277"/>
              <a:gd name="connsiteY4573" fmla="*/ 137544 h 4889855"/>
              <a:gd name="connsiteX4574" fmla="*/ 3214419 w 5018277"/>
              <a:gd name="connsiteY4574" fmla="*/ 135597 h 4889855"/>
              <a:gd name="connsiteX4575" fmla="*/ 1803858 w 5018277"/>
              <a:gd name="connsiteY4575" fmla="*/ 135597 h 4889855"/>
              <a:gd name="connsiteX4576" fmla="*/ 1805804 w 5018277"/>
              <a:gd name="connsiteY4576" fmla="*/ 137542 h 4889855"/>
              <a:gd name="connsiteX4577" fmla="*/ 1803858 w 5018277"/>
              <a:gd name="connsiteY4577" fmla="*/ 139488 h 4889855"/>
              <a:gd name="connsiteX4578" fmla="*/ 1801912 w 5018277"/>
              <a:gd name="connsiteY4578" fmla="*/ 137542 h 4889855"/>
              <a:gd name="connsiteX4579" fmla="*/ 1803858 w 5018277"/>
              <a:gd name="connsiteY4579" fmla="*/ 135597 h 4889855"/>
              <a:gd name="connsiteX4580" fmla="*/ 3057689 w 5018277"/>
              <a:gd name="connsiteY4580" fmla="*/ 135377 h 4889855"/>
              <a:gd name="connsiteX4581" fmla="*/ 3059856 w 5018277"/>
              <a:gd name="connsiteY4581" fmla="*/ 137544 h 4889855"/>
              <a:gd name="connsiteX4582" fmla="*/ 3057689 w 5018277"/>
              <a:gd name="connsiteY4582" fmla="*/ 139710 h 4889855"/>
              <a:gd name="connsiteX4583" fmla="*/ 3055523 w 5018277"/>
              <a:gd name="connsiteY4583" fmla="*/ 137544 h 4889855"/>
              <a:gd name="connsiteX4584" fmla="*/ 3057689 w 5018277"/>
              <a:gd name="connsiteY4584" fmla="*/ 135377 h 4889855"/>
              <a:gd name="connsiteX4585" fmla="*/ 1960587 w 5018277"/>
              <a:gd name="connsiteY4585" fmla="*/ 135377 h 4889855"/>
              <a:gd name="connsiteX4586" fmla="*/ 1962754 w 5018277"/>
              <a:gd name="connsiteY4586" fmla="*/ 137544 h 4889855"/>
              <a:gd name="connsiteX4587" fmla="*/ 1960587 w 5018277"/>
              <a:gd name="connsiteY4587" fmla="*/ 139710 h 4889855"/>
              <a:gd name="connsiteX4588" fmla="*/ 1958421 w 5018277"/>
              <a:gd name="connsiteY4588" fmla="*/ 137544 h 4889855"/>
              <a:gd name="connsiteX4589" fmla="*/ 1960587 w 5018277"/>
              <a:gd name="connsiteY4589" fmla="*/ 135377 h 4889855"/>
              <a:gd name="connsiteX4590" fmla="*/ 2900960 w 5018277"/>
              <a:gd name="connsiteY4590" fmla="*/ 135146 h 4889855"/>
              <a:gd name="connsiteX4591" fmla="*/ 2903359 w 5018277"/>
              <a:gd name="connsiteY4591" fmla="*/ 137544 h 4889855"/>
              <a:gd name="connsiteX4592" fmla="*/ 2900960 w 5018277"/>
              <a:gd name="connsiteY4592" fmla="*/ 139942 h 4889855"/>
              <a:gd name="connsiteX4593" fmla="*/ 2898562 w 5018277"/>
              <a:gd name="connsiteY4593" fmla="*/ 137544 h 4889855"/>
              <a:gd name="connsiteX4594" fmla="*/ 2900960 w 5018277"/>
              <a:gd name="connsiteY4594" fmla="*/ 135146 h 4889855"/>
              <a:gd name="connsiteX4595" fmla="*/ 2117317 w 5018277"/>
              <a:gd name="connsiteY4595" fmla="*/ 135145 h 4889855"/>
              <a:gd name="connsiteX4596" fmla="*/ 2119715 w 5018277"/>
              <a:gd name="connsiteY4596" fmla="*/ 137544 h 4889855"/>
              <a:gd name="connsiteX4597" fmla="*/ 2117317 w 5018277"/>
              <a:gd name="connsiteY4597" fmla="*/ 139941 h 4889855"/>
              <a:gd name="connsiteX4598" fmla="*/ 2114918 w 5018277"/>
              <a:gd name="connsiteY4598" fmla="*/ 137544 h 4889855"/>
              <a:gd name="connsiteX4599" fmla="*/ 2117317 w 5018277"/>
              <a:gd name="connsiteY4599" fmla="*/ 135145 h 4889855"/>
              <a:gd name="connsiteX4600" fmla="*/ 2744232 w 5018277"/>
              <a:gd name="connsiteY4600" fmla="*/ 135064 h 4889855"/>
              <a:gd name="connsiteX4601" fmla="*/ 2746711 w 5018277"/>
              <a:gd name="connsiteY4601" fmla="*/ 137544 h 4889855"/>
              <a:gd name="connsiteX4602" fmla="*/ 2744232 w 5018277"/>
              <a:gd name="connsiteY4602" fmla="*/ 140022 h 4889855"/>
              <a:gd name="connsiteX4603" fmla="*/ 2741754 w 5018277"/>
              <a:gd name="connsiteY4603" fmla="*/ 137544 h 4889855"/>
              <a:gd name="connsiteX4604" fmla="*/ 2744232 w 5018277"/>
              <a:gd name="connsiteY4604" fmla="*/ 135064 h 4889855"/>
              <a:gd name="connsiteX4605" fmla="*/ 2274045 w 5018277"/>
              <a:gd name="connsiteY4605" fmla="*/ 135064 h 4889855"/>
              <a:gd name="connsiteX4606" fmla="*/ 2276524 w 5018277"/>
              <a:gd name="connsiteY4606" fmla="*/ 137544 h 4889855"/>
              <a:gd name="connsiteX4607" fmla="*/ 2274045 w 5018277"/>
              <a:gd name="connsiteY4607" fmla="*/ 140022 h 4889855"/>
              <a:gd name="connsiteX4608" fmla="*/ 2271567 w 5018277"/>
              <a:gd name="connsiteY4608" fmla="*/ 137544 h 4889855"/>
              <a:gd name="connsiteX4609" fmla="*/ 2274045 w 5018277"/>
              <a:gd name="connsiteY4609" fmla="*/ 135064 h 4889855"/>
              <a:gd name="connsiteX4610" fmla="*/ 2587503 w 5018277"/>
              <a:gd name="connsiteY4610" fmla="*/ 134983 h 4889855"/>
              <a:gd name="connsiteX4611" fmla="*/ 2590062 w 5018277"/>
              <a:gd name="connsiteY4611" fmla="*/ 137544 h 4889855"/>
              <a:gd name="connsiteX4612" fmla="*/ 2587503 w 5018277"/>
              <a:gd name="connsiteY4612" fmla="*/ 140103 h 4889855"/>
              <a:gd name="connsiteX4613" fmla="*/ 2584943 w 5018277"/>
              <a:gd name="connsiteY4613" fmla="*/ 137544 h 4889855"/>
              <a:gd name="connsiteX4614" fmla="*/ 2587503 w 5018277"/>
              <a:gd name="connsiteY4614" fmla="*/ 134983 h 4889855"/>
              <a:gd name="connsiteX4615" fmla="*/ 2430774 w 5018277"/>
              <a:gd name="connsiteY4615" fmla="*/ 134983 h 4889855"/>
              <a:gd name="connsiteX4616" fmla="*/ 2433333 w 5018277"/>
              <a:gd name="connsiteY4616" fmla="*/ 137544 h 4889855"/>
              <a:gd name="connsiteX4617" fmla="*/ 2430774 w 5018277"/>
              <a:gd name="connsiteY4617" fmla="*/ 140103 h 4889855"/>
              <a:gd name="connsiteX4618" fmla="*/ 2428214 w 5018277"/>
              <a:gd name="connsiteY4618" fmla="*/ 137544 h 4889855"/>
              <a:gd name="connsiteX4619" fmla="*/ 2430774 w 5018277"/>
              <a:gd name="connsiteY4619" fmla="*/ 134983 h 4889855"/>
              <a:gd name="connsiteX4620" fmla="*/ 2979325 w 5018277"/>
              <a:gd name="connsiteY4620" fmla="*/ 265 h 4889855"/>
              <a:gd name="connsiteX4621" fmla="*/ 2980865 w 5018277"/>
              <a:gd name="connsiteY4621" fmla="*/ 1804 h 4889855"/>
              <a:gd name="connsiteX4622" fmla="*/ 2979325 w 5018277"/>
              <a:gd name="connsiteY4622" fmla="*/ 3344 h 4889855"/>
              <a:gd name="connsiteX4623" fmla="*/ 2977786 w 5018277"/>
              <a:gd name="connsiteY4623" fmla="*/ 1804 h 4889855"/>
              <a:gd name="connsiteX4624" fmla="*/ 2979325 w 5018277"/>
              <a:gd name="connsiteY4624" fmla="*/ 265 h 4889855"/>
              <a:gd name="connsiteX4625" fmla="*/ 2038952 w 5018277"/>
              <a:gd name="connsiteY4625" fmla="*/ 265 h 4889855"/>
              <a:gd name="connsiteX4626" fmla="*/ 2040491 w 5018277"/>
              <a:gd name="connsiteY4626" fmla="*/ 1804 h 4889855"/>
              <a:gd name="connsiteX4627" fmla="*/ 2038952 w 5018277"/>
              <a:gd name="connsiteY4627" fmla="*/ 3343 h 4889855"/>
              <a:gd name="connsiteX4628" fmla="*/ 2037412 w 5018277"/>
              <a:gd name="connsiteY4628" fmla="*/ 1804 h 4889855"/>
              <a:gd name="connsiteX4629" fmla="*/ 2038952 w 5018277"/>
              <a:gd name="connsiteY4629" fmla="*/ 265 h 4889855"/>
              <a:gd name="connsiteX4630" fmla="*/ 2822597 w 5018277"/>
              <a:gd name="connsiteY4630" fmla="*/ 134 h 4889855"/>
              <a:gd name="connsiteX4631" fmla="*/ 2824266 w 5018277"/>
              <a:gd name="connsiteY4631" fmla="*/ 1804 h 4889855"/>
              <a:gd name="connsiteX4632" fmla="*/ 2822597 w 5018277"/>
              <a:gd name="connsiteY4632" fmla="*/ 3474 h 4889855"/>
              <a:gd name="connsiteX4633" fmla="*/ 2820927 w 5018277"/>
              <a:gd name="connsiteY4633" fmla="*/ 1804 h 4889855"/>
              <a:gd name="connsiteX4634" fmla="*/ 2822597 w 5018277"/>
              <a:gd name="connsiteY4634" fmla="*/ 134 h 4889855"/>
              <a:gd name="connsiteX4635" fmla="*/ 2195681 w 5018277"/>
              <a:gd name="connsiteY4635" fmla="*/ 134 h 4889855"/>
              <a:gd name="connsiteX4636" fmla="*/ 2197350 w 5018277"/>
              <a:gd name="connsiteY4636" fmla="*/ 1804 h 4889855"/>
              <a:gd name="connsiteX4637" fmla="*/ 2195681 w 5018277"/>
              <a:gd name="connsiteY4637" fmla="*/ 3474 h 4889855"/>
              <a:gd name="connsiteX4638" fmla="*/ 2194011 w 5018277"/>
              <a:gd name="connsiteY4638" fmla="*/ 1804 h 4889855"/>
              <a:gd name="connsiteX4639" fmla="*/ 2195681 w 5018277"/>
              <a:gd name="connsiteY4639" fmla="*/ 134 h 4889855"/>
              <a:gd name="connsiteX4640" fmla="*/ 2665868 w 5018277"/>
              <a:gd name="connsiteY4640" fmla="*/ 67 h 4889855"/>
              <a:gd name="connsiteX4641" fmla="*/ 2667605 w 5018277"/>
              <a:gd name="connsiteY4641" fmla="*/ 1804 h 4889855"/>
              <a:gd name="connsiteX4642" fmla="*/ 2665868 w 5018277"/>
              <a:gd name="connsiteY4642" fmla="*/ 3541 h 4889855"/>
              <a:gd name="connsiteX4643" fmla="*/ 2664131 w 5018277"/>
              <a:gd name="connsiteY4643" fmla="*/ 1804 h 4889855"/>
              <a:gd name="connsiteX4644" fmla="*/ 2665868 w 5018277"/>
              <a:gd name="connsiteY4644" fmla="*/ 67 h 4889855"/>
              <a:gd name="connsiteX4645" fmla="*/ 2352410 w 5018277"/>
              <a:gd name="connsiteY4645" fmla="*/ 67 h 4889855"/>
              <a:gd name="connsiteX4646" fmla="*/ 2354147 w 5018277"/>
              <a:gd name="connsiteY4646" fmla="*/ 1804 h 4889855"/>
              <a:gd name="connsiteX4647" fmla="*/ 2352410 w 5018277"/>
              <a:gd name="connsiteY4647" fmla="*/ 3541 h 4889855"/>
              <a:gd name="connsiteX4648" fmla="*/ 2350673 w 5018277"/>
              <a:gd name="connsiteY4648" fmla="*/ 1804 h 4889855"/>
              <a:gd name="connsiteX4649" fmla="*/ 2352410 w 5018277"/>
              <a:gd name="connsiteY4649" fmla="*/ 67 h 4889855"/>
              <a:gd name="connsiteX4650" fmla="*/ 2509138 w 5018277"/>
              <a:gd name="connsiteY4650" fmla="*/ 0 h 4889855"/>
              <a:gd name="connsiteX4651" fmla="*/ 2510943 w 5018277"/>
              <a:gd name="connsiteY4651" fmla="*/ 1804 h 4889855"/>
              <a:gd name="connsiteX4652" fmla="*/ 2509138 w 5018277"/>
              <a:gd name="connsiteY4652" fmla="*/ 3610 h 4889855"/>
              <a:gd name="connsiteX4653" fmla="*/ 2507333 w 5018277"/>
              <a:gd name="connsiteY4653" fmla="*/ 1804 h 4889855"/>
              <a:gd name="connsiteX4654" fmla="*/ 2509138 w 5018277"/>
              <a:gd name="connsiteY4654" fmla="*/ 0 h 488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</a:cxnLst>
            <a:rect l="l" t="t" r="r" b="b"/>
            <a:pathLst>
              <a:path w="5018277" h="4889855">
                <a:moveTo>
                  <a:pt x="2979325" y="4886511"/>
                </a:moveTo>
                <a:cubicBezTo>
                  <a:pt x="2980176" y="4886511"/>
                  <a:pt x="2980865" y="4887200"/>
                  <a:pt x="2980865" y="4888050"/>
                </a:cubicBezTo>
                <a:cubicBezTo>
                  <a:pt x="2980865" y="4888900"/>
                  <a:pt x="2980176" y="4889590"/>
                  <a:pt x="2979325" y="4889590"/>
                </a:cubicBezTo>
                <a:cubicBezTo>
                  <a:pt x="2978475" y="4889590"/>
                  <a:pt x="2977786" y="4888900"/>
                  <a:pt x="2977786" y="4888050"/>
                </a:cubicBezTo>
                <a:cubicBezTo>
                  <a:pt x="2977786" y="4887200"/>
                  <a:pt x="2978475" y="4886511"/>
                  <a:pt x="2979325" y="4886511"/>
                </a:cubicBezTo>
                <a:close/>
                <a:moveTo>
                  <a:pt x="2038952" y="4886511"/>
                </a:moveTo>
                <a:cubicBezTo>
                  <a:pt x="2039802" y="4886511"/>
                  <a:pt x="2040491" y="4887200"/>
                  <a:pt x="2040491" y="4888050"/>
                </a:cubicBezTo>
                <a:cubicBezTo>
                  <a:pt x="2040491" y="4888900"/>
                  <a:pt x="2039802" y="4889590"/>
                  <a:pt x="2038952" y="4889590"/>
                </a:cubicBezTo>
                <a:cubicBezTo>
                  <a:pt x="2038101" y="4889590"/>
                  <a:pt x="2037412" y="4888900"/>
                  <a:pt x="2037412" y="4888050"/>
                </a:cubicBezTo>
                <a:cubicBezTo>
                  <a:pt x="2037412" y="4887200"/>
                  <a:pt x="2038101" y="4886511"/>
                  <a:pt x="2038952" y="4886511"/>
                </a:cubicBezTo>
                <a:close/>
                <a:moveTo>
                  <a:pt x="2822597" y="4886380"/>
                </a:moveTo>
                <a:cubicBezTo>
                  <a:pt x="2823519" y="4886380"/>
                  <a:pt x="2824266" y="4887128"/>
                  <a:pt x="2824266" y="4888050"/>
                </a:cubicBezTo>
                <a:cubicBezTo>
                  <a:pt x="2824266" y="4888972"/>
                  <a:pt x="2823519" y="4889719"/>
                  <a:pt x="2822597" y="4889719"/>
                </a:cubicBezTo>
                <a:cubicBezTo>
                  <a:pt x="2821674" y="4889719"/>
                  <a:pt x="2820927" y="4888972"/>
                  <a:pt x="2820927" y="4888050"/>
                </a:cubicBezTo>
                <a:cubicBezTo>
                  <a:pt x="2820927" y="4887128"/>
                  <a:pt x="2821675" y="4886380"/>
                  <a:pt x="2822597" y="4886380"/>
                </a:cubicBezTo>
                <a:close/>
                <a:moveTo>
                  <a:pt x="2195681" y="4886380"/>
                </a:moveTo>
                <a:cubicBezTo>
                  <a:pt x="2196603" y="4886380"/>
                  <a:pt x="2197350" y="4887128"/>
                  <a:pt x="2197350" y="4888050"/>
                </a:cubicBezTo>
                <a:cubicBezTo>
                  <a:pt x="2197350" y="4888972"/>
                  <a:pt x="2196603" y="4889719"/>
                  <a:pt x="2195681" y="4889719"/>
                </a:cubicBezTo>
                <a:cubicBezTo>
                  <a:pt x="2194758" y="4889719"/>
                  <a:pt x="2194011" y="4888972"/>
                  <a:pt x="2194011" y="4888050"/>
                </a:cubicBezTo>
                <a:cubicBezTo>
                  <a:pt x="2194011" y="4887128"/>
                  <a:pt x="2194759" y="4886380"/>
                  <a:pt x="2195681" y="4886380"/>
                </a:cubicBezTo>
                <a:close/>
                <a:moveTo>
                  <a:pt x="2665868" y="4886313"/>
                </a:moveTo>
                <a:cubicBezTo>
                  <a:pt x="2666827" y="4886313"/>
                  <a:pt x="2667605" y="4887091"/>
                  <a:pt x="2667605" y="4888050"/>
                </a:cubicBezTo>
                <a:cubicBezTo>
                  <a:pt x="2667605" y="4889009"/>
                  <a:pt x="2666827" y="4889787"/>
                  <a:pt x="2665868" y="4889787"/>
                </a:cubicBezTo>
                <a:cubicBezTo>
                  <a:pt x="2664909" y="4889787"/>
                  <a:pt x="2664131" y="4889009"/>
                  <a:pt x="2664131" y="4888050"/>
                </a:cubicBezTo>
                <a:cubicBezTo>
                  <a:pt x="2664131" y="4887091"/>
                  <a:pt x="2664909" y="4886313"/>
                  <a:pt x="2665868" y="4886313"/>
                </a:cubicBezTo>
                <a:close/>
                <a:moveTo>
                  <a:pt x="2352410" y="4886313"/>
                </a:moveTo>
                <a:cubicBezTo>
                  <a:pt x="2353369" y="4886313"/>
                  <a:pt x="2354147" y="4887091"/>
                  <a:pt x="2354147" y="4888050"/>
                </a:cubicBezTo>
                <a:cubicBezTo>
                  <a:pt x="2354147" y="4889009"/>
                  <a:pt x="2353369" y="4889787"/>
                  <a:pt x="2352410" y="4889787"/>
                </a:cubicBezTo>
                <a:cubicBezTo>
                  <a:pt x="2351451" y="4889787"/>
                  <a:pt x="2350673" y="4889009"/>
                  <a:pt x="2350673" y="4888050"/>
                </a:cubicBezTo>
                <a:cubicBezTo>
                  <a:pt x="2350673" y="4887091"/>
                  <a:pt x="2351451" y="4886313"/>
                  <a:pt x="2352410" y="4886313"/>
                </a:cubicBezTo>
                <a:close/>
                <a:moveTo>
                  <a:pt x="2509138" y="4886245"/>
                </a:moveTo>
                <a:cubicBezTo>
                  <a:pt x="2510135" y="4886245"/>
                  <a:pt x="2510943" y="4887053"/>
                  <a:pt x="2510943" y="4888050"/>
                </a:cubicBezTo>
                <a:cubicBezTo>
                  <a:pt x="2510943" y="4889047"/>
                  <a:pt x="2510135" y="4889855"/>
                  <a:pt x="2509138" y="4889855"/>
                </a:cubicBezTo>
                <a:cubicBezTo>
                  <a:pt x="2508141" y="4889855"/>
                  <a:pt x="2507333" y="4889047"/>
                  <a:pt x="2507333" y="4888050"/>
                </a:cubicBezTo>
                <a:cubicBezTo>
                  <a:pt x="2507333" y="4887053"/>
                  <a:pt x="2508141" y="4886245"/>
                  <a:pt x="2509138" y="4886245"/>
                </a:cubicBezTo>
                <a:close/>
                <a:moveTo>
                  <a:pt x="3371148" y="4750649"/>
                </a:moveTo>
                <a:cubicBezTo>
                  <a:pt x="3372070" y="4750649"/>
                  <a:pt x="3372818" y="4751397"/>
                  <a:pt x="3372818" y="4752319"/>
                </a:cubicBezTo>
                <a:cubicBezTo>
                  <a:pt x="3372818" y="4753241"/>
                  <a:pt x="3372070" y="4753988"/>
                  <a:pt x="3371148" y="4753988"/>
                </a:cubicBezTo>
                <a:cubicBezTo>
                  <a:pt x="3370226" y="4753988"/>
                  <a:pt x="3369478" y="4753241"/>
                  <a:pt x="3369478" y="4752319"/>
                </a:cubicBezTo>
                <a:cubicBezTo>
                  <a:pt x="3369478" y="4751397"/>
                  <a:pt x="3370226" y="4750649"/>
                  <a:pt x="3371148" y="4750649"/>
                </a:cubicBezTo>
                <a:close/>
                <a:moveTo>
                  <a:pt x="1647130" y="4750649"/>
                </a:moveTo>
                <a:cubicBezTo>
                  <a:pt x="1648052" y="4750649"/>
                  <a:pt x="1648800" y="4751397"/>
                  <a:pt x="1648800" y="4752319"/>
                </a:cubicBezTo>
                <a:cubicBezTo>
                  <a:pt x="1648800" y="4753241"/>
                  <a:pt x="1648052" y="4753988"/>
                  <a:pt x="1647130" y="4753988"/>
                </a:cubicBezTo>
                <a:cubicBezTo>
                  <a:pt x="1646208" y="4753988"/>
                  <a:pt x="1645460" y="4753241"/>
                  <a:pt x="1645460" y="4752319"/>
                </a:cubicBezTo>
                <a:cubicBezTo>
                  <a:pt x="1645460" y="4751397"/>
                  <a:pt x="1646208" y="4750649"/>
                  <a:pt x="1647130" y="4750649"/>
                </a:cubicBezTo>
                <a:close/>
                <a:moveTo>
                  <a:pt x="3214419" y="4750373"/>
                </a:moveTo>
                <a:cubicBezTo>
                  <a:pt x="3215493" y="4750373"/>
                  <a:pt x="3216365" y="4751245"/>
                  <a:pt x="3216365" y="4752319"/>
                </a:cubicBezTo>
                <a:cubicBezTo>
                  <a:pt x="3216365" y="4753394"/>
                  <a:pt x="3215493" y="4754265"/>
                  <a:pt x="3214419" y="4754265"/>
                </a:cubicBezTo>
                <a:cubicBezTo>
                  <a:pt x="3213344" y="4754265"/>
                  <a:pt x="3212473" y="4753393"/>
                  <a:pt x="3212473" y="4752319"/>
                </a:cubicBezTo>
                <a:cubicBezTo>
                  <a:pt x="3212473" y="4751244"/>
                  <a:pt x="3213344" y="4750373"/>
                  <a:pt x="3214419" y="4750373"/>
                </a:cubicBezTo>
                <a:close/>
                <a:moveTo>
                  <a:pt x="1803858" y="4750373"/>
                </a:moveTo>
                <a:cubicBezTo>
                  <a:pt x="1804933" y="4750373"/>
                  <a:pt x="1805804" y="4751245"/>
                  <a:pt x="1805804" y="4752319"/>
                </a:cubicBezTo>
                <a:cubicBezTo>
                  <a:pt x="1805804" y="4753394"/>
                  <a:pt x="1804933" y="4754265"/>
                  <a:pt x="1803858" y="4754265"/>
                </a:cubicBezTo>
                <a:cubicBezTo>
                  <a:pt x="1802783" y="4754265"/>
                  <a:pt x="1801912" y="4753393"/>
                  <a:pt x="1801912" y="4752319"/>
                </a:cubicBezTo>
                <a:cubicBezTo>
                  <a:pt x="1801912" y="4751244"/>
                  <a:pt x="1802783" y="4750373"/>
                  <a:pt x="1803858" y="4750373"/>
                </a:cubicBezTo>
                <a:close/>
                <a:moveTo>
                  <a:pt x="3057689" y="4750152"/>
                </a:moveTo>
                <a:cubicBezTo>
                  <a:pt x="3058886" y="4750152"/>
                  <a:pt x="3059856" y="4751122"/>
                  <a:pt x="3059856" y="4752318"/>
                </a:cubicBezTo>
                <a:cubicBezTo>
                  <a:pt x="3059856" y="4753515"/>
                  <a:pt x="3058886" y="4754485"/>
                  <a:pt x="3057689" y="4754485"/>
                </a:cubicBezTo>
                <a:cubicBezTo>
                  <a:pt x="3056493" y="4754485"/>
                  <a:pt x="3055523" y="4753515"/>
                  <a:pt x="3055523" y="4752318"/>
                </a:cubicBezTo>
                <a:cubicBezTo>
                  <a:pt x="3055523" y="4751122"/>
                  <a:pt x="3056493" y="4750152"/>
                  <a:pt x="3057689" y="4750152"/>
                </a:cubicBezTo>
                <a:close/>
                <a:moveTo>
                  <a:pt x="1960587" y="4750152"/>
                </a:moveTo>
                <a:cubicBezTo>
                  <a:pt x="1961784" y="4750152"/>
                  <a:pt x="1962754" y="4751122"/>
                  <a:pt x="1962754" y="4752318"/>
                </a:cubicBezTo>
                <a:cubicBezTo>
                  <a:pt x="1962754" y="4753515"/>
                  <a:pt x="1961784" y="4754485"/>
                  <a:pt x="1960587" y="4754485"/>
                </a:cubicBezTo>
                <a:cubicBezTo>
                  <a:pt x="1959391" y="4754485"/>
                  <a:pt x="1958421" y="4753515"/>
                  <a:pt x="1958421" y="4752318"/>
                </a:cubicBezTo>
                <a:cubicBezTo>
                  <a:pt x="1958421" y="4751122"/>
                  <a:pt x="1959391" y="4750152"/>
                  <a:pt x="1960587" y="4750152"/>
                </a:cubicBezTo>
                <a:close/>
                <a:moveTo>
                  <a:pt x="2900960" y="4749920"/>
                </a:moveTo>
                <a:cubicBezTo>
                  <a:pt x="2902285" y="4749920"/>
                  <a:pt x="2903359" y="4750994"/>
                  <a:pt x="2903359" y="4752318"/>
                </a:cubicBezTo>
                <a:cubicBezTo>
                  <a:pt x="2903359" y="4753643"/>
                  <a:pt x="2902285" y="4754717"/>
                  <a:pt x="2900960" y="4754717"/>
                </a:cubicBezTo>
                <a:cubicBezTo>
                  <a:pt x="2899636" y="4754717"/>
                  <a:pt x="2898562" y="4753643"/>
                  <a:pt x="2898562" y="4752318"/>
                </a:cubicBezTo>
                <a:cubicBezTo>
                  <a:pt x="2898562" y="4750994"/>
                  <a:pt x="2899636" y="4749920"/>
                  <a:pt x="2900960" y="4749920"/>
                </a:cubicBezTo>
                <a:close/>
                <a:moveTo>
                  <a:pt x="2117317" y="4749920"/>
                </a:moveTo>
                <a:cubicBezTo>
                  <a:pt x="2118641" y="4749920"/>
                  <a:pt x="2119715" y="4750994"/>
                  <a:pt x="2119715" y="4752318"/>
                </a:cubicBezTo>
                <a:cubicBezTo>
                  <a:pt x="2119715" y="4753643"/>
                  <a:pt x="2118641" y="4754717"/>
                  <a:pt x="2117317" y="4754717"/>
                </a:cubicBezTo>
                <a:cubicBezTo>
                  <a:pt x="2115992" y="4754717"/>
                  <a:pt x="2114918" y="4753643"/>
                  <a:pt x="2114918" y="4752318"/>
                </a:cubicBezTo>
                <a:cubicBezTo>
                  <a:pt x="2114918" y="4750994"/>
                  <a:pt x="2115992" y="4749920"/>
                  <a:pt x="2117317" y="4749920"/>
                </a:cubicBezTo>
                <a:close/>
                <a:moveTo>
                  <a:pt x="2744232" y="4749840"/>
                </a:moveTo>
                <a:cubicBezTo>
                  <a:pt x="2745601" y="4749840"/>
                  <a:pt x="2746711" y="4750950"/>
                  <a:pt x="2746711" y="4752318"/>
                </a:cubicBezTo>
                <a:cubicBezTo>
                  <a:pt x="2746711" y="4753687"/>
                  <a:pt x="2745601" y="4754797"/>
                  <a:pt x="2744232" y="4754797"/>
                </a:cubicBezTo>
                <a:cubicBezTo>
                  <a:pt x="2742864" y="4754797"/>
                  <a:pt x="2741754" y="4753687"/>
                  <a:pt x="2741754" y="4752318"/>
                </a:cubicBezTo>
                <a:cubicBezTo>
                  <a:pt x="2741754" y="4750950"/>
                  <a:pt x="2742864" y="4749840"/>
                  <a:pt x="2744232" y="4749840"/>
                </a:cubicBezTo>
                <a:close/>
                <a:moveTo>
                  <a:pt x="2274045" y="4749840"/>
                </a:moveTo>
                <a:cubicBezTo>
                  <a:pt x="2275414" y="4749840"/>
                  <a:pt x="2276524" y="4750950"/>
                  <a:pt x="2276524" y="4752318"/>
                </a:cubicBezTo>
                <a:cubicBezTo>
                  <a:pt x="2276524" y="4753687"/>
                  <a:pt x="2275414" y="4754797"/>
                  <a:pt x="2274045" y="4754797"/>
                </a:cubicBezTo>
                <a:cubicBezTo>
                  <a:pt x="2272676" y="4754797"/>
                  <a:pt x="2271567" y="4753687"/>
                  <a:pt x="2271567" y="4752318"/>
                </a:cubicBezTo>
                <a:cubicBezTo>
                  <a:pt x="2271567" y="4750950"/>
                  <a:pt x="2272676" y="4749840"/>
                  <a:pt x="2274045" y="4749840"/>
                </a:cubicBezTo>
                <a:close/>
                <a:moveTo>
                  <a:pt x="2587503" y="4749759"/>
                </a:moveTo>
                <a:cubicBezTo>
                  <a:pt x="2588916" y="4749759"/>
                  <a:pt x="2590062" y="4750905"/>
                  <a:pt x="2590062" y="4752319"/>
                </a:cubicBezTo>
                <a:cubicBezTo>
                  <a:pt x="2590062" y="4753732"/>
                  <a:pt x="2588916" y="4754878"/>
                  <a:pt x="2587503" y="4754878"/>
                </a:cubicBezTo>
                <a:cubicBezTo>
                  <a:pt x="2586089" y="4754878"/>
                  <a:pt x="2584943" y="4753732"/>
                  <a:pt x="2584943" y="4752319"/>
                </a:cubicBezTo>
                <a:cubicBezTo>
                  <a:pt x="2584943" y="4750905"/>
                  <a:pt x="2586089" y="4749759"/>
                  <a:pt x="2587503" y="4749759"/>
                </a:cubicBezTo>
                <a:close/>
                <a:moveTo>
                  <a:pt x="2430774" y="4749759"/>
                </a:moveTo>
                <a:cubicBezTo>
                  <a:pt x="2432187" y="4749759"/>
                  <a:pt x="2433333" y="4750905"/>
                  <a:pt x="2433333" y="4752319"/>
                </a:cubicBezTo>
                <a:cubicBezTo>
                  <a:pt x="2433333" y="4753732"/>
                  <a:pt x="2432187" y="4754878"/>
                  <a:pt x="2430774" y="4754878"/>
                </a:cubicBezTo>
                <a:cubicBezTo>
                  <a:pt x="2429360" y="4754878"/>
                  <a:pt x="2428214" y="4753732"/>
                  <a:pt x="2428214" y="4752319"/>
                </a:cubicBezTo>
                <a:cubicBezTo>
                  <a:pt x="2428214" y="4750905"/>
                  <a:pt x="2429360" y="4749759"/>
                  <a:pt x="2430774" y="4749759"/>
                </a:cubicBezTo>
                <a:close/>
                <a:moveTo>
                  <a:pt x="3762970" y="4615111"/>
                </a:moveTo>
                <a:cubicBezTo>
                  <a:pt x="3763785" y="4615111"/>
                  <a:pt x="3764446" y="4615772"/>
                  <a:pt x="3764446" y="4616587"/>
                </a:cubicBezTo>
                <a:cubicBezTo>
                  <a:pt x="3764446" y="4617402"/>
                  <a:pt x="3763785" y="4618063"/>
                  <a:pt x="3762970" y="4618063"/>
                </a:cubicBezTo>
                <a:cubicBezTo>
                  <a:pt x="3762155" y="4618063"/>
                  <a:pt x="3761494" y="4617402"/>
                  <a:pt x="3761494" y="4616587"/>
                </a:cubicBezTo>
                <a:cubicBezTo>
                  <a:pt x="3761494" y="4615772"/>
                  <a:pt x="3762155" y="4615111"/>
                  <a:pt x="3762970" y="4615111"/>
                </a:cubicBezTo>
                <a:close/>
                <a:moveTo>
                  <a:pt x="1255307" y="4615111"/>
                </a:moveTo>
                <a:cubicBezTo>
                  <a:pt x="1256123" y="4615111"/>
                  <a:pt x="1256783" y="4615772"/>
                  <a:pt x="1256783" y="4616587"/>
                </a:cubicBezTo>
                <a:cubicBezTo>
                  <a:pt x="1256783" y="4617402"/>
                  <a:pt x="1256123" y="4618063"/>
                  <a:pt x="1255307" y="4618063"/>
                </a:cubicBezTo>
                <a:cubicBezTo>
                  <a:pt x="1254492" y="4618063"/>
                  <a:pt x="1253831" y="4617402"/>
                  <a:pt x="1253831" y="4616587"/>
                </a:cubicBezTo>
                <a:cubicBezTo>
                  <a:pt x="1253831" y="4615772"/>
                  <a:pt x="1254492" y="4615111"/>
                  <a:pt x="1255307" y="4615111"/>
                </a:cubicBezTo>
                <a:close/>
                <a:moveTo>
                  <a:pt x="3606241" y="4614782"/>
                </a:moveTo>
                <a:cubicBezTo>
                  <a:pt x="3607238" y="4614782"/>
                  <a:pt x="3608047" y="4615590"/>
                  <a:pt x="3608047" y="4616587"/>
                </a:cubicBezTo>
                <a:cubicBezTo>
                  <a:pt x="3608047" y="4617584"/>
                  <a:pt x="3607238" y="4618392"/>
                  <a:pt x="3606241" y="4618392"/>
                </a:cubicBezTo>
                <a:cubicBezTo>
                  <a:pt x="3605244" y="4618392"/>
                  <a:pt x="3604436" y="4617584"/>
                  <a:pt x="3604436" y="4616587"/>
                </a:cubicBezTo>
                <a:cubicBezTo>
                  <a:pt x="3604436" y="4615590"/>
                  <a:pt x="3605244" y="4614782"/>
                  <a:pt x="3606241" y="4614782"/>
                </a:cubicBezTo>
                <a:close/>
                <a:moveTo>
                  <a:pt x="1412036" y="4614782"/>
                </a:moveTo>
                <a:cubicBezTo>
                  <a:pt x="1413033" y="4614782"/>
                  <a:pt x="1413841" y="4615590"/>
                  <a:pt x="1413841" y="4616587"/>
                </a:cubicBezTo>
                <a:cubicBezTo>
                  <a:pt x="1413841" y="4617584"/>
                  <a:pt x="1413033" y="4618392"/>
                  <a:pt x="1412036" y="4618392"/>
                </a:cubicBezTo>
                <a:cubicBezTo>
                  <a:pt x="1411039" y="4618392"/>
                  <a:pt x="1410231" y="4617584"/>
                  <a:pt x="1410231" y="4616587"/>
                </a:cubicBezTo>
                <a:cubicBezTo>
                  <a:pt x="1410231" y="4615590"/>
                  <a:pt x="1411039" y="4614782"/>
                  <a:pt x="1412036" y="4614782"/>
                </a:cubicBezTo>
                <a:close/>
                <a:moveTo>
                  <a:pt x="3449512" y="4614421"/>
                </a:moveTo>
                <a:cubicBezTo>
                  <a:pt x="3450709" y="4614421"/>
                  <a:pt x="3451679" y="4615391"/>
                  <a:pt x="3451679" y="4616587"/>
                </a:cubicBezTo>
                <a:cubicBezTo>
                  <a:pt x="3451679" y="4617784"/>
                  <a:pt x="3450709" y="4618754"/>
                  <a:pt x="3449512" y="4618754"/>
                </a:cubicBezTo>
                <a:cubicBezTo>
                  <a:pt x="3448316" y="4618754"/>
                  <a:pt x="3447346" y="4617784"/>
                  <a:pt x="3447346" y="4616587"/>
                </a:cubicBezTo>
                <a:cubicBezTo>
                  <a:pt x="3447346" y="4615391"/>
                  <a:pt x="3448316" y="4614421"/>
                  <a:pt x="3449512" y="4614421"/>
                </a:cubicBezTo>
                <a:close/>
                <a:moveTo>
                  <a:pt x="1568764" y="4614421"/>
                </a:moveTo>
                <a:cubicBezTo>
                  <a:pt x="1569961" y="4614421"/>
                  <a:pt x="1570931" y="4615391"/>
                  <a:pt x="1570931" y="4616587"/>
                </a:cubicBezTo>
                <a:cubicBezTo>
                  <a:pt x="1570931" y="4617784"/>
                  <a:pt x="1569961" y="4618754"/>
                  <a:pt x="1568764" y="4618754"/>
                </a:cubicBezTo>
                <a:cubicBezTo>
                  <a:pt x="1567568" y="4618754"/>
                  <a:pt x="1566598" y="4617784"/>
                  <a:pt x="1566598" y="4616587"/>
                </a:cubicBezTo>
                <a:cubicBezTo>
                  <a:pt x="1566598" y="4615391"/>
                  <a:pt x="1567568" y="4614421"/>
                  <a:pt x="1568764" y="4614421"/>
                </a:cubicBezTo>
                <a:close/>
                <a:moveTo>
                  <a:pt x="3292784" y="4614028"/>
                </a:moveTo>
                <a:cubicBezTo>
                  <a:pt x="3294197" y="4614028"/>
                  <a:pt x="3295343" y="4615174"/>
                  <a:pt x="3295343" y="4616588"/>
                </a:cubicBezTo>
                <a:cubicBezTo>
                  <a:pt x="3295343" y="4618001"/>
                  <a:pt x="3294197" y="4619147"/>
                  <a:pt x="3292784" y="4619147"/>
                </a:cubicBezTo>
                <a:cubicBezTo>
                  <a:pt x="3291370" y="4619147"/>
                  <a:pt x="3290224" y="4618001"/>
                  <a:pt x="3290224" y="4616588"/>
                </a:cubicBezTo>
                <a:cubicBezTo>
                  <a:pt x="3290224" y="4615174"/>
                  <a:pt x="3291370" y="4614028"/>
                  <a:pt x="3292784" y="4614028"/>
                </a:cubicBezTo>
                <a:close/>
                <a:moveTo>
                  <a:pt x="1725494" y="4614028"/>
                </a:moveTo>
                <a:cubicBezTo>
                  <a:pt x="1726907" y="4614028"/>
                  <a:pt x="1728053" y="4615174"/>
                  <a:pt x="1728053" y="4616588"/>
                </a:cubicBezTo>
                <a:cubicBezTo>
                  <a:pt x="1728053" y="4618001"/>
                  <a:pt x="1726907" y="4619147"/>
                  <a:pt x="1725494" y="4619147"/>
                </a:cubicBezTo>
                <a:cubicBezTo>
                  <a:pt x="1724080" y="4619147"/>
                  <a:pt x="1722934" y="4618001"/>
                  <a:pt x="1722934" y="4616588"/>
                </a:cubicBezTo>
                <a:cubicBezTo>
                  <a:pt x="1722934" y="4615174"/>
                  <a:pt x="1724080" y="4614028"/>
                  <a:pt x="1725494" y="4614028"/>
                </a:cubicBezTo>
                <a:close/>
                <a:moveTo>
                  <a:pt x="3136054" y="4613690"/>
                </a:moveTo>
                <a:cubicBezTo>
                  <a:pt x="3137654" y="4613690"/>
                  <a:pt x="3138951" y="4614987"/>
                  <a:pt x="3138951" y="4616587"/>
                </a:cubicBezTo>
                <a:cubicBezTo>
                  <a:pt x="3138951" y="4618187"/>
                  <a:pt x="3137654" y="4619484"/>
                  <a:pt x="3136054" y="4619484"/>
                </a:cubicBezTo>
                <a:cubicBezTo>
                  <a:pt x="3134454" y="4619484"/>
                  <a:pt x="3133157" y="4618187"/>
                  <a:pt x="3133157" y="4616587"/>
                </a:cubicBezTo>
                <a:cubicBezTo>
                  <a:pt x="3133157" y="4614987"/>
                  <a:pt x="3134454" y="4613690"/>
                  <a:pt x="3136054" y="4613690"/>
                </a:cubicBezTo>
                <a:close/>
                <a:moveTo>
                  <a:pt x="1882223" y="4613690"/>
                </a:moveTo>
                <a:cubicBezTo>
                  <a:pt x="1883823" y="4613690"/>
                  <a:pt x="1885120" y="4614987"/>
                  <a:pt x="1885120" y="4616587"/>
                </a:cubicBezTo>
                <a:cubicBezTo>
                  <a:pt x="1885120" y="4618187"/>
                  <a:pt x="1883823" y="4619484"/>
                  <a:pt x="1882223" y="4619484"/>
                </a:cubicBezTo>
                <a:cubicBezTo>
                  <a:pt x="1880623" y="4619484"/>
                  <a:pt x="1879326" y="4618187"/>
                  <a:pt x="1879326" y="4616587"/>
                </a:cubicBezTo>
                <a:cubicBezTo>
                  <a:pt x="1879326" y="4614987"/>
                  <a:pt x="1880623" y="4613690"/>
                  <a:pt x="1882223" y="4613690"/>
                </a:cubicBezTo>
                <a:close/>
                <a:moveTo>
                  <a:pt x="2979326" y="4613424"/>
                </a:moveTo>
                <a:cubicBezTo>
                  <a:pt x="2981073" y="4613424"/>
                  <a:pt x="2982489" y="4614840"/>
                  <a:pt x="2982489" y="4616587"/>
                </a:cubicBezTo>
                <a:cubicBezTo>
                  <a:pt x="2982489" y="4618334"/>
                  <a:pt x="2981073" y="4619751"/>
                  <a:pt x="2979326" y="4619751"/>
                </a:cubicBezTo>
                <a:cubicBezTo>
                  <a:pt x="2977578" y="4619751"/>
                  <a:pt x="2976162" y="4618335"/>
                  <a:pt x="2976162" y="4616587"/>
                </a:cubicBezTo>
                <a:cubicBezTo>
                  <a:pt x="2976162" y="4614840"/>
                  <a:pt x="2977579" y="4613424"/>
                  <a:pt x="2979326" y="4613424"/>
                </a:cubicBezTo>
                <a:close/>
                <a:moveTo>
                  <a:pt x="2038952" y="4613424"/>
                </a:moveTo>
                <a:cubicBezTo>
                  <a:pt x="2040699" y="4613424"/>
                  <a:pt x="2042115" y="4614840"/>
                  <a:pt x="2042115" y="4616587"/>
                </a:cubicBezTo>
                <a:cubicBezTo>
                  <a:pt x="2042115" y="4618334"/>
                  <a:pt x="2040699" y="4619751"/>
                  <a:pt x="2038952" y="4619751"/>
                </a:cubicBezTo>
                <a:cubicBezTo>
                  <a:pt x="2037204" y="4619751"/>
                  <a:pt x="2035788" y="4618335"/>
                  <a:pt x="2035788" y="4616587"/>
                </a:cubicBezTo>
                <a:cubicBezTo>
                  <a:pt x="2035788" y="4614840"/>
                  <a:pt x="2037205" y="4613424"/>
                  <a:pt x="2038952" y="4613424"/>
                </a:cubicBezTo>
                <a:close/>
                <a:moveTo>
                  <a:pt x="2822596" y="4613240"/>
                </a:moveTo>
                <a:cubicBezTo>
                  <a:pt x="2824445" y="4613240"/>
                  <a:pt x="2825944" y="4614739"/>
                  <a:pt x="2825944" y="4616587"/>
                </a:cubicBezTo>
                <a:cubicBezTo>
                  <a:pt x="2825944" y="4618436"/>
                  <a:pt x="2824445" y="4619935"/>
                  <a:pt x="2822596" y="4619935"/>
                </a:cubicBezTo>
                <a:cubicBezTo>
                  <a:pt x="2820748" y="4619935"/>
                  <a:pt x="2819249" y="4618436"/>
                  <a:pt x="2819249" y="4616587"/>
                </a:cubicBezTo>
                <a:cubicBezTo>
                  <a:pt x="2819249" y="4614739"/>
                  <a:pt x="2820748" y="4613240"/>
                  <a:pt x="2822596" y="4613240"/>
                </a:cubicBezTo>
                <a:close/>
                <a:moveTo>
                  <a:pt x="2195680" y="4613240"/>
                </a:moveTo>
                <a:cubicBezTo>
                  <a:pt x="2197529" y="4613240"/>
                  <a:pt x="2199028" y="4614739"/>
                  <a:pt x="2199028" y="4616587"/>
                </a:cubicBezTo>
                <a:cubicBezTo>
                  <a:pt x="2199028" y="4618436"/>
                  <a:pt x="2197529" y="4619935"/>
                  <a:pt x="2195680" y="4619935"/>
                </a:cubicBezTo>
                <a:cubicBezTo>
                  <a:pt x="2193832" y="4619935"/>
                  <a:pt x="2192333" y="4618436"/>
                  <a:pt x="2192333" y="4616587"/>
                </a:cubicBezTo>
                <a:cubicBezTo>
                  <a:pt x="2192333" y="4614739"/>
                  <a:pt x="2193832" y="4613240"/>
                  <a:pt x="2195680" y="4613240"/>
                </a:cubicBezTo>
                <a:close/>
                <a:moveTo>
                  <a:pt x="2665868" y="4613051"/>
                </a:moveTo>
                <a:cubicBezTo>
                  <a:pt x="2667821" y="4613051"/>
                  <a:pt x="2669404" y="4614635"/>
                  <a:pt x="2669404" y="4616587"/>
                </a:cubicBezTo>
                <a:cubicBezTo>
                  <a:pt x="2669404" y="4618541"/>
                  <a:pt x="2667821" y="4620124"/>
                  <a:pt x="2665868" y="4620124"/>
                </a:cubicBezTo>
                <a:cubicBezTo>
                  <a:pt x="2663915" y="4620124"/>
                  <a:pt x="2662331" y="4618540"/>
                  <a:pt x="2662331" y="4616587"/>
                </a:cubicBezTo>
                <a:cubicBezTo>
                  <a:pt x="2662331" y="4614634"/>
                  <a:pt x="2663915" y="4613051"/>
                  <a:pt x="2665868" y="4613051"/>
                </a:cubicBezTo>
                <a:close/>
                <a:moveTo>
                  <a:pt x="2509138" y="4613051"/>
                </a:moveTo>
                <a:cubicBezTo>
                  <a:pt x="2511092" y="4613051"/>
                  <a:pt x="2512675" y="4614635"/>
                  <a:pt x="2512675" y="4616587"/>
                </a:cubicBezTo>
                <a:cubicBezTo>
                  <a:pt x="2512675" y="4618541"/>
                  <a:pt x="2511092" y="4620124"/>
                  <a:pt x="2509138" y="4620124"/>
                </a:cubicBezTo>
                <a:cubicBezTo>
                  <a:pt x="2507185" y="4620124"/>
                  <a:pt x="2505602" y="4618540"/>
                  <a:pt x="2505602" y="4616587"/>
                </a:cubicBezTo>
                <a:cubicBezTo>
                  <a:pt x="2505602" y="4614634"/>
                  <a:pt x="2507185" y="4613051"/>
                  <a:pt x="2509138" y="4613051"/>
                </a:cubicBezTo>
                <a:close/>
                <a:moveTo>
                  <a:pt x="2352410" y="4613051"/>
                </a:moveTo>
                <a:cubicBezTo>
                  <a:pt x="2354363" y="4613051"/>
                  <a:pt x="2355946" y="4614635"/>
                  <a:pt x="2355946" y="4616587"/>
                </a:cubicBezTo>
                <a:cubicBezTo>
                  <a:pt x="2355946" y="4618541"/>
                  <a:pt x="2354363" y="4620124"/>
                  <a:pt x="2352410" y="4620124"/>
                </a:cubicBezTo>
                <a:cubicBezTo>
                  <a:pt x="2350457" y="4620124"/>
                  <a:pt x="2348873" y="4618540"/>
                  <a:pt x="2348873" y="4616587"/>
                </a:cubicBezTo>
                <a:cubicBezTo>
                  <a:pt x="2348873" y="4614634"/>
                  <a:pt x="2350457" y="4613051"/>
                  <a:pt x="2352410" y="4613051"/>
                </a:cubicBezTo>
                <a:close/>
                <a:moveTo>
                  <a:pt x="3841335" y="4478981"/>
                </a:moveTo>
                <a:cubicBezTo>
                  <a:pt x="3842370" y="4478981"/>
                  <a:pt x="3843210" y="4479821"/>
                  <a:pt x="3843210" y="4480856"/>
                </a:cubicBezTo>
                <a:cubicBezTo>
                  <a:pt x="3843210" y="4481891"/>
                  <a:pt x="3842370" y="4482731"/>
                  <a:pt x="3841335" y="4482731"/>
                </a:cubicBezTo>
                <a:cubicBezTo>
                  <a:pt x="3840299" y="4482731"/>
                  <a:pt x="3839460" y="4481891"/>
                  <a:pt x="3839460" y="4480856"/>
                </a:cubicBezTo>
                <a:cubicBezTo>
                  <a:pt x="3839460" y="4479821"/>
                  <a:pt x="3840299" y="4478981"/>
                  <a:pt x="3841335" y="4478981"/>
                </a:cubicBezTo>
                <a:close/>
                <a:moveTo>
                  <a:pt x="1176943" y="4478981"/>
                </a:moveTo>
                <a:cubicBezTo>
                  <a:pt x="1177978" y="4478981"/>
                  <a:pt x="1178818" y="4479821"/>
                  <a:pt x="1178818" y="4480856"/>
                </a:cubicBezTo>
                <a:cubicBezTo>
                  <a:pt x="1178818" y="4481891"/>
                  <a:pt x="1177978" y="4482731"/>
                  <a:pt x="1176943" y="4482731"/>
                </a:cubicBezTo>
                <a:cubicBezTo>
                  <a:pt x="1175907" y="4482731"/>
                  <a:pt x="1175068" y="4481891"/>
                  <a:pt x="1175068" y="4480856"/>
                </a:cubicBezTo>
                <a:cubicBezTo>
                  <a:pt x="1175068" y="4479821"/>
                  <a:pt x="1175908" y="4478981"/>
                  <a:pt x="1176943" y="4478981"/>
                </a:cubicBezTo>
                <a:close/>
                <a:moveTo>
                  <a:pt x="3684606" y="4478536"/>
                </a:moveTo>
                <a:cubicBezTo>
                  <a:pt x="3685887" y="4478536"/>
                  <a:pt x="3686926" y="4479575"/>
                  <a:pt x="3686926" y="4480856"/>
                </a:cubicBezTo>
                <a:cubicBezTo>
                  <a:pt x="3686926" y="4482137"/>
                  <a:pt x="3685887" y="4483175"/>
                  <a:pt x="3684606" y="4483175"/>
                </a:cubicBezTo>
                <a:cubicBezTo>
                  <a:pt x="3683324" y="4483175"/>
                  <a:pt x="3682286" y="4482137"/>
                  <a:pt x="3682286" y="4480856"/>
                </a:cubicBezTo>
                <a:cubicBezTo>
                  <a:pt x="3682286" y="4479575"/>
                  <a:pt x="3683324" y="4478536"/>
                  <a:pt x="3684606" y="4478536"/>
                </a:cubicBezTo>
                <a:close/>
                <a:moveTo>
                  <a:pt x="1333672" y="4478536"/>
                </a:moveTo>
                <a:cubicBezTo>
                  <a:pt x="1334953" y="4478536"/>
                  <a:pt x="1335992" y="4479575"/>
                  <a:pt x="1335992" y="4480856"/>
                </a:cubicBezTo>
                <a:cubicBezTo>
                  <a:pt x="1335992" y="4482137"/>
                  <a:pt x="1334953" y="4483175"/>
                  <a:pt x="1333672" y="4483175"/>
                </a:cubicBezTo>
                <a:cubicBezTo>
                  <a:pt x="1332391" y="4483175"/>
                  <a:pt x="1331352" y="4482137"/>
                  <a:pt x="1331352" y="4480856"/>
                </a:cubicBezTo>
                <a:cubicBezTo>
                  <a:pt x="1331352" y="4479575"/>
                  <a:pt x="1332391" y="4478536"/>
                  <a:pt x="1333672" y="4478536"/>
                </a:cubicBezTo>
                <a:close/>
                <a:moveTo>
                  <a:pt x="3527877" y="4478045"/>
                </a:moveTo>
                <a:cubicBezTo>
                  <a:pt x="3529429" y="4478045"/>
                  <a:pt x="3530688" y="4479304"/>
                  <a:pt x="3530688" y="4480856"/>
                </a:cubicBezTo>
                <a:cubicBezTo>
                  <a:pt x="3530688" y="4482408"/>
                  <a:pt x="3529429" y="4483667"/>
                  <a:pt x="3527877" y="4483667"/>
                </a:cubicBezTo>
                <a:cubicBezTo>
                  <a:pt x="3526324" y="4483667"/>
                  <a:pt x="3525066" y="4482408"/>
                  <a:pt x="3525066" y="4480856"/>
                </a:cubicBezTo>
                <a:cubicBezTo>
                  <a:pt x="3525066" y="4479304"/>
                  <a:pt x="3526324" y="4478045"/>
                  <a:pt x="3527877" y="4478045"/>
                </a:cubicBezTo>
                <a:close/>
                <a:moveTo>
                  <a:pt x="1490401" y="4478045"/>
                </a:moveTo>
                <a:cubicBezTo>
                  <a:pt x="1491953" y="4478045"/>
                  <a:pt x="1493212" y="4479304"/>
                  <a:pt x="1493212" y="4480856"/>
                </a:cubicBezTo>
                <a:cubicBezTo>
                  <a:pt x="1493212" y="4482408"/>
                  <a:pt x="1491953" y="4483667"/>
                  <a:pt x="1490401" y="4483667"/>
                </a:cubicBezTo>
                <a:cubicBezTo>
                  <a:pt x="1488848" y="4483667"/>
                  <a:pt x="1487590" y="4482408"/>
                  <a:pt x="1487590" y="4480856"/>
                </a:cubicBezTo>
                <a:cubicBezTo>
                  <a:pt x="1487590" y="4479304"/>
                  <a:pt x="1488848" y="4478045"/>
                  <a:pt x="1490401" y="4478045"/>
                </a:cubicBezTo>
                <a:close/>
                <a:moveTo>
                  <a:pt x="3371148" y="4477601"/>
                </a:moveTo>
                <a:cubicBezTo>
                  <a:pt x="3372945" y="4477601"/>
                  <a:pt x="3374403" y="4479058"/>
                  <a:pt x="3374403" y="4480856"/>
                </a:cubicBezTo>
                <a:cubicBezTo>
                  <a:pt x="3374403" y="4482653"/>
                  <a:pt x="3372945" y="4484111"/>
                  <a:pt x="3371148" y="4484111"/>
                </a:cubicBezTo>
                <a:cubicBezTo>
                  <a:pt x="3369350" y="4484111"/>
                  <a:pt x="3367893" y="4482653"/>
                  <a:pt x="3367893" y="4480856"/>
                </a:cubicBezTo>
                <a:cubicBezTo>
                  <a:pt x="3367893" y="4479058"/>
                  <a:pt x="3369350" y="4477601"/>
                  <a:pt x="3371148" y="4477601"/>
                </a:cubicBezTo>
                <a:close/>
                <a:moveTo>
                  <a:pt x="1647129" y="4477601"/>
                </a:moveTo>
                <a:cubicBezTo>
                  <a:pt x="1648927" y="4477601"/>
                  <a:pt x="1650384" y="4479058"/>
                  <a:pt x="1650384" y="4480856"/>
                </a:cubicBezTo>
                <a:cubicBezTo>
                  <a:pt x="1650384" y="4482653"/>
                  <a:pt x="1648927" y="4484111"/>
                  <a:pt x="1647129" y="4484111"/>
                </a:cubicBezTo>
                <a:cubicBezTo>
                  <a:pt x="1645331" y="4484111"/>
                  <a:pt x="1643874" y="4482653"/>
                  <a:pt x="1643874" y="4480856"/>
                </a:cubicBezTo>
                <a:cubicBezTo>
                  <a:pt x="1643874" y="4479058"/>
                  <a:pt x="1645331" y="4477601"/>
                  <a:pt x="1647129" y="4477601"/>
                </a:cubicBezTo>
                <a:close/>
                <a:moveTo>
                  <a:pt x="3214419" y="4477126"/>
                </a:moveTo>
                <a:cubicBezTo>
                  <a:pt x="3216479" y="4477126"/>
                  <a:pt x="3218149" y="4478796"/>
                  <a:pt x="3218149" y="4480857"/>
                </a:cubicBezTo>
                <a:cubicBezTo>
                  <a:pt x="3218149" y="4482917"/>
                  <a:pt x="3216479" y="4484587"/>
                  <a:pt x="3214419" y="4484587"/>
                </a:cubicBezTo>
                <a:cubicBezTo>
                  <a:pt x="3212358" y="4484587"/>
                  <a:pt x="3210688" y="4482917"/>
                  <a:pt x="3210688" y="4480857"/>
                </a:cubicBezTo>
                <a:cubicBezTo>
                  <a:pt x="3210688" y="4478796"/>
                  <a:pt x="3212358" y="4477126"/>
                  <a:pt x="3214419" y="4477126"/>
                </a:cubicBezTo>
                <a:close/>
                <a:moveTo>
                  <a:pt x="1803859" y="4477126"/>
                </a:moveTo>
                <a:cubicBezTo>
                  <a:pt x="1805919" y="4477126"/>
                  <a:pt x="1807589" y="4478796"/>
                  <a:pt x="1807589" y="4480857"/>
                </a:cubicBezTo>
                <a:cubicBezTo>
                  <a:pt x="1807589" y="4482917"/>
                  <a:pt x="1805919" y="4484587"/>
                  <a:pt x="1803859" y="4484587"/>
                </a:cubicBezTo>
                <a:cubicBezTo>
                  <a:pt x="1801798" y="4484587"/>
                  <a:pt x="1800128" y="4482917"/>
                  <a:pt x="1800128" y="4480857"/>
                </a:cubicBezTo>
                <a:cubicBezTo>
                  <a:pt x="1800128" y="4478796"/>
                  <a:pt x="1801798" y="4477126"/>
                  <a:pt x="1803859" y="4477126"/>
                </a:cubicBezTo>
                <a:close/>
                <a:moveTo>
                  <a:pt x="3057690" y="4476722"/>
                </a:moveTo>
                <a:cubicBezTo>
                  <a:pt x="3059973" y="4476722"/>
                  <a:pt x="3061824" y="4478573"/>
                  <a:pt x="3061824" y="4480856"/>
                </a:cubicBezTo>
                <a:cubicBezTo>
                  <a:pt x="3061824" y="4483139"/>
                  <a:pt x="3059973" y="4484990"/>
                  <a:pt x="3057690" y="4484990"/>
                </a:cubicBezTo>
                <a:cubicBezTo>
                  <a:pt x="3055407" y="4484990"/>
                  <a:pt x="3053556" y="4483139"/>
                  <a:pt x="3053556" y="4480856"/>
                </a:cubicBezTo>
                <a:cubicBezTo>
                  <a:pt x="3053556" y="4478573"/>
                  <a:pt x="3055407" y="4476722"/>
                  <a:pt x="3057690" y="4476722"/>
                </a:cubicBezTo>
                <a:close/>
                <a:moveTo>
                  <a:pt x="1960587" y="4476722"/>
                </a:moveTo>
                <a:cubicBezTo>
                  <a:pt x="1962870" y="4476722"/>
                  <a:pt x="1964721" y="4478573"/>
                  <a:pt x="1964721" y="4480856"/>
                </a:cubicBezTo>
                <a:cubicBezTo>
                  <a:pt x="1964721" y="4483139"/>
                  <a:pt x="1962870" y="4484990"/>
                  <a:pt x="1960587" y="4484990"/>
                </a:cubicBezTo>
                <a:cubicBezTo>
                  <a:pt x="1958304" y="4484990"/>
                  <a:pt x="1956453" y="4483139"/>
                  <a:pt x="1956453" y="4480856"/>
                </a:cubicBezTo>
                <a:cubicBezTo>
                  <a:pt x="1956453" y="4478573"/>
                  <a:pt x="1958304" y="4476722"/>
                  <a:pt x="1960587" y="4476722"/>
                </a:cubicBezTo>
                <a:close/>
                <a:moveTo>
                  <a:pt x="2900961" y="4476407"/>
                </a:moveTo>
                <a:cubicBezTo>
                  <a:pt x="2903418" y="4476407"/>
                  <a:pt x="2905410" y="4478399"/>
                  <a:pt x="2905410" y="4480857"/>
                </a:cubicBezTo>
                <a:cubicBezTo>
                  <a:pt x="2905410" y="4483314"/>
                  <a:pt x="2903418" y="4485306"/>
                  <a:pt x="2900961" y="4485306"/>
                </a:cubicBezTo>
                <a:cubicBezTo>
                  <a:pt x="2898503" y="4485306"/>
                  <a:pt x="2896511" y="4483314"/>
                  <a:pt x="2896511" y="4480857"/>
                </a:cubicBezTo>
                <a:cubicBezTo>
                  <a:pt x="2896511" y="4478399"/>
                  <a:pt x="2898503" y="4476407"/>
                  <a:pt x="2900961" y="4476407"/>
                </a:cubicBezTo>
                <a:close/>
                <a:moveTo>
                  <a:pt x="2117317" y="4476407"/>
                </a:moveTo>
                <a:cubicBezTo>
                  <a:pt x="2119774" y="4476407"/>
                  <a:pt x="2121766" y="4478399"/>
                  <a:pt x="2121766" y="4480857"/>
                </a:cubicBezTo>
                <a:cubicBezTo>
                  <a:pt x="2121766" y="4483314"/>
                  <a:pt x="2119774" y="4485306"/>
                  <a:pt x="2117317" y="4485306"/>
                </a:cubicBezTo>
                <a:cubicBezTo>
                  <a:pt x="2114859" y="4485306"/>
                  <a:pt x="2112867" y="4483314"/>
                  <a:pt x="2112867" y="4480857"/>
                </a:cubicBezTo>
                <a:cubicBezTo>
                  <a:pt x="2112867" y="4478399"/>
                  <a:pt x="2114859" y="4476407"/>
                  <a:pt x="2117317" y="4476407"/>
                </a:cubicBezTo>
                <a:close/>
                <a:moveTo>
                  <a:pt x="2744232" y="4476190"/>
                </a:moveTo>
                <a:cubicBezTo>
                  <a:pt x="2746810" y="4476190"/>
                  <a:pt x="2748899" y="4478279"/>
                  <a:pt x="2748899" y="4480856"/>
                </a:cubicBezTo>
                <a:cubicBezTo>
                  <a:pt x="2748899" y="4483433"/>
                  <a:pt x="2746810" y="4485523"/>
                  <a:pt x="2744232" y="4485523"/>
                </a:cubicBezTo>
                <a:cubicBezTo>
                  <a:pt x="2741655" y="4485523"/>
                  <a:pt x="2739566" y="4483433"/>
                  <a:pt x="2739566" y="4480856"/>
                </a:cubicBezTo>
                <a:cubicBezTo>
                  <a:pt x="2739566" y="4478279"/>
                  <a:pt x="2741655" y="4476190"/>
                  <a:pt x="2744232" y="4476190"/>
                </a:cubicBezTo>
                <a:close/>
                <a:moveTo>
                  <a:pt x="2274045" y="4476190"/>
                </a:moveTo>
                <a:cubicBezTo>
                  <a:pt x="2276622" y="4476190"/>
                  <a:pt x="2278712" y="4478279"/>
                  <a:pt x="2278712" y="4480856"/>
                </a:cubicBezTo>
                <a:cubicBezTo>
                  <a:pt x="2278712" y="4483433"/>
                  <a:pt x="2276622" y="4485523"/>
                  <a:pt x="2274045" y="4485523"/>
                </a:cubicBezTo>
                <a:cubicBezTo>
                  <a:pt x="2271468" y="4485523"/>
                  <a:pt x="2269379" y="4483433"/>
                  <a:pt x="2269379" y="4480856"/>
                </a:cubicBezTo>
                <a:cubicBezTo>
                  <a:pt x="2269379" y="4478279"/>
                  <a:pt x="2271468" y="4476190"/>
                  <a:pt x="2274045" y="4476190"/>
                </a:cubicBezTo>
                <a:close/>
                <a:moveTo>
                  <a:pt x="2587503" y="4476080"/>
                </a:moveTo>
                <a:cubicBezTo>
                  <a:pt x="2590141" y="4476080"/>
                  <a:pt x="2592279" y="4478219"/>
                  <a:pt x="2592279" y="4480857"/>
                </a:cubicBezTo>
                <a:cubicBezTo>
                  <a:pt x="2592279" y="4483495"/>
                  <a:pt x="2590141" y="4485633"/>
                  <a:pt x="2587503" y="4485633"/>
                </a:cubicBezTo>
                <a:cubicBezTo>
                  <a:pt x="2584865" y="4485633"/>
                  <a:pt x="2582726" y="4483494"/>
                  <a:pt x="2582726" y="4480857"/>
                </a:cubicBezTo>
                <a:cubicBezTo>
                  <a:pt x="2582726" y="4478218"/>
                  <a:pt x="2584865" y="4476080"/>
                  <a:pt x="2587503" y="4476080"/>
                </a:cubicBezTo>
                <a:close/>
                <a:moveTo>
                  <a:pt x="2430774" y="4476080"/>
                </a:moveTo>
                <a:cubicBezTo>
                  <a:pt x="2433412" y="4476080"/>
                  <a:pt x="2435550" y="4478219"/>
                  <a:pt x="2435550" y="4480857"/>
                </a:cubicBezTo>
                <a:cubicBezTo>
                  <a:pt x="2435550" y="4483495"/>
                  <a:pt x="2433412" y="4485633"/>
                  <a:pt x="2430774" y="4485633"/>
                </a:cubicBezTo>
                <a:cubicBezTo>
                  <a:pt x="2428136" y="4485633"/>
                  <a:pt x="2425997" y="4483494"/>
                  <a:pt x="2425997" y="4480857"/>
                </a:cubicBezTo>
                <a:cubicBezTo>
                  <a:pt x="2425997" y="4478218"/>
                  <a:pt x="2428136" y="4476080"/>
                  <a:pt x="2430774" y="4476080"/>
                </a:cubicBezTo>
                <a:close/>
                <a:moveTo>
                  <a:pt x="4076428" y="4343455"/>
                </a:moveTo>
                <a:cubicBezTo>
                  <a:pt x="4077350" y="4343455"/>
                  <a:pt x="4078098" y="4344203"/>
                  <a:pt x="4078098" y="4345125"/>
                </a:cubicBezTo>
                <a:cubicBezTo>
                  <a:pt x="4078098" y="4346047"/>
                  <a:pt x="4077350" y="4346794"/>
                  <a:pt x="4076428" y="4346794"/>
                </a:cubicBezTo>
                <a:cubicBezTo>
                  <a:pt x="4075506" y="4346794"/>
                  <a:pt x="4074758" y="4346047"/>
                  <a:pt x="4074758" y="4345125"/>
                </a:cubicBezTo>
                <a:cubicBezTo>
                  <a:pt x="4074758" y="4344203"/>
                  <a:pt x="4075506" y="4343455"/>
                  <a:pt x="4076428" y="4343455"/>
                </a:cubicBezTo>
                <a:close/>
                <a:moveTo>
                  <a:pt x="941851" y="4343455"/>
                </a:moveTo>
                <a:cubicBezTo>
                  <a:pt x="942772" y="4343455"/>
                  <a:pt x="943520" y="4344203"/>
                  <a:pt x="943520" y="4345125"/>
                </a:cubicBezTo>
                <a:cubicBezTo>
                  <a:pt x="943520" y="4346047"/>
                  <a:pt x="942772" y="4346794"/>
                  <a:pt x="941851" y="4346794"/>
                </a:cubicBezTo>
                <a:cubicBezTo>
                  <a:pt x="940928" y="4346794"/>
                  <a:pt x="940180" y="4346047"/>
                  <a:pt x="940180" y="4345125"/>
                </a:cubicBezTo>
                <a:cubicBezTo>
                  <a:pt x="940180" y="4344203"/>
                  <a:pt x="940928" y="4343455"/>
                  <a:pt x="941851" y="4343455"/>
                </a:cubicBezTo>
                <a:close/>
                <a:moveTo>
                  <a:pt x="3919699" y="4342883"/>
                </a:moveTo>
                <a:cubicBezTo>
                  <a:pt x="3920938" y="4342883"/>
                  <a:pt x="3921942" y="4343887"/>
                  <a:pt x="3921942" y="4345125"/>
                </a:cubicBezTo>
                <a:cubicBezTo>
                  <a:pt x="3921942" y="4346364"/>
                  <a:pt x="3920938" y="4347368"/>
                  <a:pt x="3919699" y="4347368"/>
                </a:cubicBezTo>
                <a:cubicBezTo>
                  <a:pt x="3918461" y="4347368"/>
                  <a:pt x="3917457" y="4346364"/>
                  <a:pt x="3917457" y="4345125"/>
                </a:cubicBezTo>
                <a:cubicBezTo>
                  <a:pt x="3917457" y="4343887"/>
                  <a:pt x="3918461" y="4342883"/>
                  <a:pt x="3919699" y="4342883"/>
                </a:cubicBezTo>
                <a:close/>
                <a:moveTo>
                  <a:pt x="1098577" y="4342883"/>
                </a:moveTo>
                <a:cubicBezTo>
                  <a:pt x="1099816" y="4342883"/>
                  <a:pt x="1100820" y="4343887"/>
                  <a:pt x="1100820" y="4345125"/>
                </a:cubicBezTo>
                <a:cubicBezTo>
                  <a:pt x="1100820" y="4346364"/>
                  <a:pt x="1099816" y="4347368"/>
                  <a:pt x="1098577" y="4347368"/>
                </a:cubicBezTo>
                <a:cubicBezTo>
                  <a:pt x="1097339" y="4347368"/>
                  <a:pt x="1096335" y="4346364"/>
                  <a:pt x="1096335" y="4345125"/>
                </a:cubicBezTo>
                <a:cubicBezTo>
                  <a:pt x="1096335" y="4343887"/>
                  <a:pt x="1097339" y="4342883"/>
                  <a:pt x="1098577" y="4342883"/>
                </a:cubicBezTo>
                <a:close/>
                <a:moveTo>
                  <a:pt x="3762970" y="4342314"/>
                </a:moveTo>
                <a:cubicBezTo>
                  <a:pt x="3764522" y="4342314"/>
                  <a:pt x="3765781" y="4343573"/>
                  <a:pt x="3765781" y="4345125"/>
                </a:cubicBezTo>
                <a:cubicBezTo>
                  <a:pt x="3765781" y="4346677"/>
                  <a:pt x="3764522" y="4347936"/>
                  <a:pt x="3762970" y="4347936"/>
                </a:cubicBezTo>
                <a:cubicBezTo>
                  <a:pt x="3761418" y="4347936"/>
                  <a:pt x="3760159" y="4346677"/>
                  <a:pt x="3760159" y="4345125"/>
                </a:cubicBezTo>
                <a:cubicBezTo>
                  <a:pt x="3760159" y="4343573"/>
                  <a:pt x="3761417" y="4342314"/>
                  <a:pt x="3762970" y="4342314"/>
                </a:cubicBezTo>
                <a:close/>
                <a:moveTo>
                  <a:pt x="1255307" y="4342314"/>
                </a:moveTo>
                <a:cubicBezTo>
                  <a:pt x="1256859" y="4342314"/>
                  <a:pt x="1258117" y="4343573"/>
                  <a:pt x="1258117" y="4345125"/>
                </a:cubicBezTo>
                <a:cubicBezTo>
                  <a:pt x="1258117" y="4346677"/>
                  <a:pt x="1256859" y="4347936"/>
                  <a:pt x="1255307" y="4347936"/>
                </a:cubicBezTo>
                <a:cubicBezTo>
                  <a:pt x="1253754" y="4347936"/>
                  <a:pt x="1252496" y="4346677"/>
                  <a:pt x="1252496" y="4345125"/>
                </a:cubicBezTo>
                <a:cubicBezTo>
                  <a:pt x="1252496" y="4343573"/>
                  <a:pt x="1253754" y="4342314"/>
                  <a:pt x="1255307" y="4342314"/>
                </a:cubicBezTo>
                <a:close/>
                <a:moveTo>
                  <a:pt x="1412035" y="4341778"/>
                </a:moveTo>
                <a:cubicBezTo>
                  <a:pt x="1413884" y="4341778"/>
                  <a:pt x="1415383" y="4343277"/>
                  <a:pt x="1415383" y="4345125"/>
                </a:cubicBezTo>
                <a:cubicBezTo>
                  <a:pt x="1415383" y="4346974"/>
                  <a:pt x="1413884" y="4348473"/>
                  <a:pt x="1412035" y="4348473"/>
                </a:cubicBezTo>
                <a:cubicBezTo>
                  <a:pt x="1410187" y="4348473"/>
                  <a:pt x="1408688" y="4346974"/>
                  <a:pt x="1408688" y="4345125"/>
                </a:cubicBezTo>
                <a:cubicBezTo>
                  <a:pt x="1408688" y="4343277"/>
                  <a:pt x="1410187" y="4341778"/>
                  <a:pt x="1412035" y="4341778"/>
                </a:cubicBezTo>
                <a:close/>
                <a:moveTo>
                  <a:pt x="3606241" y="4341684"/>
                </a:moveTo>
                <a:cubicBezTo>
                  <a:pt x="3608142" y="4341684"/>
                  <a:pt x="3609683" y="4343225"/>
                  <a:pt x="3609683" y="4345125"/>
                </a:cubicBezTo>
                <a:cubicBezTo>
                  <a:pt x="3609683" y="4347026"/>
                  <a:pt x="3608142" y="4348566"/>
                  <a:pt x="3606241" y="4348566"/>
                </a:cubicBezTo>
                <a:cubicBezTo>
                  <a:pt x="3604341" y="4348566"/>
                  <a:pt x="3602800" y="4347026"/>
                  <a:pt x="3602800" y="4345125"/>
                </a:cubicBezTo>
                <a:cubicBezTo>
                  <a:pt x="3602800" y="4343225"/>
                  <a:pt x="3604340" y="4341684"/>
                  <a:pt x="3606241" y="4341684"/>
                </a:cubicBezTo>
                <a:close/>
                <a:moveTo>
                  <a:pt x="3449512" y="4341094"/>
                </a:moveTo>
                <a:cubicBezTo>
                  <a:pt x="3451738" y="4341094"/>
                  <a:pt x="3453543" y="4342899"/>
                  <a:pt x="3453543" y="4345125"/>
                </a:cubicBezTo>
                <a:cubicBezTo>
                  <a:pt x="3453543" y="4347352"/>
                  <a:pt x="3451738" y="4349156"/>
                  <a:pt x="3449512" y="4349156"/>
                </a:cubicBezTo>
                <a:cubicBezTo>
                  <a:pt x="3447286" y="4349156"/>
                  <a:pt x="3445481" y="4347352"/>
                  <a:pt x="3445481" y="4345125"/>
                </a:cubicBezTo>
                <a:cubicBezTo>
                  <a:pt x="3445481" y="4342899"/>
                  <a:pt x="3447286" y="4341094"/>
                  <a:pt x="3449512" y="4341094"/>
                </a:cubicBezTo>
                <a:close/>
                <a:moveTo>
                  <a:pt x="1568765" y="4341094"/>
                </a:moveTo>
                <a:cubicBezTo>
                  <a:pt x="1570991" y="4341094"/>
                  <a:pt x="1572796" y="4342899"/>
                  <a:pt x="1572796" y="4345125"/>
                </a:cubicBezTo>
                <a:cubicBezTo>
                  <a:pt x="1572796" y="4347352"/>
                  <a:pt x="1570991" y="4349156"/>
                  <a:pt x="1568765" y="4349156"/>
                </a:cubicBezTo>
                <a:cubicBezTo>
                  <a:pt x="1566539" y="4349156"/>
                  <a:pt x="1564734" y="4347352"/>
                  <a:pt x="1564734" y="4345125"/>
                </a:cubicBezTo>
                <a:cubicBezTo>
                  <a:pt x="1564734" y="4342899"/>
                  <a:pt x="1566539" y="4341094"/>
                  <a:pt x="1568765" y="4341094"/>
                </a:cubicBezTo>
                <a:close/>
                <a:moveTo>
                  <a:pt x="3292783" y="4340568"/>
                </a:moveTo>
                <a:cubicBezTo>
                  <a:pt x="3295300" y="4340568"/>
                  <a:pt x="3297341" y="4342609"/>
                  <a:pt x="3297341" y="4345125"/>
                </a:cubicBezTo>
                <a:cubicBezTo>
                  <a:pt x="3297341" y="4347642"/>
                  <a:pt x="3295300" y="4349683"/>
                  <a:pt x="3292783" y="4349683"/>
                </a:cubicBezTo>
                <a:cubicBezTo>
                  <a:pt x="3290266" y="4349683"/>
                  <a:pt x="3288226" y="4347642"/>
                  <a:pt x="3288226" y="4345125"/>
                </a:cubicBezTo>
                <a:cubicBezTo>
                  <a:pt x="3288226" y="4342609"/>
                  <a:pt x="3290266" y="4340568"/>
                  <a:pt x="3292783" y="4340568"/>
                </a:cubicBezTo>
                <a:close/>
                <a:moveTo>
                  <a:pt x="1725493" y="4340568"/>
                </a:moveTo>
                <a:cubicBezTo>
                  <a:pt x="1728010" y="4340568"/>
                  <a:pt x="1730051" y="4342609"/>
                  <a:pt x="1730051" y="4345125"/>
                </a:cubicBezTo>
                <a:cubicBezTo>
                  <a:pt x="1730051" y="4347642"/>
                  <a:pt x="1728010" y="4349683"/>
                  <a:pt x="1725493" y="4349683"/>
                </a:cubicBezTo>
                <a:cubicBezTo>
                  <a:pt x="1722976" y="4349683"/>
                  <a:pt x="1720936" y="4347642"/>
                  <a:pt x="1720936" y="4345125"/>
                </a:cubicBezTo>
                <a:cubicBezTo>
                  <a:pt x="1720936" y="4342609"/>
                  <a:pt x="1722976" y="4340568"/>
                  <a:pt x="1725493" y="4340568"/>
                </a:cubicBezTo>
                <a:close/>
                <a:moveTo>
                  <a:pt x="3136054" y="4340124"/>
                </a:moveTo>
                <a:cubicBezTo>
                  <a:pt x="3138816" y="4340124"/>
                  <a:pt x="3141055" y="4342363"/>
                  <a:pt x="3141055" y="4345125"/>
                </a:cubicBezTo>
                <a:cubicBezTo>
                  <a:pt x="3141055" y="4347887"/>
                  <a:pt x="3138816" y="4350126"/>
                  <a:pt x="3136054" y="4350126"/>
                </a:cubicBezTo>
                <a:cubicBezTo>
                  <a:pt x="3133292" y="4350126"/>
                  <a:pt x="3131053" y="4347887"/>
                  <a:pt x="3131053" y="4345125"/>
                </a:cubicBezTo>
                <a:cubicBezTo>
                  <a:pt x="3131053" y="4342363"/>
                  <a:pt x="3133292" y="4340124"/>
                  <a:pt x="3136054" y="4340124"/>
                </a:cubicBezTo>
                <a:close/>
                <a:moveTo>
                  <a:pt x="1882223" y="4340124"/>
                </a:moveTo>
                <a:cubicBezTo>
                  <a:pt x="1884985" y="4340124"/>
                  <a:pt x="1887224" y="4342363"/>
                  <a:pt x="1887224" y="4345125"/>
                </a:cubicBezTo>
                <a:cubicBezTo>
                  <a:pt x="1887224" y="4347887"/>
                  <a:pt x="1884985" y="4350126"/>
                  <a:pt x="1882223" y="4350126"/>
                </a:cubicBezTo>
                <a:cubicBezTo>
                  <a:pt x="1879461" y="4350126"/>
                  <a:pt x="1877222" y="4347887"/>
                  <a:pt x="1877222" y="4345125"/>
                </a:cubicBezTo>
                <a:cubicBezTo>
                  <a:pt x="1877222" y="4342363"/>
                  <a:pt x="1879461" y="4340124"/>
                  <a:pt x="1882223" y="4340124"/>
                </a:cubicBezTo>
                <a:close/>
                <a:moveTo>
                  <a:pt x="2979325" y="4339661"/>
                </a:moveTo>
                <a:cubicBezTo>
                  <a:pt x="2982343" y="4339661"/>
                  <a:pt x="2984790" y="4342108"/>
                  <a:pt x="2984790" y="4345125"/>
                </a:cubicBezTo>
                <a:cubicBezTo>
                  <a:pt x="2984790" y="4348143"/>
                  <a:pt x="2982343" y="4350590"/>
                  <a:pt x="2979325" y="4350590"/>
                </a:cubicBezTo>
                <a:cubicBezTo>
                  <a:pt x="2976307" y="4350590"/>
                  <a:pt x="2973861" y="4348143"/>
                  <a:pt x="2973861" y="4345125"/>
                </a:cubicBezTo>
                <a:cubicBezTo>
                  <a:pt x="2973861" y="4342108"/>
                  <a:pt x="2976307" y="4339661"/>
                  <a:pt x="2979325" y="4339661"/>
                </a:cubicBezTo>
                <a:close/>
                <a:moveTo>
                  <a:pt x="2038951" y="4339661"/>
                </a:moveTo>
                <a:cubicBezTo>
                  <a:pt x="2041969" y="4339661"/>
                  <a:pt x="2044416" y="4342108"/>
                  <a:pt x="2044416" y="4345125"/>
                </a:cubicBezTo>
                <a:cubicBezTo>
                  <a:pt x="2044416" y="4348143"/>
                  <a:pt x="2041969" y="4350590"/>
                  <a:pt x="2038951" y="4350590"/>
                </a:cubicBezTo>
                <a:cubicBezTo>
                  <a:pt x="2035933" y="4350590"/>
                  <a:pt x="2033487" y="4348143"/>
                  <a:pt x="2033487" y="4345125"/>
                </a:cubicBezTo>
                <a:cubicBezTo>
                  <a:pt x="2033487" y="4342108"/>
                  <a:pt x="2035933" y="4339661"/>
                  <a:pt x="2038951" y="4339661"/>
                </a:cubicBezTo>
                <a:close/>
                <a:moveTo>
                  <a:pt x="2822596" y="4339300"/>
                </a:moveTo>
                <a:cubicBezTo>
                  <a:pt x="2825814" y="4339300"/>
                  <a:pt x="2828421" y="4341908"/>
                  <a:pt x="2828421" y="4345125"/>
                </a:cubicBezTo>
                <a:cubicBezTo>
                  <a:pt x="2828421" y="4348343"/>
                  <a:pt x="2825814" y="4350950"/>
                  <a:pt x="2822596" y="4350950"/>
                </a:cubicBezTo>
                <a:cubicBezTo>
                  <a:pt x="2819379" y="4350950"/>
                  <a:pt x="2816771" y="4348343"/>
                  <a:pt x="2816771" y="4345125"/>
                </a:cubicBezTo>
                <a:cubicBezTo>
                  <a:pt x="2816771" y="4341908"/>
                  <a:pt x="2819379" y="4339300"/>
                  <a:pt x="2822596" y="4339300"/>
                </a:cubicBezTo>
                <a:close/>
                <a:moveTo>
                  <a:pt x="2195680" y="4339300"/>
                </a:moveTo>
                <a:cubicBezTo>
                  <a:pt x="2198897" y="4339300"/>
                  <a:pt x="2201505" y="4341908"/>
                  <a:pt x="2201505" y="4345125"/>
                </a:cubicBezTo>
                <a:cubicBezTo>
                  <a:pt x="2201505" y="4348343"/>
                  <a:pt x="2198897" y="4350950"/>
                  <a:pt x="2195680" y="4350950"/>
                </a:cubicBezTo>
                <a:cubicBezTo>
                  <a:pt x="2192463" y="4350950"/>
                  <a:pt x="2189855" y="4348343"/>
                  <a:pt x="2189855" y="4345125"/>
                </a:cubicBezTo>
                <a:cubicBezTo>
                  <a:pt x="2189855" y="4341908"/>
                  <a:pt x="2192463" y="4339300"/>
                  <a:pt x="2195680" y="4339300"/>
                </a:cubicBezTo>
                <a:close/>
                <a:moveTo>
                  <a:pt x="2665867" y="4339177"/>
                </a:moveTo>
                <a:cubicBezTo>
                  <a:pt x="2669152" y="4339177"/>
                  <a:pt x="2671815" y="4341840"/>
                  <a:pt x="2671815" y="4345125"/>
                </a:cubicBezTo>
                <a:cubicBezTo>
                  <a:pt x="2671815" y="4348410"/>
                  <a:pt x="2669152" y="4351073"/>
                  <a:pt x="2665867" y="4351073"/>
                </a:cubicBezTo>
                <a:cubicBezTo>
                  <a:pt x="2662582" y="4351073"/>
                  <a:pt x="2659919" y="4348410"/>
                  <a:pt x="2659919" y="4345125"/>
                </a:cubicBezTo>
                <a:cubicBezTo>
                  <a:pt x="2659919" y="4341840"/>
                  <a:pt x="2662582" y="4339177"/>
                  <a:pt x="2665867" y="4339177"/>
                </a:cubicBezTo>
                <a:close/>
                <a:moveTo>
                  <a:pt x="2352410" y="4339177"/>
                </a:moveTo>
                <a:cubicBezTo>
                  <a:pt x="2355695" y="4339177"/>
                  <a:pt x="2358358" y="4341840"/>
                  <a:pt x="2358358" y="4345125"/>
                </a:cubicBezTo>
                <a:cubicBezTo>
                  <a:pt x="2358358" y="4348410"/>
                  <a:pt x="2355695" y="4351073"/>
                  <a:pt x="2352410" y="4351073"/>
                </a:cubicBezTo>
                <a:cubicBezTo>
                  <a:pt x="2349125" y="4351073"/>
                  <a:pt x="2346462" y="4348410"/>
                  <a:pt x="2346462" y="4345125"/>
                </a:cubicBezTo>
                <a:cubicBezTo>
                  <a:pt x="2346462" y="4341840"/>
                  <a:pt x="2349125" y="4339177"/>
                  <a:pt x="2352410" y="4339177"/>
                </a:cubicBezTo>
                <a:close/>
                <a:moveTo>
                  <a:pt x="2509138" y="4339053"/>
                </a:moveTo>
                <a:cubicBezTo>
                  <a:pt x="2512492" y="4339053"/>
                  <a:pt x="2515210" y="4341771"/>
                  <a:pt x="2515210" y="4345125"/>
                </a:cubicBezTo>
                <a:cubicBezTo>
                  <a:pt x="2515210" y="4348478"/>
                  <a:pt x="2512492" y="4351197"/>
                  <a:pt x="2509138" y="4351197"/>
                </a:cubicBezTo>
                <a:cubicBezTo>
                  <a:pt x="2505784" y="4351197"/>
                  <a:pt x="2503066" y="4348479"/>
                  <a:pt x="2503066" y="4345125"/>
                </a:cubicBezTo>
                <a:cubicBezTo>
                  <a:pt x="2503066" y="4341772"/>
                  <a:pt x="2505784" y="4339053"/>
                  <a:pt x="2509138" y="4339053"/>
                </a:cubicBezTo>
                <a:close/>
                <a:moveTo>
                  <a:pt x="4154793" y="4207448"/>
                </a:moveTo>
                <a:cubicBezTo>
                  <a:pt x="4155868" y="4207448"/>
                  <a:pt x="4156739" y="4208320"/>
                  <a:pt x="4156739" y="4209394"/>
                </a:cubicBezTo>
                <a:cubicBezTo>
                  <a:pt x="4156739" y="4210469"/>
                  <a:pt x="4155867" y="4211340"/>
                  <a:pt x="4154793" y="4211340"/>
                </a:cubicBezTo>
                <a:cubicBezTo>
                  <a:pt x="4153718" y="4211340"/>
                  <a:pt x="4152847" y="4210468"/>
                  <a:pt x="4152847" y="4209394"/>
                </a:cubicBezTo>
                <a:cubicBezTo>
                  <a:pt x="4152847" y="4208319"/>
                  <a:pt x="4153719" y="4207448"/>
                  <a:pt x="4154793" y="4207448"/>
                </a:cubicBezTo>
                <a:close/>
                <a:moveTo>
                  <a:pt x="863485" y="4207448"/>
                </a:moveTo>
                <a:cubicBezTo>
                  <a:pt x="864561" y="4207448"/>
                  <a:pt x="865432" y="4208320"/>
                  <a:pt x="865432" y="4209394"/>
                </a:cubicBezTo>
                <a:cubicBezTo>
                  <a:pt x="865432" y="4210469"/>
                  <a:pt x="864561" y="4211340"/>
                  <a:pt x="863485" y="4211340"/>
                </a:cubicBezTo>
                <a:cubicBezTo>
                  <a:pt x="862410" y="4211340"/>
                  <a:pt x="861541" y="4210468"/>
                  <a:pt x="861541" y="4209394"/>
                </a:cubicBezTo>
                <a:cubicBezTo>
                  <a:pt x="861541" y="4208319"/>
                  <a:pt x="862410" y="4207448"/>
                  <a:pt x="863485" y="4207448"/>
                </a:cubicBezTo>
                <a:close/>
                <a:moveTo>
                  <a:pt x="3998064" y="4206834"/>
                </a:moveTo>
                <a:cubicBezTo>
                  <a:pt x="3999477" y="4206834"/>
                  <a:pt x="4000623" y="4207980"/>
                  <a:pt x="4000623" y="4209394"/>
                </a:cubicBezTo>
                <a:cubicBezTo>
                  <a:pt x="4000623" y="4210807"/>
                  <a:pt x="3999477" y="4211953"/>
                  <a:pt x="3998064" y="4211953"/>
                </a:cubicBezTo>
                <a:cubicBezTo>
                  <a:pt x="3996650" y="4211953"/>
                  <a:pt x="3995504" y="4210807"/>
                  <a:pt x="3995504" y="4209394"/>
                </a:cubicBezTo>
                <a:cubicBezTo>
                  <a:pt x="3995504" y="4207980"/>
                  <a:pt x="3996650" y="4206834"/>
                  <a:pt x="3998064" y="4206834"/>
                </a:cubicBezTo>
                <a:close/>
                <a:moveTo>
                  <a:pt x="1020214" y="4206834"/>
                </a:moveTo>
                <a:cubicBezTo>
                  <a:pt x="1021627" y="4206834"/>
                  <a:pt x="1022773" y="4207980"/>
                  <a:pt x="1022773" y="4209394"/>
                </a:cubicBezTo>
                <a:cubicBezTo>
                  <a:pt x="1022773" y="4210807"/>
                  <a:pt x="1021627" y="4211953"/>
                  <a:pt x="1020214" y="4211953"/>
                </a:cubicBezTo>
                <a:cubicBezTo>
                  <a:pt x="1018800" y="4211953"/>
                  <a:pt x="1017654" y="4210807"/>
                  <a:pt x="1017654" y="4209394"/>
                </a:cubicBezTo>
                <a:cubicBezTo>
                  <a:pt x="1017654" y="4207980"/>
                  <a:pt x="1018800" y="4206834"/>
                  <a:pt x="1020214" y="4206834"/>
                </a:cubicBezTo>
                <a:close/>
                <a:moveTo>
                  <a:pt x="3841335" y="4206139"/>
                </a:moveTo>
                <a:cubicBezTo>
                  <a:pt x="3843132" y="4206139"/>
                  <a:pt x="3844590" y="4207596"/>
                  <a:pt x="3844590" y="4209394"/>
                </a:cubicBezTo>
                <a:cubicBezTo>
                  <a:pt x="3844590" y="4211191"/>
                  <a:pt x="3843132" y="4212649"/>
                  <a:pt x="3841335" y="4212649"/>
                </a:cubicBezTo>
                <a:cubicBezTo>
                  <a:pt x="3839537" y="4212649"/>
                  <a:pt x="3838080" y="4211191"/>
                  <a:pt x="3838080" y="4209394"/>
                </a:cubicBezTo>
                <a:cubicBezTo>
                  <a:pt x="3838080" y="4207596"/>
                  <a:pt x="3839537" y="4206139"/>
                  <a:pt x="3841335" y="4206139"/>
                </a:cubicBezTo>
                <a:close/>
                <a:moveTo>
                  <a:pt x="1176943" y="4206139"/>
                </a:moveTo>
                <a:cubicBezTo>
                  <a:pt x="1178740" y="4206139"/>
                  <a:pt x="1180198" y="4207596"/>
                  <a:pt x="1180198" y="4209394"/>
                </a:cubicBezTo>
                <a:cubicBezTo>
                  <a:pt x="1180198" y="4211191"/>
                  <a:pt x="1178740" y="4212649"/>
                  <a:pt x="1176943" y="4212649"/>
                </a:cubicBezTo>
                <a:cubicBezTo>
                  <a:pt x="1175145" y="4212649"/>
                  <a:pt x="1173688" y="4211191"/>
                  <a:pt x="1173688" y="4209394"/>
                </a:cubicBezTo>
                <a:cubicBezTo>
                  <a:pt x="1173688" y="4207596"/>
                  <a:pt x="1175145" y="4206139"/>
                  <a:pt x="1176943" y="4206139"/>
                </a:cubicBezTo>
                <a:close/>
                <a:moveTo>
                  <a:pt x="3684606" y="4205464"/>
                </a:moveTo>
                <a:cubicBezTo>
                  <a:pt x="3686776" y="4205464"/>
                  <a:pt x="3688536" y="4207223"/>
                  <a:pt x="3688536" y="4209394"/>
                </a:cubicBezTo>
                <a:cubicBezTo>
                  <a:pt x="3688536" y="4211564"/>
                  <a:pt x="3686776" y="4213324"/>
                  <a:pt x="3684606" y="4213324"/>
                </a:cubicBezTo>
                <a:cubicBezTo>
                  <a:pt x="3682436" y="4213324"/>
                  <a:pt x="3680676" y="4211565"/>
                  <a:pt x="3680676" y="4209394"/>
                </a:cubicBezTo>
                <a:cubicBezTo>
                  <a:pt x="3680676" y="4207223"/>
                  <a:pt x="3682436" y="4205464"/>
                  <a:pt x="3684606" y="4205464"/>
                </a:cubicBezTo>
                <a:close/>
                <a:moveTo>
                  <a:pt x="1333672" y="4205464"/>
                </a:moveTo>
                <a:cubicBezTo>
                  <a:pt x="1335842" y="4205464"/>
                  <a:pt x="1337601" y="4207223"/>
                  <a:pt x="1337601" y="4209394"/>
                </a:cubicBezTo>
                <a:cubicBezTo>
                  <a:pt x="1337601" y="4211564"/>
                  <a:pt x="1335842" y="4213324"/>
                  <a:pt x="1333672" y="4213324"/>
                </a:cubicBezTo>
                <a:cubicBezTo>
                  <a:pt x="1331501" y="4213324"/>
                  <a:pt x="1329742" y="4211565"/>
                  <a:pt x="1329742" y="4209394"/>
                </a:cubicBezTo>
                <a:cubicBezTo>
                  <a:pt x="1329742" y="4207223"/>
                  <a:pt x="1331501" y="4205464"/>
                  <a:pt x="1333672" y="4205464"/>
                </a:cubicBezTo>
                <a:close/>
                <a:moveTo>
                  <a:pt x="3527876" y="4204727"/>
                </a:moveTo>
                <a:cubicBezTo>
                  <a:pt x="3530453" y="4204727"/>
                  <a:pt x="3532543" y="4206816"/>
                  <a:pt x="3532543" y="4209393"/>
                </a:cubicBezTo>
                <a:cubicBezTo>
                  <a:pt x="3532543" y="4211970"/>
                  <a:pt x="3530453" y="4214060"/>
                  <a:pt x="3527876" y="4214060"/>
                </a:cubicBezTo>
                <a:cubicBezTo>
                  <a:pt x="3525299" y="4214060"/>
                  <a:pt x="3523210" y="4211970"/>
                  <a:pt x="3523210" y="4209393"/>
                </a:cubicBezTo>
                <a:cubicBezTo>
                  <a:pt x="3523210" y="4206816"/>
                  <a:pt x="3525299" y="4204727"/>
                  <a:pt x="3527876" y="4204727"/>
                </a:cubicBezTo>
                <a:close/>
                <a:moveTo>
                  <a:pt x="1490400" y="4204727"/>
                </a:moveTo>
                <a:cubicBezTo>
                  <a:pt x="1492978" y="4204727"/>
                  <a:pt x="1495067" y="4206816"/>
                  <a:pt x="1495067" y="4209393"/>
                </a:cubicBezTo>
                <a:cubicBezTo>
                  <a:pt x="1495067" y="4211970"/>
                  <a:pt x="1492978" y="4214060"/>
                  <a:pt x="1490400" y="4214060"/>
                </a:cubicBezTo>
                <a:cubicBezTo>
                  <a:pt x="1487823" y="4214060"/>
                  <a:pt x="1485734" y="4211970"/>
                  <a:pt x="1485734" y="4209393"/>
                </a:cubicBezTo>
                <a:cubicBezTo>
                  <a:pt x="1485734" y="4206816"/>
                  <a:pt x="1487823" y="4204727"/>
                  <a:pt x="1490400" y="4204727"/>
                </a:cubicBezTo>
                <a:close/>
                <a:moveTo>
                  <a:pt x="3371147" y="4204047"/>
                </a:moveTo>
                <a:cubicBezTo>
                  <a:pt x="3374100" y="4204047"/>
                  <a:pt x="3376494" y="4206441"/>
                  <a:pt x="3376494" y="4209394"/>
                </a:cubicBezTo>
                <a:cubicBezTo>
                  <a:pt x="3376494" y="4212346"/>
                  <a:pt x="3374100" y="4214740"/>
                  <a:pt x="3371147" y="4214740"/>
                </a:cubicBezTo>
                <a:cubicBezTo>
                  <a:pt x="3368194" y="4214740"/>
                  <a:pt x="3365801" y="4212346"/>
                  <a:pt x="3365801" y="4209394"/>
                </a:cubicBezTo>
                <a:cubicBezTo>
                  <a:pt x="3365801" y="4206441"/>
                  <a:pt x="3368194" y="4204047"/>
                  <a:pt x="3371147" y="4204047"/>
                </a:cubicBezTo>
                <a:close/>
                <a:moveTo>
                  <a:pt x="1647130" y="4204047"/>
                </a:moveTo>
                <a:cubicBezTo>
                  <a:pt x="1650083" y="4204047"/>
                  <a:pt x="1652476" y="4206441"/>
                  <a:pt x="1652476" y="4209394"/>
                </a:cubicBezTo>
                <a:cubicBezTo>
                  <a:pt x="1652476" y="4212346"/>
                  <a:pt x="1650083" y="4214740"/>
                  <a:pt x="1647130" y="4214740"/>
                </a:cubicBezTo>
                <a:cubicBezTo>
                  <a:pt x="1644177" y="4214740"/>
                  <a:pt x="1641783" y="4212346"/>
                  <a:pt x="1641783" y="4209394"/>
                </a:cubicBezTo>
                <a:cubicBezTo>
                  <a:pt x="1641783" y="4206441"/>
                  <a:pt x="1644177" y="4204047"/>
                  <a:pt x="1647130" y="4204047"/>
                </a:cubicBezTo>
                <a:close/>
                <a:moveTo>
                  <a:pt x="3214419" y="4203446"/>
                </a:moveTo>
                <a:cubicBezTo>
                  <a:pt x="3217704" y="4203446"/>
                  <a:pt x="3220367" y="4206109"/>
                  <a:pt x="3220367" y="4209394"/>
                </a:cubicBezTo>
                <a:cubicBezTo>
                  <a:pt x="3220367" y="4212679"/>
                  <a:pt x="3217704" y="4215342"/>
                  <a:pt x="3214419" y="4215342"/>
                </a:cubicBezTo>
                <a:cubicBezTo>
                  <a:pt x="3211134" y="4215342"/>
                  <a:pt x="3208471" y="4212679"/>
                  <a:pt x="3208471" y="4209394"/>
                </a:cubicBezTo>
                <a:cubicBezTo>
                  <a:pt x="3208471" y="4206109"/>
                  <a:pt x="3211134" y="4203446"/>
                  <a:pt x="3214419" y="4203446"/>
                </a:cubicBezTo>
                <a:close/>
                <a:moveTo>
                  <a:pt x="1803858" y="4203446"/>
                </a:moveTo>
                <a:cubicBezTo>
                  <a:pt x="1807143" y="4203446"/>
                  <a:pt x="1809806" y="4206109"/>
                  <a:pt x="1809806" y="4209394"/>
                </a:cubicBezTo>
                <a:cubicBezTo>
                  <a:pt x="1809806" y="4212679"/>
                  <a:pt x="1807143" y="4215342"/>
                  <a:pt x="1803858" y="4215342"/>
                </a:cubicBezTo>
                <a:cubicBezTo>
                  <a:pt x="1800573" y="4215342"/>
                  <a:pt x="1797910" y="4212679"/>
                  <a:pt x="1797910" y="4209394"/>
                </a:cubicBezTo>
                <a:cubicBezTo>
                  <a:pt x="1797910" y="4206109"/>
                  <a:pt x="1800573" y="4203446"/>
                  <a:pt x="1803858" y="4203446"/>
                </a:cubicBezTo>
                <a:close/>
                <a:moveTo>
                  <a:pt x="3057690" y="4202813"/>
                </a:moveTo>
                <a:cubicBezTo>
                  <a:pt x="3061324" y="4202813"/>
                  <a:pt x="3064270" y="4205759"/>
                  <a:pt x="3064270" y="4209394"/>
                </a:cubicBezTo>
                <a:cubicBezTo>
                  <a:pt x="3064270" y="4213028"/>
                  <a:pt x="3061324" y="4215974"/>
                  <a:pt x="3057690" y="4215974"/>
                </a:cubicBezTo>
                <a:cubicBezTo>
                  <a:pt x="3054055" y="4215974"/>
                  <a:pt x="3051109" y="4213028"/>
                  <a:pt x="3051109" y="4209394"/>
                </a:cubicBezTo>
                <a:cubicBezTo>
                  <a:pt x="3051109" y="4205759"/>
                  <a:pt x="3054056" y="4202813"/>
                  <a:pt x="3057690" y="4202813"/>
                </a:cubicBezTo>
                <a:close/>
                <a:moveTo>
                  <a:pt x="1960588" y="4202813"/>
                </a:moveTo>
                <a:cubicBezTo>
                  <a:pt x="1964222" y="4202813"/>
                  <a:pt x="1967168" y="4205759"/>
                  <a:pt x="1967168" y="4209394"/>
                </a:cubicBezTo>
                <a:cubicBezTo>
                  <a:pt x="1967168" y="4213028"/>
                  <a:pt x="1964222" y="4215974"/>
                  <a:pt x="1960588" y="4215974"/>
                </a:cubicBezTo>
                <a:cubicBezTo>
                  <a:pt x="1956953" y="4215974"/>
                  <a:pt x="1954007" y="4213028"/>
                  <a:pt x="1954007" y="4209394"/>
                </a:cubicBezTo>
                <a:cubicBezTo>
                  <a:pt x="1954007" y="4205759"/>
                  <a:pt x="1956954" y="4202813"/>
                  <a:pt x="1960588" y="4202813"/>
                </a:cubicBezTo>
                <a:close/>
                <a:moveTo>
                  <a:pt x="2900961" y="4202419"/>
                </a:moveTo>
                <a:cubicBezTo>
                  <a:pt x="2904813" y="4202419"/>
                  <a:pt x="2907936" y="4205542"/>
                  <a:pt x="2907936" y="4209394"/>
                </a:cubicBezTo>
                <a:cubicBezTo>
                  <a:pt x="2907936" y="4213246"/>
                  <a:pt x="2904813" y="4216369"/>
                  <a:pt x="2900961" y="4216369"/>
                </a:cubicBezTo>
                <a:cubicBezTo>
                  <a:pt x="2897109" y="4216369"/>
                  <a:pt x="2893986" y="4213246"/>
                  <a:pt x="2893986" y="4209394"/>
                </a:cubicBezTo>
                <a:cubicBezTo>
                  <a:pt x="2893986" y="4205542"/>
                  <a:pt x="2897109" y="4202419"/>
                  <a:pt x="2900961" y="4202419"/>
                </a:cubicBezTo>
                <a:close/>
                <a:moveTo>
                  <a:pt x="2117316" y="4202419"/>
                </a:moveTo>
                <a:cubicBezTo>
                  <a:pt x="2121168" y="4202419"/>
                  <a:pt x="2124291" y="4205542"/>
                  <a:pt x="2124291" y="4209394"/>
                </a:cubicBezTo>
                <a:cubicBezTo>
                  <a:pt x="2124291" y="4213246"/>
                  <a:pt x="2121168" y="4216369"/>
                  <a:pt x="2117316" y="4216369"/>
                </a:cubicBezTo>
                <a:cubicBezTo>
                  <a:pt x="2113464" y="4216369"/>
                  <a:pt x="2110341" y="4213246"/>
                  <a:pt x="2110341" y="4209394"/>
                </a:cubicBezTo>
                <a:cubicBezTo>
                  <a:pt x="2110341" y="4205542"/>
                  <a:pt x="2113464" y="4202419"/>
                  <a:pt x="2117316" y="4202419"/>
                </a:cubicBezTo>
                <a:close/>
                <a:moveTo>
                  <a:pt x="2744232" y="4202150"/>
                </a:moveTo>
                <a:cubicBezTo>
                  <a:pt x="2748233" y="4202150"/>
                  <a:pt x="2751476" y="4205393"/>
                  <a:pt x="2751476" y="4209394"/>
                </a:cubicBezTo>
                <a:cubicBezTo>
                  <a:pt x="2751476" y="4213395"/>
                  <a:pt x="2748233" y="4216638"/>
                  <a:pt x="2744232" y="4216638"/>
                </a:cubicBezTo>
                <a:cubicBezTo>
                  <a:pt x="2740231" y="4216638"/>
                  <a:pt x="2736988" y="4213395"/>
                  <a:pt x="2736988" y="4209394"/>
                </a:cubicBezTo>
                <a:cubicBezTo>
                  <a:pt x="2736988" y="4205393"/>
                  <a:pt x="2740232" y="4202150"/>
                  <a:pt x="2744232" y="4202150"/>
                </a:cubicBezTo>
                <a:close/>
                <a:moveTo>
                  <a:pt x="2274045" y="4202150"/>
                </a:moveTo>
                <a:cubicBezTo>
                  <a:pt x="2278046" y="4202150"/>
                  <a:pt x="2281289" y="4205393"/>
                  <a:pt x="2281289" y="4209394"/>
                </a:cubicBezTo>
                <a:cubicBezTo>
                  <a:pt x="2281289" y="4213395"/>
                  <a:pt x="2278046" y="4216638"/>
                  <a:pt x="2274045" y="4216638"/>
                </a:cubicBezTo>
                <a:cubicBezTo>
                  <a:pt x="2270044" y="4216638"/>
                  <a:pt x="2266801" y="4213395"/>
                  <a:pt x="2266801" y="4209394"/>
                </a:cubicBezTo>
                <a:cubicBezTo>
                  <a:pt x="2266801" y="4205393"/>
                  <a:pt x="2270045" y="4202150"/>
                  <a:pt x="2274045" y="4202150"/>
                </a:cubicBezTo>
                <a:close/>
                <a:moveTo>
                  <a:pt x="2587503" y="4202013"/>
                </a:moveTo>
                <a:cubicBezTo>
                  <a:pt x="2591579" y="4202013"/>
                  <a:pt x="2594883" y="4205318"/>
                  <a:pt x="2594883" y="4209394"/>
                </a:cubicBezTo>
                <a:cubicBezTo>
                  <a:pt x="2594883" y="4213470"/>
                  <a:pt x="2591579" y="4216774"/>
                  <a:pt x="2587503" y="4216774"/>
                </a:cubicBezTo>
                <a:cubicBezTo>
                  <a:pt x="2583426" y="4216774"/>
                  <a:pt x="2580122" y="4213470"/>
                  <a:pt x="2580122" y="4209394"/>
                </a:cubicBezTo>
                <a:cubicBezTo>
                  <a:pt x="2580122" y="4205318"/>
                  <a:pt x="2583426" y="4202013"/>
                  <a:pt x="2587503" y="4202013"/>
                </a:cubicBezTo>
                <a:close/>
                <a:moveTo>
                  <a:pt x="2430774" y="4202013"/>
                </a:moveTo>
                <a:cubicBezTo>
                  <a:pt x="2434850" y="4202013"/>
                  <a:pt x="2438154" y="4205318"/>
                  <a:pt x="2438154" y="4209394"/>
                </a:cubicBezTo>
                <a:cubicBezTo>
                  <a:pt x="2438154" y="4213470"/>
                  <a:pt x="2434850" y="4216774"/>
                  <a:pt x="2430774" y="4216774"/>
                </a:cubicBezTo>
                <a:cubicBezTo>
                  <a:pt x="2426697" y="4216774"/>
                  <a:pt x="2423393" y="4213470"/>
                  <a:pt x="2423393" y="4209394"/>
                </a:cubicBezTo>
                <a:cubicBezTo>
                  <a:pt x="2423393" y="4205318"/>
                  <a:pt x="2426697" y="4202013"/>
                  <a:pt x="2430774" y="4202013"/>
                </a:cubicBezTo>
                <a:close/>
                <a:moveTo>
                  <a:pt x="4389885" y="4072123"/>
                </a:moveTo>
                <a:cubicBezTo>
                  <a:pt x="4390735" y="4072123"/>
                  <a:pt x="4391425" y="4072812"/>
                  <a:pt x="4391425" y="4073662"/>
                </a:cubicBezTo>
                <a:cubicBezTo>
                  <a:pt x="4391425" y="4074512"/>
                  <a:pt x="4390735" y="4075202"/>
                  <a:pt x="4389885" y="4075202"/>
                </a:cubicBezTo>
                <a:cubicBezTo>
                  <a:pt x="4389036" y="4075202"/>
                  <a:pt x="4388346" y="4074512"/>
                  <a:pt x="4388346" y="4073662"/>
                </a:cubicBezTo>
                <a:cubicBezTo>
                  <a:pt x="4388346" y="4072812"/>
                  <a:pt x="4389036" y="4072123"/>
                  <a:pt x="4389885" y="4072123"/>
                </a:cubicBezTo>
                <a:close/>
                <a:moveTo>
                  <a:pt x="628392" y="4072123"/>
                </a:moveTo>
                <a:cubicBezTo>
                  <a:pt x="629243" y="4072123"/>
                  <a:pt x="629932" y="4072812"/>
                  <a:pt x="629932" y="4073662"/>
                </a:cubicBezTo>
                <a:cubicBezTo>
                  <a:pt x="629932" y="4074512"/>
                  <a:pt x="629243" y="4075202"/>
                  <a:pt x="628392" y="4075202"/>
                </a:cubicBezTo>
                <a:cubicBezTo>
                  <a:pt x="627542" y="4075202"/>
                  <a:pt x="626854" y="4074512"/>
                  <a:pt x="626854" y="4073662"/>
                </a:cubicBezTo>
                <a:cubicBezTo>
                  <a:pt x="626854" y="4072812"/>
                  <a:pt x="627542" y="4072123"/>
                  <a:pt x="628392" y="4072123"/>
                </a:cubicBezTo>
                <a:close/>
                <a:moveTo>
                  <a:pt x="4233158" y="4071496"/>
                </a:moveTo>
                <a:cubicBezTo>
                  <a:pt x="4234354" y="4071496"/>
                  <a:pt x="4235324" y="4072466"/>
                  <a:pt x="4235324" y="4073662"/>
                </a:cubicBezTo>
                <a:cubicBezTo>
                  <a:pt x="4235324" y="4074859"/>
                  <a:pt x="4234354" y="4075829"/>
                  <a:pt x="4233158" y="4075829"/>
                </a:cubicBezTo>
                <a:cubicBezTo>
                  <a:pt x="4231961" y="4075829"/>
                  <a:pt x="4230991" y="4074859"/>
                  <a:pt x="4230991" y="4073662"/>
                </a:cubicBezTo>
                <a:cubicBezTo>
                  <a:pt x="4230991" y="4072466"/>
                  <a:pt x="4231961" y="4071496"/>
                  <a:pt x="4233158" y="4071496"/>
                </a:cubicBezTo>
                <a:close/>
                <a:moveTo>
                  <a:pt x="785120" y="4071496"/>
                </a:moveTo>
                <a:cubicBezTo>
                  <a:pt x="786319" y="4071496"/>
                  <a:pt x="787288" y="4072466"/>
                  <a:pt x="787288" y="4073662"/>
                </a:cubicBezTo>
                <a:cubicBezTo>
                  <a:pt x="787288" y="4074859"/>
                  <a:pt x="786319" y="4075829"/>
                  <a:pt x="785120" y="4075829"/>
                </a:cubicBezTo>
                <a:cubicBezTo>
                  <a:pt x="783925" y="4075829"/>
                  <a:pt x="782954" y="4074859"/>
                  <a:pt x="782954" y="4073662"/>
                </a:cubicBezTo>
                <a:cubicBezTo>
                  <a:pt x="782954" y="4072466"/>
                  <a:pt x="783925" y="4071496"/>
                  <a:pt x="785120" y="4071496"/>
                </a:cubicBezTo>
                <a:close/>
                <a:moveTo>
                  <a:pt x="4076428" y="4070765"/>
                </a:moveTo>
                <a:cubicBezTo>
                  <a:pt x="4078028" y="4070765"/>
                  <a:pt x="4079325" y="4072062"/>
                  <a:pt x="4079325" y="4073662"/>
                </a:cubicBezTo>
                <a:cubicBezTo>
                  <a:pt x="4079325" y="4075262"/>
                  <a:pt x="4078028" y="4076559"/>
                  <a:pt x="4076428" y="4076559"/>
                </a:cubicBezTo>
                <a:cubicBezTo>
                  <a:pt x="4074828" y="4076559"/>
                  <a:pt x="4073531" y="4075262"/>
                  <a:pt x="4073531" y="4073662"/>
                </a:cubicBezTo>
                <a:cubicBezTo>
                  <a:pt x="4073531" y="4072062"/>
                  <a:pt x="4074828" y="4070765"/>
                  <a:pt x="4076428" y="4070765"/>
                </a:cubicBezTo>
                <a:close/>
                <a:moveTo>
                  <a:pt x="941851" y="4070765"/>
                </a:moveTo>
                <a:cubicBezTo>
                  <a:pt x="943450" y="4070765"/>
                  <a:pt x="944747" y="4072062"/>
                  <a:pt x="944747" y="4073662"/>
                </a:cubicBezTo>
                <a:cubicBezTo>
                  <a:pt x="944747" y="4075262"/>
                  <a:pt x="943450" y="4076559"/>
                  <a:pt x="941851" y="4076559"/>
                </a:cubicBezTo>
                <a:cubicBezTo>
                  <a:pt x="940250" y="4076559"/>
                  <a:pt x="938953" y="4075262"/>
                  <a:pt x="938953" y="4073662"/>
                </a:cubicBezTo>
                <a:cubicBezTo>
                  <a:pt x="938953" y="4072062"/>
                  <a:pt x="940250" y="4070765"/>
                  <a:pt x="941851" y="4070765"/>
                </a:cubicBezTo>
                <a:close/>
                <a:moveTo>
                  <a:pt x="3919699" y="4070030"/>
                </a:moveTo>
                <a:cubicBezTo>
                  <a:pt x="3921705" y="4070030"/>
                  <a:pt x="3923332" y="4071657"/>
                  <a:pt x="3923332" y="4073663"/>
                </a:cubicBezTo>
                <a:cubicBezTo>
                  <a:pt x="3923332" y="4075669"/>
                  <a:pt x="3921705" y="4077296"/>
                  <a:pt x="3919699" y="4077296"/>
                </a:cubicBezTo>
                <a:cubicBezTo>
                  <a:pt x="3917693" y="4077296"/>
                  <a:pt x="3916066" y="4075669"/>
                  <a:pt x="3916066" y="4073663"/>
                </a:cubicBezTo>
                <a:cubicBezTo>
                  <a:pt x="3916066" y="4071657"/>
                  <a:pt x="3917693" y="4070030"/>
                  <a:pt x="3919699" y="4070030"/>
                </a:cubicBezTo>
                <a:close/>
                <a:moveTo>
                  <a:pt x="1098578" y="4070030"/>
                </a:moveTo>
                <a:cubicBezTo>
                  <a:pt x="1100584" y="4070030"/>
                  <a:pt x="1102211" y="4071657"/>
                  <a:pt x="1102211" y="4073663"/>
                </a:cubicBezTo>
                <a:cubicBezTo>
                  <a:pt x="1102211" y="4075669"/>
                  <a:pt x="1100584" y="4077296"/>
                  <a:pt x="1098578" y="4077296"/>
                </a:cubicBezTo>
                <a:cubicBezTo>
                  <a:pt x="1096571" y="4077296"/>
                  <a:pt x="1094945" y="4075669"/>
                  <a:pt x="1094945" y="4073663"/>
                </a:cubicBezTo>
                <a:cubicBezTo>
                  <a:pt x="1094945" y="4071657"/>
                  <a:pt x="1096571" y="4070030"/>
                  <a:pt x="1098578" y="4070030"/>
                </a:cubicBezTo>
                <a:close/>
                <a:moveTo>
                  <a:pt x="3762970" y="4069105"/>
                </a:moveTo>
                <a:cubicBezTo>
                  <a:pt x="3765487" y="4069105"/>
                  <a:pt x="3767528" y="4071146"/>
                  <a:pt x="3767528" y="4073662"/>
                </a:cubicBezTo>
                <a:cubicBezTo>
                  <a:pt x="3767528" y="4076179"/>
                  <a:pt x="3765487" y="4078220"/>
                  <a:pt x="3762970" y="4078220"/>
                </a:cubicBezTo>
                <a:cubicBezTo>
                  <a:pt x="3760453" y="4078220"/>
                  <a:pt x="3758413" y="4076179"/>
                  <a:pt x="3758413" y="4073662"/>
                </a:cubicBezTo>
                <a:cubicBezTo>
                  <a:pt x="3758413" y="4071146"/>
                  <a:pt x="3760453" y="4069105"/>
                  <a:pt x="3762970" y="4069105"/>
                </a:cubicBezTo>
                <a:close/>
                <a:moveTo>
                  <a:pt x="1255307" y="4069105"/>
                </a:moveTo>
                <a:cubicBezTo>
                  <a:pt x="1257824" y="4069105"/>
                  <a:pt x="1259865" y="4071146"/>
                  <a:pt x="1259865" y="4073662"/>
                </a:cubicBezTo>
                <a:cubicBezTo>
                  <a:pt x="1259865" y="4076179"/>
                  <a:pt x="1257824" y="4078220"/>
                  <a:pt x="1255307" y="4078220"/>
                </a:cubicBezTo>
                <a:cubicBezTo>
                  <a:pt x="1252790" y="4078220"/>
                  <a:pt x="1250750" y="4076179"/>
                  <a:pt x="1250750" y="4073662"/>
                </a:cubicBezTo>
                <a:cubicBezTo>
                  <a:pt x="1250750" y="4071146"/>
                  <a:pt x="1252791" y="4069105"/>
                  <a:pt x="1255307" y="4069105"/>
                </a:cubicBezTo>
                <a:close/>
                <a:moveTo>
                  <a:pt x="3606241" y="4068316"/>
                </a:moveTo>
                <a:cubicBezTo>
                  <a:pt x="3609194" y="4068316"/>
                  <a:pt x="3611587" y="4070710"/>
                  <a:pt x="3611587" y="4073663"/>
                </a:cubicBezTo>
                <a:cubicBezTo>
                  <a:pt x="3611587" y="4076615"/>
                  <a:pt x="3609194" y="4079009"/>
                  <a:pt x="3606241" y="4079009"/>
                </a:cubicBezTo>
                <a:cubicBezTo>
                  <a:pt x="3603288" y="4079009"/>
                  <a:pt x="3600894" y="4076615"/>
                  <a:pt x="3600894" y="4073663"/>
                </a:cubicBezTo>
                <a:cubicBezTo>
                  <a:pt x="3600894" y="4070710"/>
                  <a:pt x="3603288" y="4068316"/>
                  <a:pt x="3606241" y="4068316"/>
                </a:cubicBezTo>
                <a:close/>
                <a:moveTo>
                  <a:pt x="1412036" y="4068316"/>
                </a:moveTo>
                <a:cubicBezTo>
                  <a:pt x="1414989" y="4068316"/>
                  <a:pt x="1417382" y="4070710"/>
                  <a:pt x="1417382" y="4073663"/>
                </a:cubicBezTo>
                <a:cubicBezTo>
                  <a:pt x="1417382" y="4076615"/>
                  <a:pt x="1414989" y="4079009"/>
                  <a:pt x="1412036" y="4079009"/>
                </a:cubicBezTo>
                <a:cubicBezTo>
                  <a:pt x="1409083" y="4079009"/>
                  <a:pt x="1406689" y="4076615"/>
                  <a:pt x="1406689" y="4073663"/>
                </a:cubicBezTo>
                <a:cubicBezTo>
                  <a:pt x="1406689" y="4070710"/>
                  <a:pt x="1409083" y="4068316"/>
                  <a:pt x="1412036" y="4068316"/>
                </a:cubicBezTo>
                <a:close/>
                <a:moveTo>
                  <a:pt x="3449512" y="4067465"/>
                </a:moveTo>
                <a:cubicBezTo>
                  <a:pt x="3452935" y="4067465"/>
                  <a:pt x="3455710" y="4070240"/>
                  <a:pt x="3455710" y="4073662"/>
                </a:cubicBezTo>
                <a:cubicBezTo>
                  <a:pt x="3455710" y="4077085"/>
                  <a:pt x="3452935" y="4079860"/>
                  <a:pt x="3449512" y="4079860"/>
                </a:cubicBezTo>
                <a:cubicBezTo>
                  <a:pt x="3446090" y="4079860"/>
                  <a:pt x="3443315" y="4077085"/>
                  <a:pt x="3443315" y="4073662"/>
                </a:cubicBezTo>
                <a:cubicBezTo>
                  <a:pt x="3443315" y="4070240"/>
                  <a:pt x="3446090" y="4067465"/>
                  <a:pt x="3449512" y="4067465"/>
                </a:cubicBezTo>
                <a:close/>
                <a:moveTo>
                  <a:pt x="1568765" y="4067465"/>
                </a:moveTo>
                <a:cubicBezTo>
                  <a:pt x="1572188" y="4067465"/>
                  <a:pt x="1574963" y="4070240"/>
                  <a:pt x="1574963" y="4073662"/>
                </a:cubicBezTo>
                <a:cubicBezTo>
                  <a:pt x="1574963" y="4077085"/>
                  <a:pt x="1572188" y="4079860"/>
                  <a:pt x="1568765" y="4079860"/>
                </a:cubicBezTo>
                <a:cubicBezTo>
                  <a:pt x="1565343" y="4079860"/>
                  <a:pt x="1562568" y="4077085"/>
                  <a:pt x="1562568" y="4073662"/>
                </a:cubicBezTo>
                <a:cubicBezTo>
                  <a:pt x="1562568" y="4070240"/>
                  <a:pt x="1565343" y="4067465"/>
                  <a:pt x="1568765" y="4067465"/>
                </a:cubicBezTo>
                <a:close/>
                <a:moveTo>
                  <a:pt x="3292783" y="4066688"/>
                </a:moveTo>
                <a:cubicBezTo>
                  <a:pt x="3296635" y="4066688"/>
                  <a:pt x="3299758" y="4069811"/>
                  <a:pt x="3299758" y="4073663"/>
                </a:cubicBezTo>
                <a:cubicBezTo>
                  <a:pt x="3299758" y="4077515"/>
                  <a:pt x="3296635" y="4080638"/>
                  <a:pt x="3292783" y="4080638"/>
                </a:cubicBezTo>
                <a:cubicBezTo>
                  <a:pt x="3288931" y="4080638"/>
                  <a:pt x="3285808" y="4077515"/>
                  <a:pt x="3285808" y="4073663"/>
                </a:cubicBezTo>
                <a:cubicBezTo>
                  <a:pt x="3285808" y="4069811"/>
                  <a:pt x="3288931" y="4066688"/>
                  <a:pt x="3292783" y="4066688"/>
                </a:cubicBezTo>
                <a:close/>
                <a:moveTo>
                  <a:pt x="1725494" y="4066688"/>
                </a:moveTo>
                <a:cubicBezTo>
                  <a:pt x="1729346" y="4066688"/>
                  <a:pt x="1732469" y="4069811"/>
                  <a:pt x="1732469" y="4073663"/>
                </a:cubicBezTo>
                <a:cubicBezTo>
                  <a:pt x="1732469" y="4077515"/>
                  <a:pt x="1729346" y="4080638"/>
                  <a:pt x="1725494" y="4080638"/>
                </a:cubicBezTo>
                <a:cubicBezTo>
                  <a:pt x="1721642" y="4080638"/>
                  <a:pt x="1718519" y="4077515"/>
                  <a:pt x="1718519" y="4073663"/>
                </a:cubicBezTo>
                <a:cubicBezTo>
                  <a:pt x="1718519" y="4069811"/>
                  <a:pt x="1721642" y="4066688"/>
                  <a:pt x="1725494" y="4066688"/>
                </a:cubicBezTo>
                <a:close/>
                <a:moveTo>
                  <a:pt x="3136054" y="4066005"/>
                </a:moveTo>
                <a:cubicBezTo>
                  <a:pt x="3140283" y="4066005"/>
                  <a:pt x="3143711" y="4069433"/>
                  <a:pt x="3143711" y="4073662"/>
                </a:cubicBezTo>
                <a:cubicBezTo>
                  <a:pt x="3143711" y="4077891"/>
                  <a:pt x="3140283" y="4081319"/>
                  <a:pt x="3136054" y="4081319"/>
                </a:cubicBezTo>
                <a:cubicBezTo>
                  <a:pt x="3131825" y="4081319"/>
                  <a:pt x="3128397" y="4077891"/>
                  <a:pt x="3128397" y="4073662"/>
                </a:cubicBezTo>
                <a:cubicBezTo>
                  <a:pt x="3128397" y="4069433"/>
                  <a:pt x="3131825" y="4066005"/>
                  <a:pt x="3136054" y="4066005"/>
                </a:cubicBezTo>
                <a:close/>
                <a:moveTo>
                  <a:pt x="1882223" y="4066005"/>
                </a:moveTo>
                <a:cubicBezTo>
                  <a:pt x="1886452" y="4066005"/>
                  <a:pt x="1889880" y="4069433"/>
                  <a:pt x="1889880" y="4073662"/>
                </a:cubicBezTo>
                <a:cubicBezTo>
                  <a:pt x="1889880" y="4077891"/>
                  <a:pt x="1886451" y="4081319"/>
                  <a:pt x="1882223" y="4081319"/>
                </a:cubicBezTo>
                <a:cubicBezTo>
                  <a:pt x="1877993" y="4081319"/>
                  <a:pt x="1874565" y="4077891"/>
                  <a:pt x="1874565" y="4073662"/>
                </a:cubicBezTo>
                <a:cubicBezTo>
                  <a:pt x="1874565" y="4069433"/>
                  <a:pt x="1877994" y="4066005"/>
                  <a:pt x="1882223" y="4066005"/>
                </a:cubicBezTo>
                <a:close/>
                <a:moveTo>
                  <a:pt x="2979325" y="4065437"/>
                </a:moveTo>
                <a:cubicBezTo>
                  <a:pt x="2983868" y="4065437"/>
                  <a:pt x="2987551" y="4069120"/>
                  <a:pt x="2987551" y="4073662"/>
                </a:cubicBezTo>
                <a:cubicBezTo>
                  <a:pt x="2987551" y="4078205"/>
                  <a:pt x="2983868" y="4081887"/>
                  <a:pt x="2979325" y="4081887"/>
                </a:cubicBezTo>
                <a:cubicBezTo>
                  <a:pt x="2974782" y="4081887"/>
                  <a:pt x="2971100" y="4078205"/>
                  <a:pt x="2971100" y="4073662"/>
                </a:cubicBezTo>
                <a:cubicBezTo>
                  <a:pt x="2971100" y="4069120"/>
                  <a:pt x="2974782" y="4065437"/>
                  <a:pt x="2979325" y="4065437"/>
                </a:cubicBezTo>
                <a:close/>
                <a:moveTo>
                  <a:pt x="2038951" y="4065437"/>
                </a:moveTo>
                <a:cubicBezTo>
                  <a:pt x="2043494" y="4065437"/>
                  <a:pt x="2047177" y="4069120"/>
                  <a:pt x="2047177" y="4073662"/>
                </a:cubicBezTo>
                <a:cubicBezTo>
                  <a:pt x="2047177" y="4078205"/>
                  <a:pt x="2043494" y="4081887"/>
                  <a:pt x="2038951" y="4081887"/>
                </a:cubicBezTo>
                <a:cubicBezTo>
                  <a:pt x="2034408" y="4081887"/>
                  <a:pt x="2030726" y="4078205"/>
                  <a:pt x="2030726" y="4073662"/>
                </a:cubicBezTo>
                <a:cubicBezTo>
                  <a:pt x="2030726" y="4069120"/>
                  <a:pt x="2034408" y="4065437"/>
                  <a:pt x="2038951" y="4065437"/>
                </a:cubicBezTo>
                <a:close/>
                <a:moveTo>
                  <a:pt x="2822596" y="4064998"/>
                </a:moveTo>
                <a:cubicBezTo>
                  <a:pt x="2827382" y="4064998"/>
                  <a:pt x="2831261" y="4068877"/>
                  <a:pt x="2831261" y="4073662"/>
                </a:cubicBezTo>
                <a:cubicBezTo>
                  <a:pt x="2831261" y="4078448"/>
                  <a:pt x="2827382" y="4082327"/>
                  <a:pt x="2822596" y="4082327"/>
                </a:cubicBezTo>
                <a:cubicBezTo>
                  <a:pt x="2817811" y="4082327"/>
                  <a:pt x="2813932" y="4078448"/>
                  <a:pt x="2813932" y="4073662"/>
                </a:cubicBezTo>
                <a:cubicBezTo>
                  <a:pt x="2813932" y="4068877"/>
                  <a:pt x="2817811" y="4064998"/>
                  <a:pt x="2822596" y="4064998"/>
                </a:cubicBezTo>
                <a:close/>
                <a:moveTo>
                  <a:pt x="2195680" y="4064998"/>
                </a:moveTo>
                <a:cubicBezTo>
                  <a:pt x="2200466" y="4064998"/>
                  <a:pt x="2204345" y="4068877"/>
                  <a:pt x="2204345" y="4073662"/>
                </a:cubicBezTo>
                <a:cubicBezTo>
                  <a:pt x="2204345" y="4078448"/>
                  <a:pt x="2200466" y="4082327"/>
                  <a:pt x="2195680" y="4082327"/>
                </a:cubicBezTo>
                <a:cubicBezTo>
                  <a:pt x="2190895" y="4082327"/>
                  <a:pt x="2187016" y="4078448"/>
                  <a:pt x="2187016" y="4073662"/>
                </a:cubicBezTo>
                <a:cubicBezTo>
                  <a:pt x="2187016" y="4068877"/>
                  <a:pt x="2190895" y="4064998"/>
                  <a:pt x="2195680" y="4064998"/>
                </a:cubicBezTo>
                <a:close/>
                <a:moveTo>
                  <a:pt x="2665867" y="4064699"/>
                </a:moveTo>
                <a:cubicBezTo>
                  <a:pt x="2670817" y="4064699"/>
                  <a:pt x="2674831" y="4068712"/>
                  <a:pt x="2674831" y="4073662"/>
                </a:cubicBezTo>
                <a:cubicBezTo>
                  <a:pt x="2674831" y="4078613"/>
                  <a:pt x="2670817" y="4082626"/>
                  <a:pt x="2665867" y="4082626"/>
                </a:cubicBezTo>
                <a:cubicBezTo>
                  <a:pt x="2660917" y="4082626"/>
                  <a:pt x="2656904" y="4078613"/>
                  <a:pt x="2656904" y="4073662"/>
                </a:cubicBezTo>
                <a:cubicBezTo>
                  <a:pt x="2656904" y="4068712"/>
                  <a:pt x="2660917" y="4064699"/>
                  <a:pt x="2665867" y="4064699"/>
                </a:cubicBezTo>
                <a:close/>
                <a:moveTo>
                  <a:pt x="2509138" y="4064699"/>
                </a:moveTo>
                <a:cubicBezTo>
                  <a:pt x="2514089" y="4064699"/>
                  <a:pt x="2518102" y="4068712"/>
                  <a:pt x="2518102" y="4073662"/>
                </a:cubicBezTo>
                <a:cubicBezTo>
                  <a:pt x="2518102" y="4078613"/>
                  <a:pt x="2514089" y="4082626"/>
                  <a:pt x="2509138" y="4082626"/>
                </a:cubicBezTo>
                <a:cubicBezTo>
                  <a:pt x="2504188" y="4082626"/>
                  <a:pt x="2500175" y="4078613"/>
                  <a:pt x="2500175" y="4073662"/>
                </a:cubicBezTo>
                <a:cubicBezTo>
                  <a:pt x="2500175" y="4068712"/>
                  <a:pt x="2504188" y="4064699"/>
                  <a:pt x="2509138" y="4064699"/>
                </a:cubicBezTo>
                <a:close/>
                <a:moveTo>
                  <a:pt x="2352409" y="4064699"/>
                </a:moveTo>
                <a:cubicBezTo>
                  <a:pt x="2357359" y="4064699"/>
                  <a:pt x="2361373" y="4068712"/>
                  <a:pt x="2361373" y="4073662"/>
                </a:cubicBezTo>
                <a:cubicBezTo>
                  <a:pt x="2361373" y="4078613"/>
                  <a:pt x="2357359" y="4082626"/>
                  <a:pt x="2352409" y="4082626"/>
                </a:cubicBezTo>
                <a:cubicBezTo>
                  <a:pt x="2347459" y="4082626"/>
                  <a:pt x="2343446" y="4078613"/>
                  <a:pt x="2343446" y="4073662"/>
                </a:cubicBezTo>
                <a:cubicBezTo>
                  <a:pt x="2343446" y="4068712"/>
                  <a:pt x="2347459" y="4064699"/>
                  <a:pt x="2352409" y="4064699"/>
                </a:cubicBezTo>
                <a:close/>
                <a:moveTo>
                  <a:pt x="4468251" y="3936261"/>
                </a:moveTo>
                <a:cubicBezTo>
                  <a:pt x="4469173" y="3936261"/>
                  <a:pt x="4469920" y="3937009"/>
                  <a:pt x="4469920" y="3937931"/>
                </a:cubicBezTo>
                <a:cubicBezTo>
                  <a:pt x="4469920" y="3938853"/>
                  <a:pt x="4469173" y="3939600"/>
                  <a:pt x="4468251" y="3939600"/>
                </a:cubicBezTo>
                <a:cubicBezTo>
                  <a:pt x="4467329" y="3939600"/>
                  <a:pt x="4466581" y="3938853"/>
                  <a:pt x="4466581" y="3937931"/>
                </a:cubicBezTo>
                <a:cubicBezTo>
                  <a:pt x="4466581" y="3937008"/>
                  <a:pt x="4467329" y="3936261"/>
                  <a:pt x="4468251" y="3936261"/>
                </a:cubicBezTo>
                <a:close/>
                <a:moveTo>
                  <a:pt x="550028" y="3936261"/>
                </a:moveTo>
                <a:cubicBezTo>
                  <a:pt x="550950" y="3936261"/>
                  <a:pt x="551697" y="3937009"/>
                  <a:pt x="551697" y="3937931"/>
                </a:cubicBezTo>
                <a:cubicBezTo>
                  <a:pt x="551697" y="3938853"/>
                  <a:pt x="550950" y="3939600"/>
                  <a:pt x="550028" y="3939600"/>
                </a:cubicBezTo>
                <a:cubicBezTo>
                  <a:pt x="549105" y="3939600"/>
                  <a:pt x="548357" y="3938853"/>
                  <a:pt x="548357" y="3937931"/>
                </a:cubicBezTo>
                <a:cubicBezTo>
                  <a:pt x="548357" y="3937008"/>
                  <a:pt x="549105" y="3936261"/>
                  <a:pt x="550028" y="3936261"/>
                </a:cubicBezTo>
                <a:close/>
                <a:moveTo>
                  <a:pt x="4311521" y="3935533"/>
                </a:moveTo>
                <a:cubicBezTo>
                  <a:pt x="4312846" y="3935533"/>
                  <a:pt x="4313920" y="3936607"/>
                  <a:pt x="4313920" y="3937931"/>
                </a:cubicBezTo>
                <a:cubicBezTo>
                  <a:pt x="4313920" y="3939256"/>
                  <a:pt x="4312846" y="3940330"/>
                  <a:pt x="4311521" y="3940330"/>
                </a:cubicBezTo>
                <a:cubicBezTo>
                  <a:pt x="4310196" y="3940330"/>
                  <a:pt x="4309122" y="3939256"/>
                  <a:pt x="4309122" y="3937931"/>
                </a:cubicBezTo>
                <a:cubicBezTo>
                  <a:pt x="4309122" y="3936607"/>
                  <a:pt x="4310196" y="3935533"/>
                  <a:pt x="4311521" y="3935533"/>
                </a:cubicBezTo>
                <a:close/>
                <a:moveTo>
                  <a:pt x="706756" y="3935533"/>
                </a:moveTo>
                <a:cubicBezTo>
                  <a:pt x="708081" y="3935533"/>
                  <a:pt x="709155" y="3936607"/>
                  <a:pt x="709155" y="3937931"/>
                </a:cubicBezTo>
                <a:cubicBezTo>
                  <a:pt x="709155" y="3939256"/>
                  <a:pt x="708081" y="3940330"/>
                  <a:pt x="706756" y="3940330"/>
                </a:cubicBezTo>
                <a:cubicBezTo>
                  <a:pt x="705432" y="3940330"/>
                  <a:pt x="704358" y="3939256"/>
                  <a:pt x="704358" y="3937931"/>
                </a:cubicBezTo>
                <a:cubicBezTo>
                  <a:pt x="704358" y="3936607"/>
                  <a:pt x="705432" y="3935533"/>
                  <a:pt x="706756" y="3935533"/>
                </a:cubicBezTo>
                <a:close/>
                <a:moveTo>
                  <a:pt x="4154793" y="3934676"/>
                </a:moveTo>
                <a:cubicBezTo>
                  <a:pt x="4156590" y="3934676"/>
                  <a:pt x="4158048" y="3936133"/>
                  <a:pt x="4158048" y="3937931"/>
                </a:cubicBezTo>
                <a:cubicBezTo>
                  <a:pt x="4158048" y="3939728"/>
                  <a:pt x="4156590" y="3941186"/>
                  <a:pt x="4154793" y="3941186"/>
                </a:cubicBezTo>
                <a:cubicBezTo>
                  <a:pt x="4152995" y="3941186"/>
                  <a:pt x="4151537" y="3939728"/>
                  <a:pt x="4151537" y="3937931"/>
                </a:cubicBezTo>
                <a:cubicBezTo>
                  <a:pt x="4151537" y="3936133"/>
                  <a:pt x="4152995" y="3934676"/>
                  <a:pt x="4154793" y="3934676"/>
                </a:cubicBezTo>
                <a:close/>
                <a:moveTo>
                  <a:pt x="863485" y="3934676"/>
                </a:moveTo>
                <a:cubicBezTo>
                  <a:pt x="865282" y="3934676"/>
                  <a:pt x="866742" y="3936133"/>
                  <a:pt x="866742" y="3937931"/>
                </a:cubicBezTo>
                <a:cubicBezTo>
                  <a:pt x="866742" y="3939728"/>
                  <a:pt x="865282" y="3941186"/>
                  <a:pt x="863485" y="3941186"/>
                </a:cubicBezTo>
                <a:cubicBezTo>
                  <a:pt x="861688" y="3941186"/>
                  <a:pt x="860231" y="3939728"/>
                  <a:pt x="860231" y="3937931"/>
                </a:cubicBezTo>
                <a:cubicBezTo>
                  <a:pt x="860231" y="3936133"/>
                  <a:pt x="861688" y="3934676"/>
                  <a:pt x="863485" y="3934676"/>
                </a:cubicBezTo>
                <a:close/>
                <a:moveTo>
                  <a:pt x="3998064" y="3933797"/>
                </a:moveTo>
                <a:cubicBezTo>
                  <a:pt x="4000347" y="3933797"/>
                  <a:pt x="4002198" y="3935648"/>
                  <a:pt x="4002198" y="3937931"/>
                </a:cubicBezTo>
                <a:cubicBezTo>
                  <a:pt x="4002198" y="3940214"/>
                  <a:pt x="4000347" y="3942065"/>
                  <a:pt x="3998064" y="3942065"/>
                </a:cubicBezTo>
                <a:cubicBezTo>
                  <a:pt x="3995781" y="3942065"/>
                  <a:pt x="3993930" y="3940214"/>
                  <a:pt x="3993930" y="3937931"/>
                </a:cubicBezTo>
                <a:cubicBezTo>
                  <a:pt x="3993930" y="3935648"/>
                  <a:pt x="3995781" y="3933797"/>
                  <a:pt x="3998064" y="3933797"/>
                </a:cubicBezTo>
                <a:close/>
                <a:moveTo>
                  <a:pt x="1020214" y="3933797"/>
                </a:moveTo>
                <a:cubicBezTo>
                  <a:pt x="1022497" y="3933797"/>
                  <a:pt x="1024348" y="3935648"/>
                  <a:pt x="1024348" y="3937931"/>
                </a:cubicBezTo>
                <a:cubicBezTo>
                  <a:pt x="1024348" y="3940214"/>
                  <a:pt x="1022497" y="3942065"/>
                  <a:pt x="1020214" y="3942065"/>
                </a:cubicBezTo>
                <a:cubicBezTo>
                  <a:pt x="1017931" y="3942065"/>
                  <a:pt x="1016080" y="3940214"/>
                  <a:pt x="1016080" y="3937931"/>
                </a:cubicBezTo>
                <a:cubicBezTo>
                  <a:pt x="1016080" y="3935648"/>
                  <a:pt x="1017931" y="3933797"/>
                  <a:pt x="1020214" y="3933797"/>
                </a:cubicBezTo>
                <a:close/>
                <a:moveTo>
                  <a:pt x="3841335" y="3932816"/>
                </a:moveTo>
                <a:cubicBezTo>
                  <a:pt x="3844160" y="3932816"/>
                  <a:pt x="3846450" y="3935106"/>
                  <a:pt x="3846450" y="3937931"/>
                </a:cubicBezTo>
                <a:cubicBezTo>
                  <a:pt x="3846450" y="3940756"/>
                  <a:pt x="3844160" y="3943046"/>
                  <a:pt x="3841335" y="3943046"/>
                </a:cubicBezTo>
                <a:cubicBezTo>
                  <a:pt x="3838510" y="3943046"/>
                  <a:pt x="3836220" y="3940756"/>
                  <a:pt x="3836220" y="3937931"/>
                </a:cubicBezTo>
                <a:cubicBezTo>
                  <a:pt x="3836220" y="3935106"/>
                  <a:pt x="3838510" y="3932816"/>
                  <a:pt x="3841335" y="3932816"/>
                </a:cubicBezTo>
                <a:close/>
                <a:moveTo>
                  <a:pt x="1176943" y="3932816"/>
                </a:moveTo>
                <a:cubicBezTo>
                  <a:pt x="1179768" y="3932816"/>
                  <a:pt x="1182058" y="3935106"/>
                  <a:pt x="1182058" y="3937931"/>
                </a:cubicBezTo>
                <a:cubicBezTo>
                  <a:pt x="1182058" y="3940756"/>
                  <a:pt x="1179768" y="3943046"/>
                  <a:pt x="1176943" y="3943046"/>
                </a:cubicBezTo>
                <a:cubicBezTo>
                  <a:pt x="1174118" y="3943046"/>
                  <a:pt x="1171828" y="3940756"/>
                  <a:pt x="1171828" y="3937931"/>
                </a:cubicBezTo>
                <a:cubicBezTo>
                  <a:pt x="1171828" y="3935106"/>
                  <a:pt x="1174118" y="3932816"/>
                  <a:pt x="1176943" y="3932816"/>
                </a:cubicBezTo>
                <a:close/>
                <a:moveTo>
                  <a:pt x="3684606" y="3931859"/>
                </a:moveTo>
                <a:cubicBezTo>
                  <a:pt x="3687960" y="3931859"/>
                  <a:pt x="3690678" y="3934577"/>
                  <a:pt x="3690678" y="3937931"/>
                </a:cubicBezTo>
                <a:cubicBezTo>
                  <a:pt x="3690678" y="3941285"/>
                  <a:pt x="3687960" y="3944003"/>
                  <a:pt x="3684606" y="3944003"/>
                </a:cubicBezTo>
                <a:cubicBezTo>
                  <a:pt x="3681253" y="3944003"/>
                  <a:pt x="3678534" y="3941285"/>
                  <a:pt x="3678534" y="3937931"/>
                </a:cubicBezTo>
                <a:cubicBezTo>
                  <a:pt x="3678534" y="3934577"/>
                  <a:pt x="3681253" y="3931859"/>
                  <a:pt x="3684606" y="3931859"/>
                </a:cubicBezTo>
                <a:close/>
                <a:moveTo>
                  <a:pt x="1333671" y="3931859"/>
                </a:moveTo>
                <a:cubicBezTo>
                  <a:pt x="1337025" y="3931859"/>
                  <a:pt x="1339743" y="3934577"/>
                  <a:pt x="1339743" y="3937931"/>
                </a:cubicBezTo>
                <a:cubicBezTo>
                  <a:pt x="1339743" y="3941285"/>
                  <a:pt x="1337025" y="3944003"/>
                  <a:pt x="1333671" y="3944003"/>
                </a:cubicBezTo>
                <a:cubicBezTo>
                  <a:pt x="1330318" y="3944003"/>
                  <a:pt x="1327599" y="3941285"/>
                  <a:pt x="1327599" y="3937931"/>
                </a:cubicBezTo>
                <a:cubicBezTo>
                  <a:pt x="1327599" y="3934577"/>
                  <a:pt x="1330318" y="3931859"/>
                  <a:pt x="1333671" y="3931859"/>
                </a:cubicBezTo>
                <a:close/>
                <a:moveTo>
                  <a:pt x="3527877" y="3930822"/>
                </a:moveTo>
                <a:cubicBezTo>
                  <a:pt x="3531803" y="3930822"/>
                  <a:pt x="3534986" y="3934005"/>
                  <a:pt x="3534986" y="3937931"/>
                </a:cubicBezTo>
                <a:cubicBezTo>
                  <a:pt x="3534986" y="3941857"/>
                  <a:pt x="3531803" y="3945040"/>
                  <a:pt x="3527877" y="3945040"/>
                </a:cubicBezTo>
                <a:cubicBezTo>
                  <a:pt x="3523951" y="3945040"/>
                  <a:pt x="3520768" y="3941857"/>
                  <a:pt x="3520768" y="3937931"/>
                </a:cubicBezTo>
                <a:cubicBezTo>
                  <a:pt x="3520768" y="3934005"/>
                  <a:pt x="3523951" y="3930822"/>
                  <a:pt x="3527877" y="3930822"/>
                </a:cubicBezTo>
                <a:close/>
                <a:moveTo>
                  <a:pt x="1490400" y="3930822"/>
                </a:moveTo>
                <a:cubicBezTo>
                  <a:pt x="1494326" y="3930822"/>
                  <a:pt x="1497509" y="3934005"/>
                  <a:pt x="1497509" y="3937931"/>
                </a:cubicBezTo>
                <a:cubicBezTo>
                  <a:pt x="1497509" y="3941857"/>
                  <a:pt x="1494326" y="3945040"/>
                  <a:pt x="1490400" y="3945040"/>
                </a:cubicBezTo>
                <a:cubicBezTo>
                  <a:pt x="1486474" y="3945040"/>
                  <a:pt x="1483291" y="3941857"/>
                  <a:pt x="1483291" y="3937931"/>
                </a:cubicBezTo>
                <a:cubicBezTo>
                  <a:pt x="1483291" y="3934005"/>
                  <a:pt x="1486474" y="3930822"/>
                  <a:pt x="1490400" y="3930822"/>
                </a:cubicBezTo>
                <a:close/>
                <a:moveTo>
                  <a:pt x="3371148" y="3929992"/>
                </a:moveTo>
                <a:cubicBezTo>
                  <a:pt x="3375533" y="3929992"/>
                  <a:pt x="3379087" y="3933546"/>
                  <a:pt x="3379087" y="3937931"/>
                </a:cubicBezTo>
                <a:cubicBezTo>
                  <a:pt x="3379087" y="3942315"/>
                  <a:pt x="3375532" y="3945870"/>
                  <a:pt x="3371148" y="3945870"/>
                </a:cubicBezTo>
                <a:cubicBezTo>
                  <a:pt x="3366763" y="3945870"/>
                  <a:pt x="3363209" y="3942315"/>
                  <a:pt x="3363209" y="3937931"/>
                </a:cubicBezTo>
                <a:cubicBezTo>
                  <a:pt x="3363209" y="3933546"/>
                  <a:pt x="3366764" y="3929992"/>
                  <a:pt x="3371148" y="3929992"/>
                </a:cubicBezTo>
                <a:close/>
                <a:moveTo>
                  <a:pt x="1647129" y="3929992"/>
                </a:moveTo>
                <a:cubicBezTo>
                  <a:pt x="1651513" y="3929992"/>
                  <a:pt x="1655067" y="3933546"/>
                  <a:pt x="1655067" y="3937931"/>
                </a:cubicBezTo>
                <a:cubicBezTo>
                  <a:pt x="1655067" y="3942315"/>
                  <a:pt x="1651513" y="3945870"/>
                  <a:pt x="1647129" y="3945870"/>
                </a:cubicBezTo>
                <a:cubicBezTo>
                  <a:pt x="1642744" y="3945870"/>
                  <a:pt x="1639190" y="3942315"/>
                  <a:pt x="1639190" y="3937931"/>
                </a:cubicBezTo>
                <a:cubicBezTo>
                  <a:pt x="1639190" y="3933546"/>
                  <a:pt x="1642744" y="3929992"/>
                  <a:pt x="1647129" y="3929992"/>
                </a:cubicBezTo>
                <a:close/>
                <a:moveTo>
                  <a:pt x="3214419" y="3929118"/>
                </a:moveTo>
                <a:cubicBezTo>
                  <a:pt x="3219287" y="3929118"/>
                  <a:pt x="3223232" y="3933064"/>
                  <a:pt x="3223232" y="3937931"/>
                </a:cubicBezTo>
                <a:cubicBezTo>
                  <a:pt x="3223232" y="3942799"/>
                  <a:pt x="3219287" y="3946744"/>
                  <a:pt x="3214419" y="3946744"/>
                </a:cubicBezTo>
                <a:cubicBezTo>
                  <a:pt x="3209552" y="3946744"/>
                  <a:pt x="3205606" y="3942799"/>
                  <a:pt x="3205606" y="3937931"/>
                </a:cubicBezTo>
                <a:cubicBezTo>
                  <a:pt x="3205606" y="3933064"/>
                  <a:pt x="3209552" y="3929118"/>
                  <a:pt x="3214419" y="3929118"/>
                </a:cubicBezTo>
                <a:close/>
                <a:moveTo>
                  <a:pt x="1803858" y="3929118"/>
                </a:moveTo>
                <a:cubicBezTo>
                  <a:pt x="1808726" y="3929118"/>
                  <a:pt x="1812671" y="3933064"/>
                  <a:pt x="1812671" y="3937931"/>
                </a:cubicBezTo>
                <a:cubicBezTo>
                  <a:pt x="1812671" y="3942799"/>
                  <a:pt x="1808726" y="3946744"/>
                  <a:pt x="1803858" y="3946744"/>
                </a:cubicBezTo>
                <a:cubicBezTo>
                  <a:pt x="1798991" y="3946744"/>
                  <a:pt x="1795045" y="3942799"/>
                  <a:pt x="1795045" y="3937931"/>
                </a:cubicBezTo>
                <a:cubicBezTo>
                  <a:pt x="1795045" y="3933064"/>
                  <a:pt x="1798991" y="3929118"/>
                  <a:pt x="1803858" y="3929118"/>
                </a:cubicBezTo>
                <a:close/>
                <a:moveTo>
                  <a:pt x="3057690" y="3928355"/>
                </a:moveTo>
                <a:cubicBezTo>
                  <a:pt x="3062979" y="3928355"/>
                  <a:pt x="3067266" y="3932642"/>
                  <a:pt x="3067266" y="3937931"/>
                </a:cubicBezTo>
                <a:cubicBezTo>
                  <a:pt x="3067266" y="3943219"/>
                  <a:pt x="3062979" y="3947507"/>
                  <a:pt x="3057690" y="3947507"/>
                </a:cubicBezTo>
                <a:cubicBezTo>
                  <a:pt x="3052401" y="3947507"/>
                  <a:pt x="3048114" y="3943219"/>
                  <a:pt x="3048114" y="3937931"/>
                </a:cubicBezTo>
                <a:cubicBezTo>
                  <a:pt x="3048114" y="3932642"/>
                  <a:pt x="3052401" y="3928355"/>
                  <a:pt x="3057690" y="3928355"/>
                </a:cubicBezTo>
                <a:close/>
                <a:moveTo>
                  <a:pt x="1960587" y="3928355"/>
                </a:moveTo>
                <a:cubicBezTo>
                  <a:pt x="1965875" y="3928355"/>
                  <a:pt x="1970163" y="3932642"/>
                  <a:pt x="1970163" y="3937931"/>
                </a:cubicBezTo>
                <a:cubicBezTo>
                  <a:pt x="1970163" y="3943219"/>
                  <a:pt x="1965875" y="3947507"/>
                  <a:pt x="1960587" y="3947507"/>
                </a:cubicBezTo>
                <a:cubicBezTo>
                  <a:pt x="1955298" y="3947507"/>
                  <a:pt x="1951011" y="3943219"/>
                  <a:pt x="1951011" y="3937931"/>
                </a:cubicBezTo>
                <a:cubicBezTo>
                  <a:pt x="1951011" y="3932642"/>
                  <a:pt x="1955298" y="3928355"/>
                  <a:pt x="1960587" y="3928355"/>
                </a:cubicBezTo>
                <a:close/>
                <a:moveTo>
                  <a:pt x="2900961" y="3927723"/>
                </a:moveTo>
                <a:cubicBezTo>
                  <a:pt x="2906599" y="3927723"/>
                  <a:pt x="2911169" y="3932293"/>
                  <a:pt x="2911169" y="3937931"/>
                </a:cubicBezTo>
                <a:cubicBezTo>
                  <a:pt x="2911169" y="3943569"/>
                  <a:pt x="2906599" y="3948139"/>
                  <a:pt x="2900961" y="3948139"/>
                </a:cubicBezTo>
                <a:cubicBezTo>
                  <a:pt x="2895323" y="3948139"/>
                  <a:pt x="2890753" y="3943569"/>
                  <a:pt x="2890753" y="3937931"/>
                </a:cubicBezTo>
                <a:cubicBezTo>
                  <a:pt x="2890753" y="3932293"/>
                  <a:pt x="2895323" y="3927723"/>
                  <a:pt x="2900961" y="3927723"/>
                </a:cubicBezTo>
                <a:close/>
                <a:moveTo>
                  <a:pt x="2117316" y="3927723"/>
                </a:moveTo>
                <a:cubicBezTo>
                  <a:pt x="2122954" y="3927723"/>
                  <a:pt x="2127524" y="3932293"/>
                  <a:pt x="2127524" y="3937931"/>
                </a:cubicBezTo>
                <a:cubicBezTo>
                  <a:pt x="2127524" y="3943569"/>
                  <a:pt x="2122954" y="3948139"/>
                  <a:pt x="2117316" y="3948139"/>
                </a:cubicBezTo>
                <a:cubicBezTo>
                  <a:pt x="2111678" y="3948139"/>
                  <a:pt x="2107108" y="3943569"/>
                  <a:pt x="2107108" y="3937931"/>
                </a:cubicBezTo>
                <a:cubicBezTo>
                  <a:pt x="2107108" y="3932293"/>
                  <a:pt x="2111678" y="3927723"/>
                  <a:pt x="2117316" y="3927723"/>
                </a:cubicBezTo>
                <a:close/>
                <a:moveTo>
                  <a:pt x="2744232" y="3927400"/>
                </a:moveTo>
                <a:cubicBezTo>
                  <a:pt x="2750048" y="3927400"/>
                  <a:pt x="2754763" y="3932115"/>
                  <a:pt x="2754763" y="3937932"/>
                </a:cubicBezTo>
                <a:cubicBezTo>
                  <a:pt x="2754763" y="3943748"/>
                  <a:pt x="2750048" y="3948463"/>
                  <a:pt x="2744232" y="3948463"/>
                </a:cubicBezTo>
                <a:cubicBezTo>
                  <a:pt x="2738415" y="3948463"/>
                  <a:pt x="2733700" y="3943748"/>
                  <a:pt x="2733700" y="3937932"/>
                </a:cubicBezTo>
                <a:cubicBezTo>
                  <a:pt x="2733700" y="3932115"/>
                  <a:pt x="2738415" y="3927400"/>
                  <a:pt x="2744232" y="3927400"/>
                </a:cubicBezTo>
                <a:close/>
                <a:moveTo>
                  <a:pt x="2274045" y="3927400"/>
                </a:moveTo>
                <a:cubicBezTo>
                  <a:pt x="2279861" y="3927400"/>
                  <a:pt x="2284576" y="3932115"/>
                  <a:pt x="2284576" y="3937932"/>
                </a:cubicBezTo>
                <a:cubicBezTo>
                  <a:pt x="2284576" y="3943748"/>
                  <a:pt x="2279861" y="3948463"/>
                  <a:pt x="2274045" y="3948463"/>
                </a:cubicBezTo>
                <a:cubicBezTo>
                  <a:pt x="2268228" y="3948463"/>
                  <a:pt x="2263513" y="3943748"/>
                  <a:pt x="2263513" y="3937932"/>
                </a:cubicBezTo>
                <a:cubicBezTo>
                  <a:pt x="2263513" y="3932115"/>
                  <a:pt x="2268228" y="3927400"/>
                  <a:pt x="2274045" y="3927400"/>
                </a:cubicBezTo>
                <a:close/>
                <a:moveTo>
                  <a:pt x="2587503" y="3927071"/>
                </a:moveTo>
                <a:cubicBezTo>
                  <a:pt x="2593501" y="3927071"/>
                  <a:pt x="2598363" y="3931933"/>
                  <a:pt x="2598363" y="3937931"/>
                </a:cubicBezTo>
                <a:cubicBezTo>
                  <a:pt x="2598363" y="3943929"/>
                  <a:pt x="2593501" y="3948791"/>
                  <a:pt x="2587503" y="3948791"/>
                </a:cubicBezTo>
                <a:cubicBezTo>
                  <a:pt x="2581505" y="3948791"/>
                  <a:pt x="2576643" y="3943929"/>
                  <a:pt x="2576643" y="3937931"/>
                </a:cubicBezTo>
                <a:cubicBezTo>
                  <a:pt x="2576643" y="3931933"/>
                  <a:pt x="2581505" y="3927071"/>
                  <a:pt x="2587503" y="3927071"/>
                </a:cubicBezTo>
                <a:close/>
                <a:moveTo>
                  <a:pt x="2430774" y="3927071"/>
                </a:moveTo>
                <a:cubicBezTo>
                  <a:pt x="2436772" y="3927071"/>
                  <a:pt x="2441634" y="3931933"/>
                  <a:pt x="2441634" y="3937931"/>
                </a:cubicBezTo>
                <a:cubicBezTo>
                  <a:pt x="2441634" y="3943929"/>
                  <a:pt x="2436772" y="3948791"/>
                  <a:pt x="2430774" y="3948791"/>
                </a:cubicBezTo>
                <a:cubicBezTo>
                  <a:pt x="2424776" y="3948791"/>
                  <a:pt x="2419914" y="3943929"/>
                  <a:pt x="2419914" y="3937931"/>
                </a:cubicBezTo>
                <a:cubicBezTo>
                  <a:pt x="2419914" y="3931933"/>
                  <a:pt x="2424776" y="3927071"/>
                  <a:pt x="2430774" y="3927071"/>
                </a:cubicBezTo>
                <a:close/>
                <a:moveTo>
                  <a:pt x="4546615" y="3800395"/>
                </a:moveTo>
                <a:cubicBezTo>
                  <a:pt x="4547612" y="3800395"/>
                  <a:pt x="4548420" y="3801203"/>
                  <a:pt x="4548420" y="3802200"/>
                </a:cubicBezTo>
                <a:cubicBezTo>
                  <a:pt x="4548420" y="3803197"/>
                  <a:pt x="4547612" y="3804005"/>
                  <a:pt x="4546615" y="3804005"/>
                </a:cubicBezTo>
                <a:cubicBezTo>
                  <a:pt x="4545618" y="3804005"/>
                  <a:pt x="4544810" y="3803197"/>
                  <a:pt x="4544810" y="3802200"/>
                </a:cubicBezTo>
                <a:cubicBezTo>
                  <a:pt x="4544810" y="3801203"/>
                  <a:pt x="4545618" y="3800395"/>
                  <a:pt x="4546615" y="3800395"/>
                </a:cubicBezTo>
                <a:close/>
                <a:moveTo>
                  <a:pt x="471663" y="3800395"/>
                </a:moveTo>
                <a:cubicBezTo>
                  <a:pt x="472660" y="3800395"/>
                  <a:pt x="473468" y="3801203"/>
                  <a:pt x="473468" y="3802200"/>
                </a:cubicBezTo>
                <a:cubicBezTo>
                  <a:pt x="473468" y="3803197"/>
                  <a:pt x="472660" y="3804005"/>
                  <a:pt x="471663" y="3804005"/>
                </a:cubicBezTo>
                <a:cubicBezTo>
                  <a:pt x="470665" y="3804005"/>
                  <a:pt x="469858" y="3803197"/>
                  <a:pt x="469858" y="3802200"/>
                </a:cubicBezTo>
                <a:cubicBezTo>
                  <a:pt x="469858" y="3801203"/>
                  <a:pt x="470665" y="3800395"/>
                  <a:pt x="471663" y="3800395"/>
                </a:cubicBezTo>
                <a:close/>
                <a:moveTo>
                  <a:pt x="4389886" y="3799640"/>
                </a:moveTo>
                <a:cubicBezTo>
                  <a:pt x="4391299" y="3799640"/>
                  <a:pt x="4392445" y="3800786"/>
                  <a:pt x="4392445" y="3802200"/>
                </a:cubicBezTo>
                <a:cubicBezTo>
                  <a:pt x="4392445" y="3803613"/>
                  <a:pt x="4391299" y="3804759"/>
                  <a:pt x="4389886" y="3804759"/>
                </a:cubicBezTo>
                <a:cubicBezTo>
                  <a:pt x="4388472" y="3804759"/>
                  <a:pt x="4387326" y="3803613"/>
                  <a:pt x="4387326" y="3802200"/>
                </a:cubicBezTo>
                <a:cubicBezTo>
                  <a:pt x="4387326" y="3800786"/>
                  <a:pt x="4388472" y="3799640"/>
                  <a:pt x="4389886" y="3799640"/>
                </a:cubicBezTo>
                <a:close/>
                <a:moveTo>
                  <a:pt x="628393" y="3799640"/>
                </a:moveTo>
                <a:cubicBezTo>
                  <a:pt x="629806" y="3799640"/>
                  <a:pt x="630952" y="3800786"/>
                  <a:pt x="630952" y="3802200"/>
                </a:cubicBezTo>
                <a:cubicBezTo>
                  <a:pt x="630952" y="3803613"/>
                  <a:pt x="629806" y="3804759"/>
                  <a:pt x="628393" y="3804759"/>
                </a:cubicBezTo>
                <a:cubicBezTo>
                  <a:pt x="626979" y="3804759"/>
                  <a:pt x="625833" y="3803613"/>
                  <a:pt x="625833" y="3802200"/>
                </a:cubicBezTo>
                <a:cubicBezTo>
                  <a:pt x="625833" y="3800786"/>
                  <a:pt x="626979" y="3799640"/>
                  <a:pt x="628393" y="3799640"/>
                </a:cubicBezTo>
                <a:close/>
                <a:moveTo>
                  <a:pt x="4233158" y="3798759"/>
                </a:moveTo>
                <a:cubicBezTo>
                  <a:pt x="4235058" y="3798759"/>
                  <a:pt x="4236599" y="3800300"/>
                  <a:pt x="4236599" y="3802200"/>
                </a:cubicBezTo>
                <a:cubicBezTo>
                  <a:pt x="4236599" y="3804101"/>
                  <a:pt x="4235058" y="3805642"/>
                  <a:pt x="4233158" y="3805642"/>
                </a:cubicBezTo>
                <a:cubicBezTo>
                  <a:pt x="4231257" y="3805642"/>
                  <a:pt x="4229716" y="3804101"/>
                  <a:pt x="4229716" y="3802200"/>
                </a:cubicBezTo>
                <a:cubicBezTo>
                  <a:pt x="4229716" y="3800300"/>
                  <a:pt x="4231257" y="3798759"/>
                  <a:pt x="4233158" y="3798759"/>
                </a:cubicBezTo>
                <a:close/>
                <a:moveTo>
                  <a:pt x="785120" y="3798759"/>
                </a:moveTo>
                <a:cubicBezTo>
                  <a:pt x="787022" y="3798759"/>
                  <a:pt x="788563" y="3800300"/>
                  <a:pt x="788563" y="3802200"/>
                </a:cubicBezTo>
                <a:cubicBezTo>
                  <a:pt x="788563" y="3804101"/>
                  <a:pt x="787022" y="3805642"/>
                  <a:pt x="785120" y="3805642"/>
                </a:cubicBezTo>
                <a:cubicBezTo>
                  <a:pt x="783222" y="3805642"/>
                  <a:pt x="781680" y="3804101"/>
                  <a:pt x="781680" y="3802200"/>
                </a:cubicBezTo>
                <a:cubicBezTo>
                  <a:pt x="781680" y="3800300"/>
                  <a:pt x="783222" y="3798759"/>
                  <a:pt x="785120" y="3798759"/>
                </a:cubicBezTo>
                <a:close/>
                <a:moveTo>
                  <a:pt x="4076427" y="3797750"/>
                </a:moveTo>
                <a:cubicBezTo>
                  <a:pt x="4078885" y="3797750"/>
                  <a:pt x="4080877" y="3799742"/>
                  <a:pt x="4080877" y="3802200"/>
                </a:cubicBezTo>
                <a:cubicBezTo>
                  <a:pt x="4080877" y="3804657"/>
                  <a:pt x="4078885" y="3806649"/>
                  <a:pt x="4076427" y="3806649"/>
                </a:cubicBezTo>
                <a:cubicBezTo>
                  <a:pt x="4073970" y="3806649"/>
                  <a:pt x="4071978" y="3804657"/>
                  <a:pt x="4071978" y="3802200"/>
                </a:cubicBezTo>
                <a:cubicBezTo>
                  <a:pt x="4071978" y="3799742"/>
                  <a:pt x="4073970" y="3797750"/>
                  <a:pt x="4076427" y="3797750"/>
                </a:cubicBezTo>
                <a:close/>
                <a:moveTo>
                  <a:pt x="941851" y="3797750"/>
                </a:moveTo>
                <a:cubicBezTo>
                  <a:pt x="944307" y="3797750"/>
                  <a:pt x="946299" y="3799742"/>
                  <a:pt x="946299" y="3802200"/>
                </a:cubicBezTo>
                <a:cubicBezTo>
                  <a:pt x="946299" y="3804657"/>
                  <a:pt x="944307" y="3806649"/>
                  <a:pt x="941851" y="3806649"/>
                </a:cubicBezTo>
                <a:cubicBezTo>
                  <a:pt x="939392" y="3806649"/>
                  <a:pt x="937400" y="3804657"/>
                  <a:pt x="937400" y="3802200"/>
                </a:cubicBezTo>
                <a:cubicBezTo>
                  <a:pt x="937400" y="3799742"/>
                  <a:pt x="939392" y="3797750"/>
                  <a:pt x="941851" y="3797750"/>
                </a:cubicBezTo>
                <a:close/>
                <a:moveTo>
                  <a:pt x="3919699" y="3796736"/>
                </a:moveTo>
                <a:cubicBezTo>
                  <a:pt x="3922717" y="3796736"/>
                  <a:pt x="3925164" y="3799183"/>
                  <a:pt x="3925164" y="3802200"/>
                </a:cubicBezTo>
                <a:cubicBezTo>
                  <a:pt x="3925164" y="3805218"/>
                  <a:pt x="3922717" y="3807665"/>
                  <a:pt x="3919699" y="3807665"/>
                </a:cubicBezTo>
                <a:cubicBezTo>
                  <a:pt x="3916681" y="3807665"/>
                  <a:pt x="3914235" y="3805218"/>
                  <a:pt x="3914235" y="3802200"/>
                </a:cubicBezTo>
                <a:cubicBezTo>
                  <a:pt x="3914235" y="3799183"/>
                  <a:pt x="3916681" y="3796736"/>
                  <a:pt x="3919699" y="3796736"/>
                </a:cubicBezTo>
                <a:close/>
                <a:moveTo>
                  <a:pt x="1098578" y="3796736"/>
                </a:moveTo>
                <a:cubicBezTo>
                  <a:pt x="1101596" y="3796736"/>
                  <a:pt x="1104043" y="3799183"/>
                  <a:pt x="1104043" y="3802200"/>
                </a:cubicBezTo>
                <a:cubicBezTo>
                  <a:pt x="1104043" y="3805218"/>
                  <a:pt x="1101596" y="3807665"/>
                  <a:pt x="1098578" y="3807665"/>
                </a:cubicBezTo>
                <a:cubicBezTo>
                  <a:pt x="1095560" y="3807665"/>
                  <a:pt x="1093114" y="3805218"/>
                  <a:pt x="1093114" y="3802200"/>
                </a:cubicBezTo>
                <a:cubicBezTo>
                  <a:pt x="1093114" y="3799183"/>
                  <a:pt x="1095560" y="3796736"/>
                  <a:pt x="1098578" y="3796736"/>
                </a:cubicBezTo>
                <a:close/>
                <a:moveTo>
                  <a:pt x="3762971" y="3795619"/>
                </a:moveTo>
                <a:cubicBezTo>
                  <a:pt x="3766605" y="3795619"/>
                  <a:pt x="3769551" y="3798565"/>
                  <a:pt x="3769551" y="3802200"/>
                </a:cubicBezTo>
                <a:cubicBezTo>
                  <a:pt x="3769551" y="3805834"/>
                  <a:pt x="3766605" y="3808780"/>
                  <a:pt x="3762971" y="3808780"/>
                </a:cubicBezTo>
                <a:cubicBezTo>
                  <a:pt x="3759336" y="3808780"/>
                  <a:pt x="3756390" y="3805834"/>
                  <a:pt x="3756390" y="3802200"/>
                </a:cubicBezTo>
                <a:cubicBezTo>
                  <a:pt x="3756390" y="3798565"/>
                  <a:pt x="3759336" y="3795619"/>
                  <a:pt x="3762971" y="3795619"/>
                </a:cubicBezTo>
                <a:close/>
                <a:moveTo>
                  <a:pt x="1255307" y="3795619"/>
                </a:moveTo>
                <a:cubicBezTo>
                  <a:pt x="1258941" y="3795619"/>
                  <a:pt x="1261887" y="3798565"/>
                  <a:pt x="1261887" y="3802200"/>
                </a:cubicBezTo>
                <a:cubicBezTo>
                  <a:pt x="1261887" y="3805834"/>
                  <a:pt x="1258941" y="3808780"/>
                  <a:pt x="1255307" y="3808780"/>
                </a:cubicBezTo>
                <a:cubicBezTo>
                  <a:pt x="1251672" y="3808780"/>
                  <a:pt x="1248726" y="3805834"/>
                  <a:pt x="1248726" y="3802200"/>
                </a:cubicBezTo>
                <a:cubicBezTo>
                  <a:pt x="1248726" y="3798565"/>
                  <a:pt x="1251672" y="3795619"/>
                  <a:pt x="1255307" y="3795619"/>
                </a:cubicBezTo>
                <a:close/>
                <a:moveTo>
                  <a:pt x="3606241" y="3794543"/>
                </a:moveTo>
                <a:cubicBezTo>
                  <a:pt x="3610470" y="3794543"/>
                  <a:pt x="3613898" y="3797971"/>
                  <a:pt x="3613898" y="3802200"/>
                </a:cubicBezTo>
                <a:cubicBezTo>
                  <a:pt x="3613898" y="3806429"/>
                  <a:pt x="3610470" y="3809857"/>
                  <a:pt x="3606241" y="3809857"/>
                </a:cubicBezTo>
                <a:cubicBezTo>
                  <a:pt x="3602012" y="3809857"/>
                  <a:pt x="3598584" y="3806429"/>
                  <a:pt x="3598584" y="3802200"/>
                </a:cubicBezTo>
                <a:cubicBezTo>
                  <a:pt x="3598584" y="3797971"/>
                  <a:pt x="3602013" y="3794543"/>
                  <a:pt x="3606241" y="3794543"/>
                </a:cubicBezTo>
                <a:close/>
                <a:moveTo>
                  <a:pt x="1412036" y="3794543"/>
                </a:moveTo>
                <a:cubicBezTo>
                  <a:pt x="1416265" y="3794543"/>
                  <a:pt x="1419693" y="3797971"/>
                  <a:pt x="1419693" y="3802200"/>
                </a:cubicBezTo>
                <a:cubicBezTo>
                  <a:pt x="1419693" y="3806429"/>
                  <a:pt x="1416265" y="3809857"/>
                  <a:pt x="1412036" y="3809857"/>
                </a:cubicBezTo>
                <a:cubicBezTo>
                  <a:pt x="1407807" y="3809857"/>
                  <a:pt x="1404379" y="3806429"/>
                  <a:pt x="1404379" y="3802200"/>
                </a:cubicBezTo>
                <a:cubicBezTo>
                  <a:pt x="1404379" y="3797971"/>
                  <a:pt x="1407807" y="3794543"/>
                  <a:pt x="1412036" y="3794543"/>
                </a:cubicBezTo>
                <a:close/>
                <a:moveTo>
                  <a:pt x="3449512" y="3793387"/>
                </a:moveTo>
                <a:cubicBezTo>
                  <a:pt x="3454380" y="3793387"/>
                  <a:pt x="3458325" y="3797333"/>
                  <a:pt x="3458325" y="3802200"/>
                </a:cubicBezTo>
                <a:cubicBezTo>
                  <a:pt x="3458325" y="3807068"/>
                  <a:pt x="3454380" y="3811013"/>
                  <a:pt x="3449512" y="3811013"/>
                </a:cubicBezTo>
                <a:cubicBezTo>
                  <a:pt x="3444645" y="3811013"/>
                  <a:pt x="3440699" y="3807068"/>
                  <a:pt x="3440699" y="3802200"/>
                </a:cubicBezTo>
                <a:cubicBezTo>
                  <a:pt x="3440699" y="3797333"/>
                  <a:pt x="3444645" y="3793387"/>
                  <a:pt x="3449512" y="3793387"/>
                </a:cubicBezTo>
                <a:close/>
                <a:moveTo>
                  <a:pt x="1568765" y="3793387"/>
                </a:moveTo>
                <a:cubicBezTo>
                  <a:pt x="1573633" y="3793387"/>
                  <a:pt x="1577578" y="3797333"/>
                  <a:pt x="1577578" y="3802200"/>
                </a:cubicBezTo>
                <a:cubicBezTo>
                  <a:pt x="1577578" y="3807068"/>
                  <a:pt x="1573633" y="3811013"/>
                  <a:pt x="1568765" y="3811013"/>
                </a:cubicBezTo>
                <a:cubicBezTo>
                  <a:pt x="1563898" y="3811013"/>
                  <a:pt x="1559952" y="3807068"/>
                  <a:pt x="1559952" y="3802200"/>
                </a:cubicBezTo>
                <a:cubicBezTo>
                  <a:pt x="1559952" y="3797333"/>
                  <a:pt x="1563898" y="3793387"/>
                  <a:pt x="1568765" y="3793387"/>
                </a:cubicBezTo>
                <a:close/>
                <a:moveTo>
                  <a:pt x="3292783" y="3792310"/>
                </a:moveTo>
                <a:cubicBezTo>
                  <a:pt x="3298245" y="3792310"/>
                  <a:pt x="3302673" y="3796738"/>
                  <a:pt x="3302673" y="3802200"/>
                </a:cubicBezTo>
                <a:cubicBezTo>
                  <a:pt x="3302673" y="3807661"/>
                  <a:pt x="3298245" y="3812089"/>
                  <a:pt x="3292783" y="3812089"/>
                </a:cubicBezTo>
                <a:cubicBezTo>
                  <a:pt x="3287322" y="3812089"/>
                  <a:pt x="3282894" y="3807661"/>
                  <a:pt x="3282894" y="3802200"/>
                </a:cubicBezTo>
                <a:cubicBezTo>
                  <a:pt x="3282894" y="3796738"/>
                  <a:pt x="3287322" y="3792310"/>
                  <a:pt x="3292783" y="3792310"/>
                </a:cubicBezTo>
                <a:close/>
                <a:moveTo>
                  <a:pt x="1725494" y="3792310"/>
                </a:moveTo>
                <a:cubicBezTo>
                  <a:pt x="1730956" y="3792310"/>
                  <a:pt x="1735383" y="3796738"/>
                  <a:pt x="1735383" y="3802200"/>
                </a:cubicBezTo>
                <a:cubicBezTo>
                  <a:pt x="1735383" y="3807661"/>
                  <a:pt x="1730956" y="3812089"/>
                  <a:pt x="1725494" y="3812089"/>
                </a:cubicBezTo>
                <a:cubicBezTo>
                  <a:pt x="1720032" y="3812089"/>
                  <a:pt x="1715604" y="3807661"/>
                  <a:pt x="1715604" y="3802200"/>
                </a:cubicBezTo>
                <a:cubicBezTo>
                  <a:pt x="1715604" y="3796738"/>
                  <a:pt x="1720032" y="3792310"/>
                  <a:pt x="1725494" y="3792310"/>
                </a:cubicBezTo>
                <a:close/>
                <a:moveTo>
                  <a:pt x="3136054" y="3791340"/>
                </a:moveTo>
                <a:cubicBezTo>
                  <a:pt x="3142052" y="3791340"/>
                  <a:pt x="3146914" y="3796202"/>
                  <a:pt x="3146914" y="3802200"/>
                </a:cubicBezTo>
                <a:cubicBezTo>
                  <a:pt x="3146914" y="3808198"/>
                  <a:pt x="3142052" y="3813060"/>
                  <a:pt x="3136054" y="3813060"/>
                </a:cubicBezTo>
                <a:cubicBezTo>
                  <a:pt x="3130056" y="3813060"/>
                  <a:pt x="3125194" y="3808198"/>
                  <a:pt x="3125194" y="3802200"/>
                </a:cubicBezTo>
                <a:cubicBezTo>
                  <a:pt x="3125194" y="3796202"/>
                  <a:pt x="3130056" y="3791340"/>
                  <a:pt x="3136054" y="3791340"/>
                </a:cubicBezTo>
                <a:close/>
                <a:moveTo>
                  <a:pt x="1882223" y="3791340"/>
                </a:moveTo>
                <a:cubicBezTo>
                  <a:pt x="1888221" y="3791340"/>
                  <a:pt x="1893083" y="3796202"/>
                  <a:pt x="1893083" y="3802200"/>
                </a:cubicBezTo>
                <a:cubicBezTo>
                  <a:pt x="1893083" y="3808198"/>
                  <a:pt x="1888221" y="3813060"/>
                  <a:pt x="1882223" y="3813060"/>
                </a:cubicBezTo>
                <a:cubicBezTo>
                  <a:pt x="1876225" y="3813060"/>
                  <a:pt x="1871363" y="3808198"/>
                  <a:pt x="1871363" y="3802200"/>
                </a:cubicBezTo>
                <a:cubicBezTo>
                  <a:pt x="1871363" y="3796202"/>
                  <a:pt x="1876225" y="3791340"/>
                  <a:pt x="1882223" y="3791340"/>
                </a:cubicBezTo>
                <a:close/>
                <a:moveTo>
                  <a:pt x="2979326" y="3790668"/>
                </a:moveTo>
                <a:cubicBezTo>
                  <a:pt x="2985695" y="3790668"/>
                  <a:pt x="2990857" y="3795831"/>
                  <a:pt x="2990857" y="3802200"/>
                </a:cubicBezTo>
                <a:cubicBezTo>
                  <a:pt x="2990857" y="3808568"/>
                  <a:pt x="2985695" y="3813731"/>
                  <a:pt x="2979326" y="3813731"/>
                </a:cubicBezTo>
                <a:cubicBezTo>
                  <a:pt x="2972957" y="3813731"/>
                  <a:pt x="2967794" y="3808568"/>
                  <a:pt x="2967794" y="3802200"/>
                </a:cubicBezTo>
                <a:cubicBezTo>
                  <a:pt x="2967794" y="3795831"/>
                  <a:pt x="2972957" y="3790668"/>
                  <a:pt x="2979326" y="3790668"/>
                </a:cubicBezTo>
                <a:close/>
                <a:moveTo>
                  <a:pt x="2038952" y="3790668"/>
                </a:moveTo>
                <a:cubicBezTo>
                  <a:pt x="2045321" y="3790668"/>
                  <a:pt x="2050483" y="3795831"/>
                  <a:pt x="2050483" y="3802200"/>
                </a:cubicBezTo>
                <a:cubicBezTo>
                  <a:pt x="2050483" y="3808568"/>
                  <a:pt x="2045321" y="3813731"/>
                  <a:pt x="2038952" y="3813731"/>
                </a:cubicBezTo>
                <a:cubicBezTo>
                  <a:pt x="2032583" y="3813731"/>
                  <a:pt x="2027420" y="3808568"/>
                  <a:pt x="2027420" y="3802200"/>
                </a:cubicBezTo>
                <a:cubicBezTo>
                  <a:pt x="2027420" y="3795831"/>
                  <a:pt x="2032583" y="3790668"/>
                  <a:pt x="2038952" y="3790668"/>
                </a:cubicBezTo>
                <a:close/>
                <a:moveTo>
                  <a:pt x="2822597" y="3789977"/>
                </a:moveTo>
                <a:cubicBezTo>
                  <a:pt x="2829347" y="3789977"/>
                  <a:pt x="2834820" y="3795449"/>
                  <a:pt x="2834820" y="3802200"/>
                </a:cubicBezTo>
                <a:cubicBezTo>
                  <a:pt x="2834820" y="3808950"/>
                  <a:pt x="2829347" y="3814423"/>
                  <a:pt x="2822597" y="3814423"/>
                </a:cubicBezTo>
                <a:cubicBezTo>
                  <a:pt x="2815846" y="3814423"/>
                  <a:pt x="2810374" y="3808950"/>
                  <a:pt x="2810374" y="3802200"/>
                </a:cubicBezTo>
                <a:cubicBezTo>
                  <a:pt x="2810374" y="3795449"/>
                  <a:pt x="2815846" y="3789977"/>
                  <a:pt x="2822597" y="3789977"/>
                </a:cubicBezTo>
                <a:close/>
                <a:moveTo>
                  <a:pt x="2195681" y="3789977"/>
                </a:moveTo>
                <a:cubicBezTo>
                  <a:pt x="2202431" y="3789977"/>
                  <a:pt x="2207904" y="3795449"/>
                  <a:pt x="2207904" y="3802200"/>
                </a:cubicBezTo>
                <a:cubicBezTo>
                  <a:pt x="2207904" y="3808950"/>
                  <a:pt x="2202431" y="3814423"/>
                  <a:pt x="2195681" y="3814423"/>
                </a:cubicBezTo>
                <a:cubicBezTo>
                  <a:pt x="2188930" y="3814423"/>
                  <a:pt x="2183458" y="3808950"/>
                  <a:pt x="2183458" y="3802200"/>
                </a:cubicBezTo>
                <a:cubicBezTo>
                  <a:pt x="2183458" y="3795449"/>
                  <a:pt x="2188930" y="3789977"/>
                  <a:pt x="2195681" y="3789977"/>
                </a:cubicBezTo>
                <a:close/>
                <a:moveTo>
                  <a:pt x="2665868" y="3789624"/>
                </a:moveTo>
                <a:cubicBezTo>
                  <a:pt x="2672813" y="3789624"/>
                  <a:pt x="2678444" y="3795254"/>
                  <a:pt x="2678444" y="3802200"/>
                </a:cubicBezTo>
                <a:cubicBezTo>
                  <a:pt x="2678444" y="3809145"/>
                  <a:pt x="2672813" y="3814776"/>
                  <a:pt x="2665868" y="3814776"/>
                </a:cubicBezTo>
                <a:cubicBezTo>
                  <a:pt x="2658922" y="3814776"/>
                  <a:pt x="2653292" y="3809145"/>
                  <a:pt x="2653292" y="3802200"/>
                </a:cubicBezTo>
                <a:cubicBezTo>
                  <a:pt x="2653292" y="3795254"/>
                  <a:pt x="2658922" y="3789624"/>
                  <a:pt x="2665868" y="3789624"/>
                </a:cubicBezTo>
                <a:close/>
                <a:moveTo>
                  <a:pt x="2352410" y="3789624"/>
                </a:moveTo>
                <a:cubicBezTo>
                  <a:pt x="2359355" y="3789624"/>
                  <a:pt x="2364986" y="3795254"/>
                  <a:pt x="2364986" y="3802200"/>
                </a:cubicBezTo>
                <a:cubicBezTo>
                  <a:pt x="2364986" y="3809145"/>
                  <a:pt x="2359355" y="3814776"/>
                  <a:pt x="2352410" y="3814776"/>
                </a:cubicBezTo>
                <a:cubicBezTo>
                  <a:pt x="2345464" y="3814776"/>
                  <a:pt x="2339834" y="3809145"/>
                  <a:pt x="2339834" y="3802200"/>
                </a:cubicBezTo>
                <a:cubicBezTo>
                  <a:pt x="2339834" y="3795254"/>
                  <a:pt x="2345464" y="3789624"/>
                  <a:pt x="2352410" y="3789624"/>
                </a:cubicBezTo>
                <a:close/>
                <a:moveTo>
                  <a:pt x="2509138" y="3789446"/>
                </a:moveTo>
                <a:cubicBezTo>
                  <a:pt x="2516182" y="3789446"/>
                  <a:pt x="2521892" y="3795156"/>
                  <a:pt x="2521892" y="3802200"/>
                </a:cubicBezTo>
                <a:cubicBezTo>
                  <a:pt x="2521892" y="3809244"/>
                  <a:pt x="2516182" y="3814954"/>
                  <a:pt x="2509138" y="3814954"/>
                </a:cubicBezTo>
                <a:cubicBezTo>
                  <a:pt x="2502094" y="3814954"/>
                  <a:pt x="2496384" y="3809244"/>
                  <a:pt x="2496384" y="3802200"/>
                </a:cubicBezTo>
                <a:cubicBezTo>
                  <a:pt x="2496384" y="3795156"/>
                  <a:pt x="2502094" y="3789446"/>
                  <a:pt x="2509138" y="3789446"/>
                </a:cubicBezTo>
                <a:close/>
                <a:moveTo>
                  <a:pt x="4624979" y="3664732"/>
                </a:moveTo>
                <a:cubicBezTo>
                  <a:pt x="4625938" y="3664732"/>
                  <a:pt x="4626716" y="3665510"/>
                  <a:pt x="4626716" y="3666469"/>
                </a:cubicBezTo>
                <a:cubicBezTo>
                  <a:pt x="4626716" y="3667428"/>
                  <a:pt x="4625938" y="3668206"/>
                  <a:pt x="4624979" y="3668206"/>
                </a:cubicBezTo>
                <a:cubicBezTo>
                  <a:pt x="4624019" y="3668206"/>
                  <a:pt x="4623242" y="3667428"/>
                  <a:pt x="4623242" y="3666469"/>
                </a:cubicBezTo>
                <a:cubicBezTo>
                  <a:pt x="4623242" y="3665510"/>
                  <a:pt x="4624019" y="3664732"/>
                  <a:pt x="4624979" y="3664732"/>
                </a:cubicBezTo>
                <a:close/>
                <a:moveTo>
                  <a:pt x="393299" y="3664732"/>
                </a:moveTo>
                <a:cubicBezTo>
                  <a:pt x="394258" y="3664732"/>
                  <a:pt x="395037" y="3665510"/>
                  <a:pt x="395037" y="3666469"/>
                </a:cubicBezTo>
                <a:cubicBezTo>
                  <a:pt x="395037" y="3667428"/>
                  <a:pt x="394258" y="3668206"/>
                  <a:pt x="393299" y="3668206"/>
                </a:cubicBezTo>
                <a:cubicBezTo>
                  <a:pt x="392340" y="3668206"/>
                  <a:pt x="391562" y="3667428"/>
                  <a:pt x="391562" y="3666469"/>
                </a:cubicBezTo>
                <a:cubicBezTo>
                  <a:pt x="391562" y="3665510"/>
                  <a:pt x="392340" y="3664732"/>
                  <a:pt x="393299" y="3664732"/>
                </a:cubicBezTo>
                <a:close/>
                <a:moveTo>
                  <a:pt x="4468251" y="3663909"/>
                </a:moveTo>
                <a:cubicBezTo>
                  <a:pt x="4469664" y="3663909"/>
                  <a:pt x="4470810" y="3665055"/>
                  <a:pt x="4470810" y="3666469"/>
                </a:cubicBezTo>
                <a:cubicBezTo>
                  <a:pt x="4470810" y="3667882"/>
                  <a:pt x="4469664" y="3669028"/>
                  <a:pt x="4468251" y="3669028"/>
                </a:cubicBezTo>
                <a:cubicBezTo>
                  <a:pt x="4466837" y="3669028"/>
                  <a:pt x="4465691" y="3667882"/>
                  <a:pt x="4465691" y="3666469"/>
                </a:cubicBezTo>
                <a:cubicBezTo>
                  <a:pt x="4465691" y="3665055"/>
                  <a:pt x="4466837" y="3663909"/>
                  <a:pt x="4468251" y="3663909"/>
                </a:cubicBezTo>
                <a:close/>
                <a:moveTo>
                  <a:pt x="550028" y="3663909"/>
                </a:moveTo>
                <a:cubicBezTo>
                  <a:pt x="551441" y="3663909"/>
                  <a:pt x="552587" y="3665055"/>
                  <a:pt x="552587" y="3666469"/>
                </a:cubicBezTo>
                <a:cubicBezTo>
                  <a:pt x="552587" y="3667882"/>
                  <a:pt x="551441" y="3669028"/>
                  <a:pt x="550028" y="3669028"/>
                </a:cubicBezTo>
                <a:cubicBezTo>
                  <a:pt x="548614" y="3669028"/>
                  <a:pt x="547468" y="3667882"/>
                  <a:pt x="547468" y="3666469"/>
                </a:cubicBezTo>
                <a:cubicBezTo>
                  <a:pt x="547468" y="3665055"/>
                  <a:pt x="548614" y="3663909"/>
                  <a:pt x="550028" y="3663909"/>
                </a:cubicBezTo>
                <a:close/>
                <a:moveTo>
                  <a:pt x="4311522" y="3662932"/>
                </a:moveTo>
                <a:cubicBezTo>
                  <a:pt x="4313475" y="3662932"/>
                  <a:pt x="4315058" y="3664515"/>
                  <a:pt x="4315058" y="3666468"/>
                </a:cubicBezTo>
                <a:cubicBezTo>
                  <a:pt x="4315058" y="3668422"/>
                  <a:pt x="4313474" y="3670005"/>
                  <a:pt x="4311522" y="3670005"/>
                </a:cubicBezTo>
                <a:cubicBezTo>
                  <a:pt x="4309568" y="3670005"/>
                  <a:pt x="4307985" y="3668422"/>
                  <a:pt x="4307985" y="3666468"/>
                </a:cubicBezTo>
                <a:cubicBezTo>
                  <a:pt x="4307985" y="3664515"/>
                  <a:pt x="4309569" y="3662932"/>
                  <a:pt x="4311522" y="3662932"/>
                </a:cubicBezTo>
                <a:close/>
                <a:moveTo>
                  <a:pt x="706756" y="3662932"/>
                </a:moveTo>
                <a:cubicBezTo>
                  <a:pt x="708710" y="3662932"/>
                  <a:pt x="710292" y="3664515"/>
                  <a:pt x="710292" y="3666468"/>
                </a:cubicBezTo>
                <a:cubicBezTo>
                  <a:pt x="710292" y="3668422"/>
                  <a:pt x="708710" y="3670005"/>
                  <a:pt x="706756" y="3670005"/>
                </a:cubicBezTo>
                <a:cubicBezTo>
                  <a:pt x="704803" y="3670005"/>
                  <a:pt x="703220" y="3668422"/>
                  <a:pt x="703220" y="3666468"/>
                </a:cubicBezTo>
                <a:cubicBezTo>
                  <a:pt x="703220" y="3664515"/>
                  <a:pt x="704803" y="3662932"/>
                  <a:pt x="706756" y="3662932"/>
                </a:cubicBezTo>
                <a:close/>
                <a:moveTo>
                  <a:pt x="4154792" y="3661802"/>
                </a:moveTo>
                <a:cubicBezTo>
                  <a:pt x="4157369" y="3661802"/>
                  <a:pt x="4159459" y="3663891"/>
                  <a:pt x="4159459" y="3666468"/>
                </a:cubicBezTo>
                <a:cubicBezTo>
                  <a:pt x="4159459" y="3669045"/>
                  <a:pt x="4157369" y="3671135"/>
                  <a:pt x="4154792" y="3671135"/>
                </a:cubicBezTo>
                <a:cubicBezTo>
                  <a:pt x="4152215" y="3671135"/>
                  <a:pt x="4150125" y="3669045"/>
                  <a:pt x="4150125" y="3666468"/>
                </a:cubicBezTo>
                <a:cubicBezTo>
                  <a:pt x="4150125" y="3663891"/>
                  <a:pt x="4152215" y="3661802"/>
                  <a:pt x="4154792" y="3661802"/>
                </a:cubicBezTo>
                <a:close/>
                <a:moveTo>
                  <a:pt x="863485" y="3661802"/>
                </a:moveTo>
                <a:cubicBezTo>
                  <a:pt x="866063" y="3661802"/>
                  <a:pt x="868153" y="3663891"/>
                  <a:pt x="868153" y="3666468"/>
                </a:cubicBezTo>
                <a:cubicBezTo>
                  <a:pt x="868153" y="3669045"/>
                  <a:pt x="866063" y="3671135"/>
                  <a:pt x="863485" y="3671135"/>
                </a:cubicBezTo>
                <a:cubicBezTo>
                  <a:pt x="860908" y="3671135"/>
                  <a:pt x="858819" y="3669045"/>
                  <a:pt x="858819" y="3666468"/>
                </a:cubicBezTo>
                <a:cubicBezTo>
                  <a:pt x="858819" y="3663891"/>
                  <a:pt x="860908" y="3661802"/>
                  <a:pt x="863485" y="3661802"/>
                </a:cubicBezTo>
                <a:close/>
                <a:moveTo>
                  <a:pt x="3998064" y="3660765"/>
                </a:moveTo>
                <a:cubicBezTo>
                  <a:pt x="4001214" y="3660765"/>
                  <a:pt x="4003768" y="3663319"/>
                  <a:pt x="4003768" y="3666469"/>
                </a:cubicBezTo>
                <a:cubicBezTo>
                  <a:pt x="4003768" y="3669619"/>
                  <a:pt x="4001214" y="3672172"/>
                  <a:pt x="3998064" y="3672172"/>
                </a:cubicBezTo>
                <a:cubicBezTo>
                  <a:pt x="3994914" y="3672172"/>
                  <a:pt x="3992360" y="3669619"/>
                  <a:pt x="3992360" y="3666469"/>
                </a:cubicBezTo>
                <a:cubicBezTo>
                  <a:pt x="3992360" y="3663319"/>
                  <a:pt x="3994914" y="3660765"/>
                  <a:pt x="3998064" y="3660765"/>
                </a:cubicBezTo>
                <a:close/>
                <a:moveTo>
                  <a:pt x="1020214" y="3660765"/>
                </a:moveTo>
                <a:cubicBezTo>
                  <a:pt x="1023364" y="3660765"/>
                  <a:pt x="1025917" y="3663319"/>
                  <a:pt x="1025917" y="3666469"/>
                </a:cubicBezTo>
                <a:cubicBezTo>
                  <a:pt x="1025917" y="3669619"/>
                  <a:pt x="1023364" y="3672172"/>
                  <a:pt x="1020214" y="3672172"/>
                </a:cubicBezTo>
                <a:cubicBezTo>
                  <a:pt x="1017064" y="3672172"/>
                  <a:pt x="1014510" y="3669619"/>
                  <a:pt x="1014510" y="3666469"/>
                </a:cubicBezTo>
                <a:cubicBezTo>
                  <a:pt x="1014510" y="3663319"/>
                  <a:pt x="1017064" y="3660765"/>
                  <a:pt x="1020214" y="3660765"/>
                </a:cubicBezTo>
                <a:close/>
                <a:moveTo>
                  <a:pt x="3841335" y="3659494"/>
                </a:moveTo>
                <a:cubicBezTo>
                  <a:pt x="3845187" y="3659494"/>
                  <a:pt x="3848310" y="3662617"/>
                  <a:pt x="3848310" y="3666469"/>
                </a:cubicBezTo>
                <a:cubicBezTo>
                  <a:pt x="3848310" y="3670321"/>
                  <a:pt x="3845187" y="3673444"/>
                  <a:pt x="3841335" y="3673444"/>
                </a:cubicBezTo>
                <a:cubicBezTo>
                  <a:pt x="3837483" y="3673444"/>
                  <a:pt x="3834360" y="3670321"/>
                  <a:pt x="3834360" y="3666469"/>
                </a:cubicBezTo>
                <a:cubicBezTo>
                  <a:pt x="3834360" y="3662617"/>
                  <a:pt x="3837483" y="3659494"/>
                  <a:pt x="3841335" y="3659494"/>
                </a:cubicBezTo>
                <a:close/>
                <a:moveTo>
                  <a:pt x="1176942" y="3659494"/>
                </a:moveTo>
                <a:cubicBezTo>
                  <a:pt x="1180794" y="3659494"/>
                  <a:pt x="1183917" y="3662617"/>
                  <a:pt x="1183917" y="3666469"/>
                </a:cubicBezTo>
                <a:cubicBezTo>
                  <a:pt x="1183917" y="3670321"/>
                  <a:pt x="1180794" y="3673444"/>
                  <a:pt x="1176942" y="3673444"/>
                </a:cubicBezTo>
                <a:cubicBezTo>
                  <a:pt x="1173090" y="3673444"/>
                  <a:pt x="1169967" y="3670321"/>
                  <a:pt x="1169967" y="3666469"/>
                </a:cubicBezTo>
                <a:cubicBezTo>
                  <a:pt x="1169967" y="3662617"/>
                  <a:pt x="1173090" y="3659494"/>
                  <a:pt x="1176942" y="3659494"/>
                </a:cubicBezTo>
                <a:close/>
                <a:moveTo>
                  <a:pt x="3684605" y="3658243"/>
                </a:moveTo>
                <a:cubicBezTo>
                  <a:pt x="3689148" y="3658243"/>
                  <a:pt x="3692831" y="3661926"/>
                  <a:pt x="3692831" y="3666468"/>
                </a:cubicBezTo>
                <a:cubicBezTo>
                  <a:pt x="3692831" y="3671011"/>
                  <a:pt x="3689148" y="3674694"/>
                  <a:pt x="3684605" y="3674694"/>
                </a:cubicBezTo>
                <a:cubicBezTo>
                  <a:pt x="3680063" y="3674694"/>
                  <a:pt x="3676380" y="3671011"/>
                  <a:pt x="3676380" y="3666468"/>
                </a:cubicBezTo>
                <a:cubicBezTo>
                  <a:pt x="3676380" y="3661926"/>
                  <a:pt x="3680063" y="3658243"/>
                  <a:pt x="3684605" y="3658243"/>
                </a:cubicBezTo>
                <a:close/>
                <a:moveTo>
                  <a:pt x="1333671" y="3658243"/>
                </a:moveTo>
                <a:cubicBezTo>
                  <a:pt x="1338214" y="3658243"/>
                  <a:pt x="1341897" y="3661926"/>
                  <a:pt x="1341897" y="3666468"/>
                </a:cubicBezTo>
                <a:cubicBezTo>
                  <a:pt x="1341897" y="3671011"/>
                  <a:pt x="1338214" y="3674694"/>
                  <a:pt x="1333671" y="3674694"/>
                </a:cubicBezTo>
                <a:cubicBezTo>
                  <a:pt x="1329128" y="3674694"/>
                  <a:pt x="1325446" y="3671011"/>
                  <a:pt x="1325446" y="3666468"/>
                </a:cubicBezTo>
                <a:cubicBezTo>
                  <a:pt x="1325446" y="3661926"/>
                  <a:pt x="1329128" y="3658243"/>
                  <a:pt x="1333671" y="3658243"/>
                </a:cubicBezTo>
                <a:close/>
                <a:moveTo>
                  <a:pt x="3527877" y="3656893"/>
                </a:moveTo>
                <a:cubicBezTo>
                  <a:pt x="3533165" y="3656893"/>
                  <a:pt x="3537453" y="3661180"/>
                  <a:pt x="3537453" y="3666469"/>
                </a:cubicBezTo>
                <a:cubicBezTo>
                  <a:pt x="3537453" y="3671757"/>
                  <a:pt x="3533165" y="3676045"/>
                  <a:pt x="3527877" y="3676045"/>
                </a:cubicBezTo>
                <a:cubicBezTo>
                  <a:pt x="3522588" y="3676045"/>
                  <a:pt x="3518301" y="3671757"/>
                  <a:pt x="3518301" y="3666469"/>
                </a:cubicBezTo>
                <a:cubicBezTo>
                  <a:pt x="3518301" y="3661180"/>
                  <a:pt x="3522588" y="3656893"/>
                  <a:pt x="3527877" y="3656893"/>
                </a:cubicBezTo>
                <a:close/>
                <a:moveTo>
                  <a:pt x="1490401" y="3656893"/>
                </a:moveTo>
                <a:cubicBezTo>
                  <a:pt x="1495689" y="3656893"/>
                  <a:pt x="1499977" y="3661180"/>
                  <a:pt x="1499977" y="3666469"/>
                </a:cubicBezTo>
                <a:cubicBezTo>
                  <a:pt x="1499977" y="3671757"/>
                  <a:pt x="1495689" y="3676045"/>
                  <a:pt x="1490401" y="3676045"/>
                </a:cubicBezTo>
                <a:cubicBezTo>
                  <a:pt x="1485112" y="3676045"/>
                  <a:pt x="1480825" y="3671757"/>
                  <a:pt x="1480825" y="3666469"/>
                </a:cubicBezTo>
                <a:cubicBezTo>
                  <a:pt x="1480825" y="3661180"/>
                  <a:pt x="1485112" y="3656893"/>
                  <a:pt x="1490401" y="3656893"/>
                </a:cubicBezTo>
                <a:close/>
                <a:moveTo>
                  <a:pt x="3371147" y="3655774"/>
                </a:moveTo>
                <a:cubicBezTo>
                  <a:pt x="3377054" y="3655774"/>
                  <a:pt x="3381843" y="3660562"/>
                  <a:pt x="3381843" y="3666469"/>
                </a:cubicBezTo>
                <a:cubicBezTo>
                  <a:pt x="3381843" y="3672376"/>
                  <a:pt x="3377054" y="3677165"/>
                  <a:pt x="3371147" y="3677165"/>
                </a:cubicBezTo>
                <a:cubicBezTo>
                  <a:pt x="3365240" y="3677165"/>
                  <a:pt x="3360452" y="3672376"/>
                  <a:pt x="3360452" y="3666469"/>
                </a:cubicBezTo>
                <a:cubicBezTo>
                  <a:pt x="3360452" y="3660562"/>
                  <a:pt x="3365240" y="3655774"/>
                  <a:pt x="3371147" y="3655774"/>
                </a:cubicBezTo>
                <a:close/>
                <a:moveTo>
                  <a:pt x="1647129" y="3655774"/>
                </a:moveTo>
                <a:cubicBezTo>
                  <a:pt x="1653036" y="3655774"/>
                  <a:pt x="1657824" y="3660562"/>
                  <a:pt x="1657824" y="3666469"/>
                </a:cubicBezTo>
                <a:cubicBezTo>
                  <a:pt x="1657824" y="3672376"/>
                  <a:pt x="1653036" y="3677165"/>
                  <a:pt x="1647129" y="3677165"/>
                </a:cubicBezTo>
                <a:cubicBezTo>
                  <a:pt x="1641222" y="3677165"/>
                  <a:pt x="1636434" y="3672376"/>
                  <a:pt x="1636434" y="3666469"/>
                </a:cubicBezTo>
                <a:cubicBezTo>
                  <a:pt x="1636434" y="3660562"/>
                  <a:pt x="1641222" y="3655774"/>
                  <a:pt x="1647129" y="3655774"/>
                </a:cubicBezTo>
                <a:close/>
                <a:moveTo>
                  <a:pt x="3214419" y="3654594"/>
                </a:moveTo>
                <a:cubicBezTo>
                  <a:pt x="3220977" y="3654594"/>
                  <a:pt x="3226294" y="3659911"/>
                  <a:pt x="3226294" y="3666469"/>
                </a:cubicBezTo>
                <a:cubicBezTo>
                  <a:pt x="3226294" y="3673027"/>
                  <a:pt x="3220977" y="3678344"/>
                  <a:pt x="3214419" y="3678344"/>
                </a:cubicBezTo>
                <a:cubicBezTo>
                  <a:pt x="3207860" y="3678344"/>
                  <a:pt x="3202544" y="3673027"/>
                  <a:pt x="3202544" y="3666469"/>
                </a:cubicBezTo>
                <a:cubicBezTo>
                  <a:pt x="3202544" y="3659911"/>
                  <a:pt x="3207860" y="3654594"/>
                  <a:pt x="3214419" y="3654594"/>
                </a:cubicBezTo>
                <a:close/>
                <a:moveTo>
                  <a:pt x="1803858" y="3654594"/>
                </a:moveTo>
                <a:cubicBezTo>
                  <a:pt x="1810416" y="3654594"/>
                  <a:pt x="1815733" y="3659911"/>
                  <a:pt x="1815733" y="3666469"/>
                </a:cubicBezTo>
                <a:cubicBezTo>
                  <a:pt x="1815733" y="3673027"/>
                  <a:pt x="1810416" y="3678344"/>
                  <a:pt x="1803858" y="3678344"/>
                </a:cubicBezTo>
                <a:cubicBezTo>
                  <a:pt x="1797300" y="3678344"/>
                  <a:pt x="1791983" y="3673027"/>
                  <a:pt x="1791983" y="3666469"/>
                </a:cubicBezTo>
                <a:cubicBezTo>
                  <a:pt x="1791983" y="3659911"/>
                  <a:pt x="1797300" y="3654594"/>
                  <a:pt x="1803858" y="3654594"/>
                </a:cubicBezTo>
                <a:close/>
                <a:moveTo>
                  <a:pt x="3057689" y="3653535"/>
                </a:moveTo>
                <a:cubicBezTo>
                  <a:pt x="3064833" y="3653535"/>
                  <a:pt x="3070623" y="3659326"/>
                  <a:pt x="3070623" y="3666469"/>
                </a:cubicBezTo>
                <a:cubicBezTo>
                  <a:pt x="3070623" y="3673612"/>
                  <a:pt x="3064833" y="3679403"/>
                  <a:pt x="3057689" y="3679403"/>
                </a:cubicBezTo>
                <a:cubicBezTo>
                  <a:pt x="3050546" y="3679403"/>
                  <a:pt x="3044756" y="3673612"/>
                  <a:pt x="3044756" y="3666469"/>
                </a:cubicBezTo>
                <a:cubicBezTo>
                  <a:pt x="3044756" y="3659326"/>
                  <a:pt x="3050546" y="3653535"/>
                  <a:pt x="3057689" y="3653535"/>
                </a:cubicBezTo>
                <a:close/>
                <a:moveTo>
                  <a:pt x="1960587" y="3653535"/>
                </a:moveTo>
                <a:cubicBezTo>
                  <a:pt x="1967730" y="3653535"/>
                  <a:pt x="1973520" y="3659326"/>
                  <a:pt x="1973520" y="3666469"/>
                </a:cubicBezTo>
                <a:cubicBezTo>
                  <a:pt x="1973520" y="3673612"/>
                  <a:pt x="1967730" y="3679403"/>
                  <a:pt x="1960587" y="3679403"/>
                </a:cubicBezTo>
                <a:cubicBezTo>
                  <a:pt x="1953443" y="3679403"/>
                  <a:pt x="1947653" y="3673612"/>
                  <a:pt x="1947653" y="3666469"/>
                </a:cubicBezTo>
                <a:cubicBezTo>
                  <a:pt x="1947653" y="3659326"/>
                  <a:pt x="1953443" y="3653535"/>
                  <a:pt x="1960587" y="3653535"/>
                </a:cubicBezTo>
                <a:close/>
                <a:moveTo>
                  <a:pt x="2900961" y="3652805"/>
                </a:moveTo>
                <a:cubicBezTo>
                  <a:pt x="2908507" y="3652805"/>
                  <a:pt x="2914625" y="3658923"/>
                  <a:pt x="2914625" y="3666469"/>
                </a:cubicBezTo>
                <a:cubicBezTo>
                  <a:pt x="2914625" y="3674015"/>
                  <a:pt x="2908507" y="3680133"/>
                  <a:pt x="2900961" y="3680133"/>
                </a:cubicBezTo>
                <a:cubicBezTo>
                  <a:pt x="2893415" y="3680133"/>
                  <a:pt x="2887297" y="3674015"/>
                  <a:pt x="2887297" y="3666469"/>
                </a:cubicBezTo>
                <a:cubicBezTo>
                  <a:pt x="2887297" y="3658923"/>
                  <a:pt x="2893415" y="3652805"/>
                  <a:pt x="2900961" y="3652805"/>
                </a:cubicBezTo>
                <a:close/>
                <a:moveTo>
                  <a:pt x="2117316" y="3652805"/>
                </a:moveTo>
                <a:cubicBezTo>
                  <a:pt x="2124862" y="3652805"/>
                  <a:pt x="2130980" y="3658923"/>
                  <a:pt x="2130980" y="3666469"/>
                </a:cubicBezTo>
                <a:cubicBezTo>
                  <a:pt x="2130980" y="3674015"/>
                  <a:pt x="2124862" y="3680133"/>
                  <a:pt x="2117316" y="3680133"/>
                </a:cubicBezTo>
                <a:cubicBezTo>
                  <a:pt x="2109770" y="3680133"/>
                  <a:pt x="2103652" y="3674015"/>
                  <a:pt x="2103652" y="3666469"/>
                </a:cubicBezTo>
                <a:cubicBezTo>
                  <a:pt x="2103652" y="3658923"/>
                  <a:pt x="2109770" y="3652805"/>
                  <a:pt x="2117316" y="3652805"/>
                </a:cubicBezTo>
                <a:close/>
                <a:moveTo>
                  <a:pt x="2744232" y="3652244"/>
                </a:moveTo>
                <a:cubicBezTo>
                  <a:pt x="2752088" y="3652244"/>
                  <a:pt x="2758456" y="3658612"/>
                  <a:pt x="2758456" y="3666469"/>
                </a:cubicBezTo>
                <a:cubicBezTo>
                  <a:pt x="2758456" y="3674325"/>
                  <a:pt x="2752088" y="3680693"/>
                  <a:pt x="2744232" y="3680693"/>
                </a:cubicBezTo>
                <a:cubicBezTo>
                  <a:pt x="2736376" y="3680693"/>
                  <a:pt x="2730007" y="3674325"/>
                  <a:pt x="2730007" y="3666469"/>
                </a:cubicBezTo>
                <a:cubicBezTo>
                  <a:pt x="2730007" y="3658612"/>
                  <a:pt x="2736376" y="3652244"/>
                  <a:pt x="2744232" y="3652244"/>
                </a:cubicBezTo>
                <a:close/>
                <a:moveTo>
                  <a:pt x="2274045" y="3652244"/>
                </a:moveTo>
                <a:cubicBezTo>
                  <a:pt x="2281901" y="3652244"/>
                  <a:pt x="2288269" y="3658612"/>
                  <a:pt x="2288269" y="3666469"/>
                </a:cubicBezTo>
                <a:cubicBezTo>
                  <a:pt x="2288269" y="3674325"/>
                  <a:pt x="2281901" y="3680693"/>
                  <a:pt x="2274045" y="3680693"/>
                </a:cubicBezTo>
                <a:cubicBezTo>
                  <a:pt x="2266188" y="3680693"/>
                  <a:pt x="2259820" y="3674325"/>
                  <a:pt x="2259820" y="3666469"/>
                </a:cubicBezTo>
                <a:cubicBezTo>
                  <a:pt x="2259820" y="3658612"/>
                  <a:pt x="2266188" y="3652244"/>
                  <a:pt x="2274045" y="3652244"/>
                </a:cubicBezTo>
                <a:close/>
                <a:moveTo>
                  <a:pt x="2587502" y="3651864"/>
                </a:moveTo>
                <a:cubicBezTo>
                  <a:pt x="2595568" y="3651864"/>
                  <a:pt x="2602107" y="3658402"/>
                  <a:pt x="2602107" y="3666468"/>
                </a:cubicBezTo>
                <a:cubicBezTo>
                  <a:pt x="2602107" y="3674534"/>
                  <a:pt x="2595568" y="3681073"/>
                  <a:pt x="2587502" y="3681073"/>
                </a:cubicBezTo>
                <a:cubicBezTo>
                  <a:pt x="2579437" y="3681073"/>
                  <a:pt x="2572898" y="3674535"/>
                  <a:pt x="2572898" y="3666468"/>
                </a:cubicBezTo>
                <a:cubicBezTo>
                  <a:pt x="2572898" y="3658403"/>
                  <a:pt x="2579436" y="3651864"/>
                  <a:pt x="2587502" y="3651864"/>
                </a:cubicBezTo>
                <a:close/>
                <a:moveTo>
                  <a:pt x="2430774" y="3651864"/>
                </a:moveTo>
                <a:cubicBezTo>
                  <a:pt x="2438840" y="3651864"/>
                  <a:pt x="2445379" y="3658402"/>
                  <a:pt x="2445379" y="3666468"/>
                </a:cubicBezTo>
                <a:cubicBezTo>
                  <a:pt x="2445379" y="3674534"/>
                  <a:pt x="2438840" y="3681073"/>
                  <a:pt x="2430774" y="3681073"/>
                </a:cubicBezTo>
                <a:cubicBezTo>
                  <a:pt x="2422708" y="3681073"/>
                  <a:pt x="2416170" y="3674535"/>
                  <a:pt x="2416170" y="3666468"/>
                </a:cubicBezTo>
                <a:cubicBezTo>
                  <a:pt x="2416170" y="3658403"/>
                  <a:pt x="2422708" y="3651864"/>
                  <a:pt x="2430774" y="3651864"/>
                </a:cubicBezTo>
                <a:close/>
                <a:moveTo>
                  <a:pt x="4703344" y="3529001"/>
                </a:moveTo>
                <a:cubicBezTo>
                  <a:pt x="4704303" y="3529001"/>
                  <a:pt x="4705081" y="3529779"/>
                  <a:pt x="4705081" y="3530738"/>
                </a:cubicBezTo>
                <a:cubicBezTo>
                  <a:pt x="4705081" y="3531697"/>
                  <a:pt x="4704303" y="3532475"/>
                  <a:pt x="4703344" y="3532475"/>
                </a:cubicBezTo>
                <a:cubicBezTo>
                  <a:pt x="4702384" y="3532475"/>
                  <a:pt x="4701607" y="3531697"/>
                  <a:pt x="4701607" y="3530738"/>
                </a:cubicBezTo>
                <a:cubicBezTo>
                  <a:pt x="4701607" y="3529779"/>
                  <a:pt x="4702384" y="3529001"/>
                  <a:pt x="4703344" y="3529001"/>
                </a:cubicBezTo>
                <a:close/>
                <a:moveTo>
                  <a:pt x="314934" y="3529001"/>
                </a:moveTo>
                <a:cubicBezTo>
                  <a:pt x="315893" y="3529001"/>
                  <a:pt x="316671" y="3529779"/>
                  <a:pt x="316671" y="3530738"/>
                </a:cubicBezTo>
                <a:cubicBezTo>
                  <a:pt x="316671" y="3531697"/>
                  <a:pt x="315893" y="3532475"/>
                  <a:pt x="314934" y="3532475"/>
                </a:cubicBezTo>
                <a:cubicBezTo>
                  <a:pt x="313975" y="3532475"/>
                  <a:pt x="313196" y="3531697"/>
                  <a:pt x="313196" y="3530738"/>
                </a:cubicBezTo>
                <a:cubicBezTo>
                  <a:pt x="313196" y="3529779"/>
                  <a:pt x="313975" y="3529001"/>
                  <a:pt x="314934" y="3529001"/>
                </a:cubicBezTo>
                <a:close/>
                <a:moveTo>
                  <a:pt x="4546614" y="3528178"/>
                </a:moveTo>
                <a:cubicBezTo>
                  <a:pt x="4548028" y="3528178"/>
                  <a:pt x="4549174" y="3529324"/>
                  <a:pt x="4549174" y="3530738"/>
                </a:cubicBezTo>
                <a:cubicBezTo>
                  <a:pt x="4549174" y="3532151"/>
                  <a:pt x="4548028" y="3533297"/>
                  <a:pt x="4546614" y="3533297"/>
                </a:cubicBezTo>
                <a:cubicBezTo>
                  <a:pt x="4545201" y="3533297"/>
                  <a:pt x="4544055" y="3532151"/>
                  <a:pt x="4544055" y="3530738"/>
                </a:cubicBezTo>
                <a:cubicBezTo>
                  <a:pt x="4544055" y="3529324"/>
                  <a:pt x="4545201" y="3528178"/>
                  <a:pt x="4546614" y="3528178"/>
                </a:cubicBezTo>
                <a:close/>
                <a:moveTo>
                  <a:pt x="471664" y="3528178"/>
                </a:moveTo>
                <a:cubicBezTo>
                  <a:pt x="473076" y="3528178"/>
                  <a:pt x="474223" y="3529324"/>
                  <a:pt x="474223" y="3530738"/>
                </a:cubicBezTo>
                <a:cubicBezTo>
                  <a:pt x="474223" y="3532151"/>
                  <a:pt x="473076" y="3533297"/>
                  <a:pt x="471664" y="3533297"/>
                </a:cubicBezTo>
                <a:cubicBezTo>
                  <a:pt x="470250" y="3533297"/>
                  <a:pt x="469103" y="3532151"/>
                  <a:pt x="469103" y="3530738"/>
                </a:cubicBezTo>
                <a:cubicBezTo>
                  <a:pt x="469103" y="3529324"/>
                  <a:pt x="470250" y="3528178"/>
                  <a:pt x="471664" y="3528178"/>
                </a:cubicBezTo>
                <a:close/>
                <a:moveTo>
                  <a:pt x="4389886" y="3527201"/>
                </a:moveTo>
                <a:cubicBezTo>
                  <a:pt x="4391839" y="3527201"/>
                  <a:pt x="4393422" y="3528784"/>
                  <a:pt x="4393422" y="3530737"/>
                </a:cubicBezTo>
                <a:cubicBezTo>
                  <a:pt x="4393422" y="3532691"/>
                  <a:pt x="4391838" y="3534274"/>
                  <a:pt x="4389886" y="3534274"/>
                </a:cubicBezTo>
                <a:cubicBezTo>
                  <a:pt x="4387932" y="3534274"/>
                  <a:pt x="4386349" y="3532691"/>
                  <a:pt x="4386349" y="3530737"/>
                </a:cubicBezTo>
                <a:cubicBezTo>
                  <a:pt x="4386349" y="3528784"/>
                  <a:pt x="4387933" y="3527201"/>
                  <a:pt x="4389886" y="3527201"/>
                </a:cubicBezTo>
                <a:close/>
                <a:moveTo>
                  <a:pt x="628393" y="3527201"/>
                </a:moveTo>
                <a:cubicBezTo>
                  <a:pt x="630347" y="3527201"/>
                  <a:pt x="631930" y="3528784"/>
                  <a:pt x="631930" y="3530737"/>
                </a:cubicBezTo>
                <a:cubicBezTo>
                  <a:pt x="631930" y="3532691"/>
                  <a:pt x="630347" y="3534274"/>
                  <a:pt x="628393" y="3534274"/>
                </a:cubicBezTo>
                <a:cubicBezTo>
                  <a:pt x="626440" y="3534274"/>
                  <a:pt x="624856" y="3532691"/>
                  <a:pt x="624856" y="3530737"/>
                </a:cubicBezTo>
                <a:cubicBezTo>
                  <a:pt x="624856" y="3528784"/>
                  <a:pt x="626440" y="3527201"/>
                  <a:pt x="628393" y="3527201"/>
                </a:cubicBezTo>
                <a:close/>
                <a:moveTo>
                  <a:pt x="4233157" y="3525961"/>
                </a:moveTo>
                <a:cubicBezTo>
                  <a:pt x="4235795" y="3525961"/>
                  <a:pt x="4237933" y="3528100"/>
                  <a:pt x="4237933" y="3530738"/>
                </a:cubicBezTo>
                <a:cubicBezTo>
                  <a:pt x="4237933" y="3533376"/>
                  <a:pt x="4235794" y="3535514"/>
                  <a:pt x="4233157" y="3535514"/>
                </a:cubicBezTo>
                <a:cubicBezTo>
                  <a:pt x="4230519" y="3535514"/>
                  <a:pt x="4228380" y="3533376"/>
                  <a:pt x="4228380" y="3530738"/>
                </a:cubicBezTo>
                <a:cubicBezTo>
                  <a:pt x="4228380" y="3528100"/>
                  <a:pt x="4230519" y="3525961"/>
                  <a:pt x="4233157" y="3525961"/>
                </a:cubicBezTo>
                <a:close/>
                <a:moveTo>
                  <a:pt x="785120" y="3525961"/>
                </a:moveTo>
                <a:cubicBezTo>
                  <a:pt x="787758" y="3525961"/>
                  <a:pt x="789897" y="3528100"/>
                  <a:pt x="789897" y="3530738"/>
                </a:cubicBezTo>
                <a:cubicBezTo>
                  <a:pt x="789897" y="3533376"/>
                  <a:pt x="787758" y="3535514"/>
                  <a:pt x="785120" y="3535514"/>
                </a:cubicBezTo>
                <a:cubicBezTo>
                  <a:pt x="782482" y="3535514"/>
                  <a:pt x="780344" y="3533376"/>
                  <a:pt x="780344" y="3530738"/>
                </a:cubicBezTo>
                <a:cubicBezTo>
                  <a:pt x="780344" y="3528100"/>
                  <a:pt x="782482" y="3525961"/>
                  <a:pt x="785120" y="3525961"/>
                </a:cubicBezTo>
                <a:close/>
                <a:moveTo>
                  <a:pt x="4076428" y="3524789"/>
                </a:moveTo>
                <a:cubicBezTo>
                  <a:pt x="4079714" y="3524789"/>
                  <a:pt x="4082376" y="3527452"/>
                  <a:pt x="4082376" y="3530737"/>
                </a:cubicBezTo>
                <a:cubicBezTo>
                  <a:pt x="4082376" y="3534022"/>
                  <a:pt x="4079713" y="3536685"/>
                  <a:pt x="4076428" y="3536685"/>
                </a:cubicBezTo>
                <a:cubicBezTo>
                  <a:pt x="4073143" y="3536685"/>
                  <a:pt x="4070480" y="3534022"/>
                  <a:pt x="4070480" y="3530737"/>
                </a:cubicBezTo>
                <a:cubicBezTo>
                  <a:pt x="4070480" y="3527452"/>
                  <a:pt x="4073144" y="3524789"/>
                  <a:pt x="4076428" y="3524789"/>
                </a:cubicBezTo>
                <a:close/>
                <a:moveTo>
                  <a:pt x="941851" y="3524789"/>
                </a:moveTo>
                <a:cubicBezTo>
                  <a:pt x="945136" y="3524789"/>
                  <a:pt x="947798" y="3527452"/>
                  <a:pt x="947798" y="3530737"/>
                </a:cubicBezTo>
                <a:cubicBezTo>
                  <a:pt x="947798" y="3534022"/>
                  <a:pt x="945136" y="3536685"/>
                  <a:pt x="941851" y="3536685"/>
                </a:cubicBezTo>
                <a:cubicBezTo>
                  <a:pt x="938565" y="3536685"/>
                  <a:pt x="935902" y="3534022"/>
                  <a:pt x="935902" y="3530737"/>
                </a:cubicBezTo>
                <a:cubicBezTo>
                  <a:pt x="935902" y="3527452"/>
                  <a:pt x="938565" y="3524789"/>
                  <a:pt x="941851" y="3524789"/>
                </a:cubicBezTo>
                <a:close/>
                <a:moveTo>
                  <a:pt x="3919699" y="3523493"/>
                </a:moveTo>
                <a:cubicBezTo>
                  <a:pt x="3923700" y="3523493"/>
                  <a:pt x="3926943" y="3526737"/>
                  <a:pt x="3926943" y="3530737"/>
                </a:cubicBezTo>
                <a:cubicBezTo>
                  <a:pt x="3926943" y="3534738"/>
                  <a:pt x="3923700" y="3537981"/>
                  <a:pt x="3919699" y="3537981"/>
                </a:cubicBezTo>
                <a:cubicBezTo>
                  <a:pt x="3915698" y="3537981"/>
                  <a:pt x="3912455" y="3534738"/>
                  <a:pt x="3912455" y="3530737"/>
                </a:cubicBezTo>
                <a:cubicBezTo>
                  <a:pt x="3912455" y="3526736"/>
                  <a:pt x="3915699" y="3523493"/>
                  <a:pt x="3919699" y="3523493"/>
                </a:cubicBezTo>
                <a:close/>
                <a:moveTo>
                  <a:pt x="1098578" y="3523493"/>
                </a:moveTo>
                <a:cubicBezTo>
                  <a:pt x="1102579" y="3523493"/>
                  <a:pt x="1105822" y="3526737"/>
                  <a:pt x="1105822" y="3530737"/>
                </a:cubicBezTo>
                <a:cubicBezTo>
                  <a:pt x="1105822" y="3534738"/>
                  <a:pt x="1102579" y="3537981"/>
                  <a:pt x="1098578" y="3537981"/>
                </a:cubicBezTo>
                <a:cubicBezTo>
                  <a:pt x="1094577" y="3537981"/>
                  <a:pt x="1091334" y="3534738"/>
                  <a:pt x="1091334" y="3530737"/>
                </a:cubicBezTo>
                <a:cubicBezTo>
                  <a:pt x="1091334" y="3526736"/>
                  <a:pt x="1094577" y="3523493"/>
                  <a:pt x="1098578" y="3523493"/>
                </a:cubicBezTo>
                <a:close/>
                <a:moveTo>
                  <a:pt x="3762970" y="3522073"/>
                </a:moveTo>
                <a:cubicBezTo>
                  <a:pt x="3767756" y="3522073"/>
                  <a:pt x="3771635" y="3525952"/>
                  <a:pt x="3771635" y="3530737"/>
                </a:cubicBezTo>
                <a:cubicBezTo>
                  <a:pt x="3771635" y="3535523"/>
                  <a:pt x="3767756" y="3539402"/>
                  <a:pt x="3762970" y="3539402"/>
                </a:cubicBezTo>
                <a:cubicBezTo>
                  <a:pt x="3758185" y="3539402"/>
                  <a:pt x="3754306" y="3535523"/>
                  <a:pt x="3754306" y="3530737"/>
                </a:cubicBezTo>
                <a:cubicBezTo>
                  <a:pt x="3754306" y="3525952"/>
                  <a:pt x="3758185" y="3522073"/>
                  <a:pt x="3762970" y="3522073"/>
                </a:cubicBezTo>
                <a:close/>
                <a:moveTo>
                  <a:pt x="1255307" y="3522073"/>
                </a:moveTo>
                <a:cubicBezTo>
                  <a:pt x="1260093" y="3522073"/>
                  <a:pt x="1263972" y="3525952"/>
                  <a:pt x="1263972" y="3530737"/>
                </a:cubicBezTo>
                <a:cubicBezTo>
                  <a:pt x="1263972" y="3535523"/>
                  <a:pt x="1260093" y="3539402"/>
                  <a:pt x="1255307" y="3539402"/>
                </a:cubicBezTo>
                <a:cubicBezTo>
                  <a:pt x="1250522" y="3539402"/>
                  <a:pt x="1246643" y="3535523"/>
                  <a:pt x="1246643" y="3530737"/>
                </a:cubicBezTo>
                <a:cubicBezTo>
                  <a:pt x="1246643" y="3525952"/>
                  <a:pt x="1250522" y="3522073"/>
                  <a:pt x="1255307" y="3522073"/>
                </a:cubicBezTo>
                <a:close/>
                <a:moveTo>
                  <a:pt x="3606241" y="3520689"/>
                </a:moveTo>
                <a:cubicBezTo>
                  <a:pt x="3611790" y="3520689"/>
                  <a:pt x="3616289" y="3525188"/>
                  <a:pt x="3616289" y="3530737"/>
                </a:cubicBezTo>
                <a:cubicBezTo>
                  <a:pt x="3616289" y="3536287"/>
                  <a:pt x="3611790" y="3540785"/>
                  <a:pt x="3606241" y="3540785"/>
                </a:cubicBezTo>
                <a:cubicBezTo>
                  <a:pt x="3600692" y="3540785"/>
                  <a:pt x="3596193" y="3536287"/>
                  <a:pt x="3596193" y="3530737"/>
                </a:cubicBezTo>
                <a:cubicBezTo>
                  <a:pt x="3596193" y="3525188"/>
                  <a:pt x="3600692" y="3520689"/>
                  <a:pt x="3606241" y="3520689"/>
                </a:cubicBezTo>
                <a:close/>
                <a:moveTo>
                  <a:pt x="1412036" y="3520689"/>
                </a:moveTo>
                <a:cubicBezTo>
                  <a:pt x="1417586" y="3520689"/>
                  <a:pt x="1422084" y="3525188"/>
                  <a:pt x="1422084" y="3530737"/>
                </a:cubicBezTo>
                <a:cubicBezTo>
                  <a:pt x="1422084" y="3536287"/>
                  <a:pt x="1417586" y="3540785"/>
                  <a:pt x="1412036" y="3540785"/>
                </a:cubicBezTo>
                <a:cubicBezTo>
                  <a:pt x="1406487" y="3540785"/>
                  <a:pt x="1401988" y="3536287"/>
                  <a:pt x="1401988" y="3530737"/>
                </a:cubicBezTo>
                <a:cubicBezTo>
                  <a:pt x="1401988" y="3525188"/>
                  <a:pt x="1406487" y="3520689"/>
                  <a:pt x="1412036" y="3520689"/>
                </a:cubicBezTo>
                <a:close/>
                <a:moveTo>
                  <a:pt x="3449513" y="3519206"/>
                </a:moveTo>
                <a:cubicBezTo>
                  <a:pt x="3455881" y="3519206"/>
                  <a:pt x="3461044" y="3524369"/>
                  <a:pt x="3461044" y="3530738"/>
                </a:cubicBezTo>
                <a:cubicBezTo>
                  <a:pt x="3461044" y="3537106"/>
                  <a:pt x="3455881" y="3542269"/>
                  <a:pt x="3449513" y="3542269"/>
                </a:cubicBezTo>
                <a:cubicBezTo>
                  <a:pt x="3443144" y="3542269"/>
                  <a:pt x="3437981" y="3537106"/>
                  <a:pt x="3437981" y="3530738"/>
                </a:cubicBezTo>
                <a:cubicBezTo>
                  <a:pt x="3437981" y="3524369"/>
                  <a:pt x="3443144" y="3519206"/>
                  <a:pt x="3449513" y="3519206"/>
                </a:cubicBezTo>
                <a:close/>
                <a:moveTo>
                  <a:pt x="1568765" y="3519206"/>
                </a:moveTo>
                <a:cubicBezTo>
                  <a:pt x="1575133" y="3519206"/>
                  <a:pt x="1580296" y="3524369"/>
                  <a:pt x="1580296" y="3530738"/>
                </a:cubicBezTo>
                <a:cubicBezTo>
                  <a:pt x="1580296" y="3537106"/>
                  <a:pt x="1575133" y="3542269"/>
                  <a:pt x="1568765" y="3542269"/>
                </a:cubicBezTo>
                <a:cubicBezTo>
                  <a:pt x="1562396" y="3542269"/>
                  <a:pt x="1557233" y="3537106"/>
                  <a:pt x="1557233" y="3530738"/>
                </a:cubicBezTo>
                <a:cubicBezTo>
                  <a:pt x="1557233" y="3524369"/>
                  <a:pt x="1562396" y="3519206"/>
                  <a:pt x="1568765" y="3519206"/>
                </a:cubicBezTo>
                <a:close/>
                <a:moveTo>
                  <a:pt x="3292784" y="3517804"/>
                </a:moveTo>
                <a:cubicBezTo>
                  <a:pt x="3299927" y="3517804"/>
                  <a:pt x="3305717" y="3523595"/>
                  <a:pt x="3305717" y="3530738"/>
                </a:cubicBezTo>
                <a:cubicBezTo>
                  <a:pt x="3305717" y="3537881"/>
                  <a:pt x="3299927" y="3543672"/>
                  <a:pt x="3292784" y="3543672"/>
                </a:cubicBezTo>
                <a:cubicBezTo>
                  <a:pt x="3285640" y="3543672"/>
                  <a:pt x="3279850" y="3537881"/>
                  <a:pt x="3279850" y="3530738"/>
                </a:cubicBezTo>
                <a:cubicBezTo>
                  <a:pt x="3279850" y="3523595"/>
                  <a:pt x="3285640" y="3517804"/>
                  <a:pt x="3292784" y="3517804"/>
                </a:cubicBezTo>
                <a:close/>
                <a:moveTo>
                  <a:pt x="1725494" y="3517804"/>
                </a:moveTo>
                <a:cubicBezTo>
                  <a:pt x="1732637" y="3517804"/>
                  <a:pt x="1738427" y="3523595"/>
                  <a:pt x="1738427" y="3530738"/>
                </a:cubicBezTo>
                <a:cubicBezTo>
                  <a:pt x="1738427" y="3537881"/>
                  <a:pt x="1732637" y="3543672"/>
                  <a:pt x="1725494" y="3543672"/>
                </a:cubicBezTo>
                <a:cubicBezTo>
                  <a:pt x="1718350" y="3543672"/>
                  <a:pt x="1712560" y="3537881"/>
                  <a:pt x="1712560" y="3530738"/>
                </a:cubicBezTo>
                <a:cubicBezTo>
                  <a:pt x="1712560" y="3523595"/>
                  <a:pt x="1718350" y="3517804"/>
                  <a:pt x="1725494" y="3517804"/>
                </a:cubicBezTo>
                <a:close/>
                <a:moveTo>
                  <a:pt x="3136055" y="3516513"/>
                </a:moveTo>
                <a:cubicBezTo>
                  <a:pt x="3143911" y="3516513"/>
                  <a:pt x="3150279" y="3522881"/>
                  <a:pt x="3150279" y="3530738"/>
                </a:cubicBezTo>
                <a:cubicBezTo>
                  <a:pt x="3150279" y="3538594"/>
                  <a:pt x="3143911" y="3544962"/>
                  <a:pt x="3136055" y="3544962"/>
                </a:cubicBezTo>
                <a:cubicBezTo>
                  <a:pt x="3128198" y="3544962"/>
                  <a:pt x="3121830" y="3538594"/>
                  <a:pt x="3121830" y="3530738"/>
                </a:cubicBezTo>
                <a:cubicBezTo>
                  <a:pt x="3121830" y="3522881"/>
                  <a:pt x="3128198" y="3516513"/>
                  <a:pt x="3136055" y="3516513"/>
                </a:cubicBezTo>
                <a:close/>
                <a:moveTo>
                  <a:pt x="1882223" y="3516513"/>
                </a:moveTo>
                <a:cubicBezTo>
                  <a:pt x="1890079" y="3516513"/>
                  <a:pt x="1896447" y="3522881"/>
                  <a:pt x="1896447" y="3530738"/>
                </a:cubicBezTo>
                <a:cubicBezTo>
                  <a:pt x="1896447" y="3538594"/>
                  <a:pt x="1890079" y="3544962"/>
                  <a:pt x="1882223" y="3544962"/>
                </a:cubicBezTo>
                <a:cubicBezTo>
                  <a:pt x="1874366" y="3544962"/>
                  <a:pt x="1867998" y="3538594"/>
                  <a:pt x="1867998" y="3530738"/>
                </a:cubicBezTo>
                <a:cubicBezTo>
                  <a:pt x="1867998" y="3522881"/>
                  <a:pt x="1874366" y="3516513"/>
                  <a:pt x="1882223" y="3516513"/>
                </a:cubicBezTo>
                <a:close/>
                <a:moveTo>
                  <a:pt x="2979325" y="3515554"/>
                </a:moveTo>
                <a:cubicBezTo>
                  <a:pt x="2987711" y="3515554"/>
                  <a:pt x="2994509" y="3522352"/>
                  <a:pt x="2994509" y="3530737"/>
                </a:cubicBezTo>
                <a:cubicBezTo>
                  <a:pt x="2994509" y="3539123"/>
                  <a:pt x="2987711" y="3545921"/>
                  <a:pt x="2979325" y="3545921"/>
                </a:cubicBezTo>
                <a:cubicBezTo>
                  <a:pt x="2970940" y="3545921"/>
                  <a:pt x="2964142" y="3539123"/>
                  <a:pt x="2964142" y="3530737"/>
                </a:cubicBezTo>
                <a:cubicBezTo>
                  <a:pt x="2964142" y="3522352"/>
                  <a:pt x="2970940" y="3515554"/>
                  <a:pt x="2979325" y="3515554"/>
                </a:cubicBezTo>
                <a:close/>
                <a:moveTo>
                  <a:pt x="2038952" y="3515554"/>
                </a:moveTo>
                <a:cubicBezTo>
                  <a:pt x="2047337" y="3515554"/>
                  <a:pt x="2054135" y="3522352"/>
                  <a:pt x="2054135" y="3530737"/>
                </a:cubicBezTo>
                <a:cubicBezTo>
                  <a:pt x="2054135" y="3539123"/>
                  <a:pt x="2047337" y="3545921"/>
                  <a:pt x="2038952" y="3545921"/>
                </a:cubicBezTo>
                <a:cubicBezTo>
                  <a:pt x="2030566" y="3545921"/>
                  <a:pt x="2023768" y="3539123"/>
                  <a:pt x="2023768" y="3530737"/>
                </a:cubicBezTo>
                <a:cubicBezTo>
                  <a:pt x="2023768" y="3522352"/>
                  <a:pt x="2030566" y="3515554"/>
                  <a:pt x="2038952" y="3515554"/>
                </a:cubicBezTo>
                <a:close/>
                <a:moveTo>
                  <a:pt x="2822596" y="3514765"/>
                </a:moveTo>
                <a:cubicBezTo>
                  <a:pt x="2831418" y="3514765"/>
                  <a:pt x="2838569" y="3521916"/>
                  <a:pt x="2838569" y="3530737"/>
                </a:cubicBezTo>
                <a:cubicBezTo>
                  <a:pt x="2838569" y="3539559"/>
                  <a:pt x="2831418" y="3546710"/>
                  <a:pt x="2822596" y="3546710"/>
                </a:cubicBezTo>
                <a:cubicBezTo>
                  <a:pt x="2813775" y="3546710"/>
                  <a:pt x="2806624" y="3539559"/>
                  <a:pt x="2806624" y="3530737"/>
                </a:cubicBezTo>
                <a:cubicBezTo>
                  <a:pt x="2806624" y="3521916"/>
                  <a:pt x="2813775" y="3514765"/>
                  <a:pt x="2822596" y="3514765"/>
                </a:cubicBezTo>
                <a:close/>
                <a:moveTo>
                  <a:pt x="2195680" y="3514765"/>
                </a:moveTo>
                <a:cubicBezTo>
                  <a:pt x="2204502" y="3514765"/>
                  <a:pt x="2211653" y="3521916"/>
                  <a:pt x="2211653" y="3530737"/>
                </a:cubicBezTo>
                <a:cubicBezTo>
                  <a:pt x="2211653" y="3539559"/>
                  <a:pt x="2204502" y="3546710"/>
                  <a:pt x="2195680" y="3546710"/>
                </a:cubicBezTo>
                <a:cubicBezTo>
                  <a:pt x="2186859" y="3546710"/>
                  <a:pt x="2179708" y="3539559"/>
                  <a:pt x="2179708" y="3530737"/>
                </a:cubicBezTo>
                <a:cubicBezTo>
                  <a:pt x="2179708" y="3521916"/>
                  <a:pt x="2186859" y="3514765"/>
                  <a:pt x="2195680" y="3514765"/>
                </a:cubicBezTo>
                <a:close/>
                <a:moveTo>
                  <a:pt x="2665868" y="3514161"/>
                </a:moveTo>
                <a:cubicBezTo>
                  <a:pt x="2675023" y="3514161"/>
                  <a:pt x="2682444" y="3521583"/>
                  <a:pt x="2682444" y="3530738"/>
                </a:cubicBezTo>
                <a:cubicBezTo>
                  <a:pt x="2682444" y="3539893"/>
                  <a:pt x="2675023" y="3547314"/>
                  <a:pt x="2665868" y="3547314"/>
                </a:cubicBezTo>
                <a:cubicBezTo>
                  <a:pt x="2656713" y="3547314"/>
                  <a:pt x="2649291" y="3539893"/>
                  <a:pt x="2649291" y="3530738"/>
                </a:cubicBezTo>
                <a:cubicBezTo>
                  <a:pt x="2649291" y="3521583"/>
                  <a:pt x="2656713" y="3514161"/>
                  <a:pt x="2665868" y="3514161"/>
                </a:cubicBezTo>
                <a:close/>
                <a:moveTo>
                  <a:pt x="2352410" y="3514161"/>
                </a:moveTo>
                <a:cubicBezTo>
                  <a:pt x="2361565" y="3514161"/>
                  <a:pt x="2368986" y="3521583"/>
                  <a:pt x="2368986" y="3530738"/>
                </a:cubicBezTo>
                <a:cubicBezTo>
                  <a:pt x="2368986" y="3539893"/>
                  <a:pt x="2361565" y="3547314"/>
                  <a:pt x="2352410" y="3547314"/>
                </a:cubicBezTo>
                <a:cubicBezTo>
                  <a:pt x="2343255" y="3547314"/>
                  <a:pt x="2335833" y="3539893"/>
                  <a:pt x="2335833" y="3530738"/>
                </a:cubicBezTo>
                <a:cubicBezTo>
                  <a:pt x="2335833" y="3521583"/>
                  <a:pt x="2343255" y="3514161"/>
                  <a:pt x="2352410" y="3514161"/>
                </a:cubicBezTo>
                <a:close/>
                <a:moveTo>
                  <a:pt x="2509139" y="3513957"/>
                </a:moveTo>
                <a:cubicBezTo>
                  <a:pt x="2518406" y="3513957"/>
                  <a:pt x="2525919" y="3521470"/>
                  <a:pt x="2525919" y="3530738"/>
                </a:cubicBezTo>
                <a:cubicBezTo>
                  <a:pt x="2525919" y="3540005"/>
                  <a:pt x="2518406" y="3547518"/>
                  <a:pt x="2509139" y="3547518"/>
                </a:cubicBezTo>
                <a:cubicBezTo>
                  <a:pt x="2499871" y="3547518"/>
                  <a:pt x="2492358" y="3540005"/>
                  <a:pt x="2492358" y="3530738"/>
                </a:cubicBezTo>
                <a:cubicBezTo>
                  <a:pt x="2492358" y="3521470"/>
                  <a:pt x="2499871" y="3513957"/>
                  <a:pt x="2509139" y="3513957"/>
                </a:cubicBezTo>
                <a:close/>
                <a:moveTo>
                  <a:pt x="4781708" y="3393336"/>
                </a:moveTo>
                <a:cubicBezTo>
                  <a:pt x="4782630" y="3393336"/>
                  <a:pt x="4783378" y="3394084"/>
                  <a:pt x="4783378" y="3395006"/>
                </a:cubicBezTo>
                <a:cubicBezTo>
                  <a:pt x="4783378" y="3395928"/>
                  <a:pt x="4782630" y="3396675"/>
                  <a:pt x="4781708" y="3396675"/>
                </a:cubicBezTo>
                <a:cubicBezTo>
                  <a:pt x="4780786" y="3396675"/>
                  <a:pt x="4780038" y="3395928"/>
                  <a:pt x="4780038" y="3395006"/>
                </a:cubicBezTo>
                <a:cubicBezTo>
                  <a:pt x="4780038" y="3394083"/>
                  <a:pt x="4780786" y="3393336"/>
                  <a:pt x="4781708" y="3393336"/>
                </a:cubicBezTo>
                <a:close/>
                <a:moveTo>
                  <a:pt x="236569" y="3393336"/>
                </a:moveTo>
                <a:cubicBezTo>
                  <a:pt x="237492" y="3393336"/>
                  <a:pt x="238240" y="3394084"/>
                  <a:pt x="238240" y="3395006"/>
                </a:cubicBezTo>
                <a:cubicBezTo>
                  <a:pt x="238240" y="3395928"/>
                  <a:pt x="237492" y="3396675"/>
                  <a:pt x="236569" y="3396675"/>
                </a:cubicBezTo>
                <a:cubicBezTo>
                  <a:pt x="235648" y="3396675"/>
                  <a:pt x="234900" y="3395928"/>
                  <a:pt x="234900" y="3395006"/>
                </a:cubicBezTo>
                <a:cubicBezTo>
                  <a:pt x="234900" y="3394083"/>
                  <a:pt x="235648" y="3393336"/>
                  <a:pt x="236569" y="3393336"/>
                </a:cubicBezTo>
                <a:close/>
                <a:moveTo>
                  <a:pt x="4624979" y="3392528"/>
                </a:moveTo>
                <a:cubicBezTo>
                  <a:pt x="4626348" y="3392528"/>
                  <a:pt x="4627458" y="3393638"/>
                  <a:pt x="4627458" y="3395006"/>
                </a:cubicBezTo>
                <a:cubicBezTo>
                  <a:pt x="4627458" y="3396375"/>
                  <a:pt x="4626348" y="3397485"/>
                  <a:pt x="4624979" y="3397485"/>
                </a:cubicBezTo>
                <a:cubicBezTo>
                  <a:pt x="4623611" y="3397485"/>
                  <a:pt x="4622501" y="3396375"/>
                  <a:pt x="4622501" y="3395006"/>
                </a:cubicBezTo>
                <a:cubicBezTo>
                  <a:pt x="4622501" y="3393638"/>
                  <a:pt x="4623611" y="3392528"/>
                  <a:pt x="4624979" y="3392528"/>
                </a:cubicBezTo>
                <a:close/>
                <a:moveTo>
                  <a:pt x="393299" y="3392528"/>
                </a:moveTo>
                <a:cubicBezTo>
                  <a:pt x="394666" y="3392528"/>
                  <a:pt x="395777" y="3393638"/>
                  <a:pt x="395777" y="3395006"/>
                </a:cubicBezTo>
                <a:cubicBezTo>
                  <a:pt x="395777" y="3396375"/>
                  <a:pt x="394666" y="3397485"/>
                  <a:pt x="393299" y="3397485"/>
                </a:cubicBezTo>
                <a:cubicBezTo>
                  <a:pt x="391930" y="3397485"/>
                  <a:pt x="390821" y="3396375"/>
                  <a:pt x="390821" y="3395006"/>
                </a:cubicBezTo>
                <a:cubicBezTo>
                  <a:pt x="390821" y="3393638"/>
                  <a:pt x="391930" y="3392528"/>
                  <a:pt x="393299" y="3392528"/>
                </a:cubicBezTo>
                <a:close/>
                <a:moveTo>
                  <a:pt x="4468250" y="3391470"/>
                </a:moveTo>
                <a:cubicBezTo>
                  <a:pt x="4470204" y="3391470"/>
                  <a:pt x="4471787" y="3393053"/>
                  <a:pt x="4471787" y="3395006"/>
                </a:cubicBezTo>
                <a:cubicBezTo>
                  <a:pt x="4471787" y="3396960"/>
                  <a:pt x="4470203" y="3398543"/>
                  <a:pt x="4468250" y="3398543"/>
                </a:cubicBezTo>
                <a:cubicBezTo>
                  <a:pt x="4466297" y="3398543"/>
                  <a:pt x="4464714" y="3396960"/>
                  <a:pt x="4464714" y="3395006"/>
                </a:cubicBezTo>
                <a:cubicBezTo>
                  <a:pt x="4464714" y="3393053"/>
                  <a:pt x="4466298" y="3391470"/>
                  <a:pt x="4468250" y="3391470"/>
                </a:cubicBezTo>
                <a:close/>
                <a:moveTo>
                  <a:pt x="550028" y="3391470"/>
                </a:moveTo>
                <a:cubicBezTo>
                  <a:pt x="551981" y="3391470"/>
                  <a:pt x="553564" y="3393053"/>
                  <a:pt x="553564" y="3395006"/>
                </a:cubicBezTo>
                <a:cubicBezTo>
                  <a:pt x="553564" y="3396960"/>
                  <a:pt x="551981" y="3398543"/>
                  <a:pt x="550028" y="3398543"/>
                </a:cubicBezTo>
                <a:cubicBezTo>
                  <a:pt x="548074" y="3398543"/>
                  <a:pt x="546490" y="3396960"/>
                  <a:pt x="546490" y="3395006"/>
                </a:cubicBezTo>
                <a:cubicBezTo>
                  <a:pt x="546490" y="3393053"/>
                  <a:pt x="548074" y="3391470"/>
                  <a:pt x="550028" y="3391470"/>
                </a:cubicBezTo>
                <a:close/>
                <a:moveTo>
                  <a:pt x="4311521" y="3390340"/>
                </a:moveTo>
                <a:cubicBezTo>
                  <a:pt x="4314098" y="3390340"/>
                  <a:pt x="4316187" y="3392429"/>
                  <a:pt x="4316187" y="3395006"/>
                </a:cubicBezTo>
                <a:cubicBezTo>
                  <a:pt x="4316187" y="3397583"/>
                  <a:pt x="4314098" y="3399673"/>
                  <a:pt x="4311521" y="3399673"/>
                </a:cubicBezTo>
                <a:cubicBezTo>
                  <a:pt x="4308944" y="3399673"/>
                  <a:pt x="4306854" y="3397583"/>
                  <a:pt x="4306854" y="3395006"/>
                </a:cubicBezTo>
                <a:cubicBezTo>
                  <a:pt x="4306854" y="3392429"/>
                  <a:pt x="4308944" y="3390340"/>
                  <a:pt x="4311521" y="3390340"/>
                </a:cubicBezTo>
                <a:close/>
                <a:moveTo>
                  <a:pt x="706756" y="3390340"/>
                </a:moveTo>
                <a:cubicBezTo>
                  <a:pt x="709334" y="3390340"/>
                  <a:pt x="711423" y="3392429"/>
                  <a:pt x="711423" y="3395006"/>
                </a:cubicBezTo>
                <a:cubicBezTo>
                  <a:pt x="711423" y="3397583"/>
                  <a:pt x="709334" y="3399673"/>
                  <a:pt x="706756" y="3399673"/>
                </a:cubicBezTo>
                <a:cubicBezTo>
                  <a:pt x="704178" y="3399673"/>
                  <a:pt x="702091" y="3397583"/>
                  <a:pt x="702091" y="3395006"/>
                </a:cubicBezTo>
                <a:cubicBezTo>
                  <a:pt x="702091" y="3392429"/>
                  <a:pt x="704178" y="3390340"/>
                  <a:pt x="706756" y="3390340"/>
                </a:cubicBezTo>
                <a:close/>
                <a:moveTo>
                  <a:pt x="4154792" y="3388934"/>
                </a:moveTo>
                <a:cubicBezTo>
                  <a:pt x="4158145" y="3388934"/>
                  <a:pt x="4160864" y="3391652"/>
                  <a:pt x="4160864" y="3395006"/>
                </a:cubicBezTo>
                <a:cubicBezTo>
                  <a:pt x="4160864" y="3398360"/>
                  <a:pt x="4158146" y="3401078"/>
                  <a:pt x="4154792" y="3401078"/>
                </a:cubicBezTo>
                <a:cubicBezTo>
                  <a:pt x="4151438" y="3401078"/>
                  <a:pt x="4148719" y="3398360"/>
                  <a:pt x="4148719" y="3395006"/>
                </a:cubicBezTo>
                <a:cubicBezTo>
                  <a:pt x="4148719" y="3391652"/>
                  <a:pt x="4151438" y="3388934"/>
                  <a:pt x="4154792" y="3388934"/>
                </a:cubicBezTo>
                <a:close/>
                <a:moveTo>
                  <a:pt x="863485" y="3388934"/>
                </a:moveTo>
                <a:cubicBezTo>
                  <a:pt x="866839" y="3388934"/>
                  <a:pt x="869557" y="3391652"/>
                  <a:pt x="869557" y="3395006"/>
                </a:cubicBezTo>
                <a:cubicBezTo>
                  <a:pt x="869557" y="3398360"/>
                  <a:pt x="866839" y="3401078"/>
                  <a:pt x="863485" y="3401078"/>
                </a:cubicBezTo>
                <a:cubicBezTo>
                  <a:pt x="860133" y="3401078"/>
                  <a:pt x="857415" y="3398360"/>
                  <a:pt x="857415" y="3395006"/>
                </a:cubicBezTo>
                <a:cubicBezTo>
                  <a:pt x="857415" y="3391652"/>
                  <a:pt x="860133" y="3388934"/>
                  <a:pt x="863485" y="3388934"/>
                </a:cubicBezTo>
                <a:close/>
                <a:moveTo>
                  <a:pt x="3998063" y="3387488"/>
                </a:moveTo>
                <a:cubicBezTo>
                  <a:pt x="4002215" y="3387488"/>
                  <a:pt x="4005582" y="3390854"/>
                  <a:pt x="4005582" y="3395006"/>
                </a:cubicBezTo>
                <a:cubicBezTo>
                  <a:pt x="4005582" y="3399159"/>
                  <a:pt x="4002215" y="3402525"/>
                  <a:pt x="3998063" y="3402525"/>
                </a:cubicBezTo>
                <a:cubicBezTo>
                  <a:pt x="3993911" y="3402525"/>
                  <a:pt x="3990545" y="3399159"/>
                  <a:pt x="3990545" y="3395006"/>
                </a:cubicBezTo>
                <a:cubicBezTo>
                  <a:pt x="3990545" y="3390854"/>
                  <a:pt x="3993911" y="3387488"/>
                  <a:pt x="3998063" y="3387488"/>
                </a:cubicBezTo>
                <a:close/>
                <a:moveTo>
                  <a:pt x="1020213" y="3387488"/>
                </a:moveTo>
                <a:cubicBezTo>
                  <a:pt x="1024366" y="3387488"/>
                  <a:pt x="1027732" y="3390854"/>
                  <a:pt x="1027732" y="3395006"/>
                </a:cubicBezTo>
                <a:cubicBezTo>
                  <a:pt x="1027732" y="3399159"/>
                  <a:pt x="1024366" y="3402525"/>
                  <a:pt x="1020213" y="3402525"/>
                </a:cubicBezTo>
                <a:cubicBezTo>
                  <a:pt x="1016061" y="3402525"/>
                  <a:pt x="1012695" y="3399159"/>
                  <a:pt x="1012695" y="3395006"/>
                </a:cubicBezTo>
                <a:cubicBezTo>
                  <a:pt x="1012695" y="3390854"/>
                  <a:pt x="1016061" y="3387488"/>
                  <a:pt x="1020213" y="3387488"/>
                </a:cubicBezTo>
                <a:close/>
                <a:moveTo>
                  <a:pt x="1176942" y="3386043"/>
                </a:moveTo>
                <a:cubicBezTo>
                  <a:pt x="1181893" y="3386043"/>
                  <a:pt x="1185906" y="3390056"/>
                  <a:pt x="1185906" y="3395006"/>
                </a:cubicBezTo>
                <a:cubicBezTo>
                  <a:pt x="1185906" y="3399957"/>
                  <a:pt x="1181893" y="3403970"/>
                  <a:pt x="1176942" y="3403970"/>
                </a:cubicBezTo>
                <a:cubicBezTo>
                  <a:pt x="1171992" y="3403970"/>
                  <a:pt x="1167979" y="3399957"/>
                  <a:pt x="1167979" y="3395006"/>
                </a:cubicBezTo>
                <a:cubicBezTo>
                  <a:pt x="1167979" y="3390056"/>
                  <a:pt x="1171992" y="3386043"/>
                  <a:pt x="1176942" y="3386043"/>
                </a:cubicBezTo>
                <a:close/>
                <a:moveTo>
                  <a:pt x="3841335" y="3385892"/>
                </a:moveTo>
                <a:cubicBezTo>
                  <a:pt x="3846368" y="3385892"/>
                  <a:pt x="3850449" y="3389973"/>
                  <a:pt x="3850449" y="3395007"/>
                </a:cubicBezTo>
                <a:cubicBezTo>
                  <a:pt x="3850449" y="3400040"/>
                  <a:pt x="3846368" y="3404121"/>
                  <a:pt x="3841335" y="3404121"/>
                </a:cubicBezTo>
                <a:cubicBezTo>
                  <a:pt x="3836301" y="3404121"/>
                  <a:pt x="3832220" y="3400040"/>
                  <a:pt x="3832220" y="3395007"/>
                </a:cubicBezTo>
                <a:cubicBezTo>
                  <a:pt x="3832220" y="3389973"/>
                  <a:pt x="3836301" y="3385892"/>
                  <a:pt x="3841335" y="3385892"/>
                </a:cubicBezTo>
                <a:close/>
                <a:moveTo>
                  <a:pt x="3684606" y="3384475"/>
                </a:moveTo>
                <a:cubicBezTo>
                  <a:pt x="3690422" y="3384475"/>
                  <a:pt x="3695137" y="3389190"/>
                  <a:pt x="3695137" y="3395007"/>
                </a:cubicBezTo>
                <a:cubicBezTo>
                  <a:pt x="3695137" y="3400823"/>
                  <a:pt x="3690422" y="3405538"/>
                  <a:pt x="3684606" y="3405538"/>
                </a:cubicBezTo>
                <a:cubicBezTo>
                  <a:pt x="3678789" y="3405538"/>
                  <a:pt x="3674074" y="3400823"/>
                  <a:pt x="3674074" y="3395007"/>
                </a:cubicBezTo>
                <a:cubicBezTo>
                  <a:pt x="3674074" y="3389190"/>
                  <a:pt x="3678789" y="3384475"/>
                  <a:pt x="3684606" y="3384475"/>
                </a:cubicBezTo>
                <a:close/>
                <a:moveTo>
                  <a:pt x="1333672" y="3384475"/>
                </a:moveTo>
                <a:cubicBezTo>
                  <a:pt x="1339488" y="3384475"/>
                  <a:pt x="1344203" y="3389190"/>
                  <a:pt x="1344203" y="3395007"/>
                </a:cubicBezTo>
                <a:cubicBezTo>
                  <a:pt x="1344203" y="3400823"/>
                  <a:pt x="1339488" y="3405538"/>
                  <a:pt x="1333672" y="3405538"/>
                </a:cubicBezTo>
                <a:cubicBezTo>
                  <a:pt x="1327855" y="3405538"/>
                  <a:pt x="1323140" y="3400823"/>
                  <a:pt x="1323140" y="3395007"/>
                </a:cubicBezTo>
                <a:cubicBezTo>
                  <a:pt x="1323140" y="3389190"/>
                  <a:pt x="1327855" y="3384475"/>
                  <a:pt x="1333672" y="3384475"/>
                </a:cubicBezTo>
                <a:close/>
                <a:moveTo>
                  <a:pt x="3527877" y="3382783"/>
                </a:moveTo>
                <a:cubicBezTo>
                  <a:pt x="3534627" y="3382783"/>
                  <a:pt x="3540100" y="3388255"/>
                  <a:pt x="3540100" y="3395006"/>
                </a:cubicBezTo>
                <a:cubicBezTo>
                  <a:pt x="3540100" y="3401756"/>
                  <a:pt x="3534627" y="3407229"/>
                  <a:pt x="3527877" y="3407229"/>
                </a:cubicBezTo>
                <a:cubicBezTo>
                  <a:pt x="3521126" y="3407229"/>
                  <a:pt x="3515654" y="3401756"/>
                  <a:pt x="3515654" y="3395006"/>
                </a:cubicBezTo>
                <a:cubicBezTo>
                  <a:pt x="3515654" y="3388255"/>
                  <a:pt x="3521126" y="3382783"/>
                  <a:pt x="3527877" y="3382783"/>
                </a:cubicBezTo>
                <a:close/>
                <a:moveTo>
                  <a:pt x="1490400" y="3382783"/>
                </a:moveTo>
                <a:cubicBezTo>
                  <a:pt x="1497150" y="3382783"/>
                  <a:pt x="1502623" y="3388255"/>
                  <a:pt x="1502623" y="3395006"/>
                </a:cubicBezTo>
                <a:cubicBezTo>
                  <a:pt x="1502623" y="3401756"/>
                  <a:pt x="1497150" y="3407229"/>
                  <a:pt x="1490400" y="3407229"/>
                </a:cubicBezTo>
                <a:cubicBezTo>
                  <a:pt x="1483649" y="3407229"/>
                  <a:pt x="1478177" y="3401756"/>
                  <a:pt x="1478177" y="3395006"/>
                </a:cubicBezTo>
                <a:cubicBezTo>
                  <a:pt x="1478177" y="3388255"/>
                  <a:pt x="1483649" y="3382783"/>
                  <a:pt x="1490400" y="3382783"/>
                </a:cubicBezTo>
                <a:close/>
                <a:moveTo>
                  <a:pt x="3371148" y="3381157"/>
                </a:moveTo>
                <a:cubicBezTo>
                  <a:pt x="3378797" y="3381157"/>
                  <a:pt x="3384998" y="3387358"/>
                  <a:pt x="3384998" y="3395007"/>
                </a:cubicBezTo>
                <a:cubicBezTo>
                  <a:pt x="3384998" y="3402656"/>
                  <a:pt x="3378797" y="3408856"/>
                  <a:pt x="3371148" y="3408856"/>
                </a:cubicBezTo>
                <a:cubicBezTo>
                  <a:pt x="3363499" y="3408856"/>
                  <a:pt x="3357298" y="3402656"/>
                  <a:pt x="3357298" y="3395007"/>
                </a:cubicBezTo>
                <a:cubicBezTo>
                  <a:pt x="3357298" y="3387358"/>
                  <a:pt x="3363499" y="3381157"/>
                  <a:pt x="3371148" y="3381157"/>
                </a:cubicBezTo>
                <a:close/>
                <a:moveTo>
                  <a:pt x="1647130" y="3381157"/>
                </a:moveTo>
                <a:cubicBezTo>
                  <a:pt x="1654779" y="3381157"/>
                  <a:pt x="1660979" y="3387358"/>
                  <a:pt x="1660979" y="3395007"/>
                </a:cubicBezTo>
                <a:cubicBezTo>
                  <a:pt x="1660979" y="3402656"/>
                  <a:pt x="1654779" y="3408856"/>
                  <a:pt x="1647130" y="3408856"/>
                </a:cubicBezTo>
                <a:cubicBezTo>
                  <a:pt x="1639481" y="3408856"/>
                  <a:pt x="1633280" y="3402656"/>
                  <a:pt x="1633280" y="3395007"/>
                </a:cubicBezTo>
                <a:cubicBezTo>
                  <a:pt x="1633280" y="3387358"/>
                  <a:pt x="1639481" y="3381157"/>
                  <a:pt x="1647130" y="3381157"/>
                </a:cubicBezTo>
                <a:close/>
                <a:moveTo>
                  <a:pt x="3214418" y="3379823"/>
                </a:moveTo>
                <a:cubicBezTo>
                  <a:pt x="3222804" y="3379823"/>
                  <a:pt x="3229602" y="3386621"/>
                  <a:pt x="3229602" y="3395006"/>
                </a:cubicBezTo>
                <a:cubicBezTo>
                  <a:pt x="3229602" y="3403392"/>
                  <a:pt x="3222804" y="3410190"/>
                  <a:pt x="3214418" y="3410190"/>
                </a:cubicBezTo>
                <a:cubicBezTo>
                  <a:pt x="3206033" y="3410190"/>
                  <a:pt x="3199235" y="3403392"/>
                  <a:pt x="3199235" y="3395006"/>
                </a:cubicBezTo>
                <a:cubicBezTo>
                  <a:pt x="3199235" y="3386621"/>
                  <a:pt x="3206033" y="3379823"/>
                  <a:pt x="3214418" y="3379823"/>
                </a:cubicBezTo>
                <a:close/>
                <a:moveTo>
                  <a:pt x="1803858" y="3379823"/>
                </a:moveTo>
                <a:cubicBezTo>
                  <a:pt x="1812244" y="3379823"/>
                  <a:pt x="1819042" y="3386621"/>
                  <a:pt x="1819042" y="3395006"/>
                </a:cubicBezTo>
                <a:cubicBezTo>
                  <a:pt x="1819042" y="3403392"/>
                  <a:pt x="1812244" y="3410190"/>
                  <a:pt x="1803858" y="3410190"/>
                </a:cubicBezTo>
                <a:cubicBezTo>
                  <a:pt x="1795473" y="3410190"/>
                  <a:pt x="1788675" y="3403392"/>
                  <a:pt x="1788675" y="3395006"/>
                </a:cubicBezTo>
                <a:cubicBezTo>
                  <a:pt x="1788675" y="3386621"/>
                  <a:pt x="1795473" y="3379823"/>
                  <a:pt x="1803858" y="3379823"/>
                </a:cubicBezTo>
                <a:close/>
                <a:moveTo>
                  <a:pt x="3057690" y="3378430"/>
                </a:moveTo>
                <a:cubicBezTo>
                  <a:pt x="3066845" y="3378430"/>
                  <a:pt x="3074266" y="3385852"/>
                  <a:pt x="3074266" y="3395007"/>
                </a:cubicBezTo>
                <a:cubicBezTo>
                  <a:pt x="3074266" y="3404162"/>
                  <a:pt x="3066845" y="3411583"/>
                  <a:pt x="3057690" y="3411583"/>
                </a:cubicBezTo>
                <a:cubicBezTo>
                  <a:pt x="3048535" y="3411583"/>
                  <a:pt x="3041113" y="3404162"/>
                  <a:pt x="3041113" y="3395007"/>
                </a:cubicBezTo>
                <a:cubicBezTo>
                  <a:pt x="3041113" y="3385852"/>
                  <a:pt x="3048535" y="3378430"/>
                  <a:pt x="3057690" y="3378430"/>
                </a:cubicBezTo>
                <a:close/>
                <a:moveTo>
                  <a:pt x="1960588" y="3378430"/>
                </a:moveTo>
                <a:cubicBezTo>
                  <a:pt x="1969743" y="3378430"/>
                  <a:pt x="1977164" y="3385852"/>
                  <a:pt x="1977164" y="3395007"/>
                </a:cubicBezTo>
                <a:cubicBezTo>
                  <a:pt x="1977164" y="3404162"/>
                  <a:pt x="1969743" y="3411583"/>
                  <a:pt x="1960588" y="3411583"/>
                </a:cubicBezTo>
                <a:cubicBezTo>
                  <a:pt x="1951433" y="3411583"/>
                  <a:pt x="1944011" y="3404162"/>
                  <a:pt x="1944011" y="3395007"/>
                </a:cubicBezTo>
                <a:cubicBezTo>
                  <a:pt x="1944011" y="3385852"/>
                  <a:pt x="1951433" y="3378430"/>
                  <a:pt x="1960588" y="3378430"/>
                </a:cubicBezTo>
                <a:close/>
                <a:moveTo>
                  <a:pt x="2117316" y="3377398"/>
                </a:moveTo>
                <a:cubicBezTo>
                  <a:pt x="2127041" y="3377398"/>
                  <a:pt x="2134925" y="3385282"/>
                  <a:pt x="2134925" y="3395006"/>
                </a:cubicBezTo>
                <a:cubicBezTo>
                  <a:pt x="2134925" y="3404731"/>
                  <a:pt x="2127041" y="3412615"/>
                  <a:pt x="2117316" y="3412615"/>
                </a:cubicBezTo>
                <a:cubicBezTo>
                  <a:pt x="2107592" y="3412615"/>
                  <a:pt x="2099708" y="3404731"/>
                  <a:pt x="2099708" y="3395006"/>
                </a:cubicBezTo>
                <a:cubicBezTo>
                  <a:pt x="2099708" y="3385282"/>
                  <a:pt x="2107592" y="3377398"/>
                  <a:pt x="2117316" y="3377398"/>
                </a:cubicBezTo>
                <a:close/>
                <a:moveTo>
                  <a:pt x="2900961" y="3377188"/>
                </a:moveTo>
                <a:cubicBezTo>
                  <a:pt x="2910802" y="3377188"/>
                  <a:pt x="2918780" y="3385165"/>
                  <a:pt x="2918780" y="3395006"/>
                </a:cubicBezTo>
                <a:cubicBezTo>
                  <a:pt x="2918780" y="3404847"/>
                  <a:pt x="2910802" y="3412825"/>
                  <a:pt x="2900961" y="3412825"/>
                </a:cubicBezTo>
                <a:cubicBezTo>
                  <a:pt x="2891121" y="3412825"/>
                  <a:pt x="2883143" y="3404847"/>
                  <a:pt x="2883143" y="3395006"/>
                </a:cubicBezTo>
                <a:cubicBezTo>
                  <a:pt x="2883143" y="3385166"/>
                  <a:pt x="2891120" y="3377188"/>
                  <a:pt x="2900961" y="3377188"/>
                </a:cubicBezTo>
                <a:close/>
                <a:moveTo>
                  <a:pt x="2744232" y="3376551"/>
                </a:moveTo>
                <a:cubicBezTo>
                  <a:pt x="2754424" y="3376551"/>
                  <a:pt x="2762687" y="3384814"/>
                  <a:pt x="2762687" y="3395007"/>
                </a:cubicBezTo>
                <a:cubicBezTo>
                  <a:pt x="2762687" y="3405199"/>
                  <a:pt x="2754424" y="3413462"/>
                  <a:pt x="2744232" y="3413462"/>
                </a:cubicBezTo>
                <a:cubicBezTo>
                  <a:pt x="2734039" y="3413462"/>
                  <a:pt x="2725776" y="3405199"/>
                  <a:pt x="2725776" y="3395007"/>
                </a:cubicBezTo>
                <a:cubicBezTo>
                  <a:pt x="2725776" y="3384814"/>
                  <a:pt x="2734039" y="3376551"/>
                  <a:pt x="2744232" y="3376551"/>
                </a:cubicBezTo>
                <a:close/>
                <a:moveTo>
                  <a:pt x="2274045" y="3376551"/>
                </a:moveTo>
                <a:cubicBezTo>
                  <a:pt x="2284238" y="3376551"/>
                  <a:pt x="2292501" y="3384814"/>
                  <a:pt x="2292501" y="3395007"/>
                </a:cubicBezTo>
                <a:cubicBezTo>
                  <a:pt x="2292501" y="3405199"/>
                  <a:pt x="2284238" y="3413462"/>
                  <a:pt x="2274045" y="3413462"/>
                </a:cubicBezTo>
                <a:cubicBezTo>
                  <a:pt x="2263853" y="3413462"/>
                  <a:pt x="2255590" y="3405199"/>
                  <a:pt x="2255590" y="3395007"/>
                </a:cubicBezTo>
                <a:cubicBezTo>
                  <a:pt x="2255590" y="3384814"/>
                  <a:pt x="2263853" y="3376551"/>
                  <a:pt x="2274045" y="3376551"/>
                </a:cubicBezTo>
                <a:close/>
                <a:moveTo>
                  <a:pt x="2587503" y="3376120"/>
                </a:moveTo>
                <a:cubicBezTo>
                  <a:pt x="2597934" y="3376120"/>
                  <a:pt x="2606390" y="3384576"/>
                  <a:pt x="2606390" y="3395006"/>
                </a:cubicBezTo>
                <a:cubicBezTo>
                  <a:pt x="2606390" y="3405437"/>
                  <a:pt x="2597934" y="3413893"/>
                  <a:pt x="2587503" y="3413893"/>
                </a:cubicBezTo>
                <a:cubicBezTo>
                  <a:pt x="2577073" y="3413893"/>
                  <a:pt x="2568617" y="3405437"/>
                  <a:pt x="2568617" y="3395006"/>
                </a:cubicBezTo>
                <a:cubicBezTo>
                  <a:pt x="2568617" y="3384576"/>
                  <a:pt x="2577073" y="3376120"/>
                  <a:pt x="2587503" y="3376120"/>
                </a:cubicBezTo>
                <a:close/>
                <a:moveTo>
                  <a:pt x="2430774" y="3376120"/>
                </a:moveTo>
                <a:cubicBezTo>
                  <a:pt x="2441205" y="3376120"/>
                  <a:pt x="2449661" y="3384576"/>
                  <a:pt x="2449661" y="3395006"/>
                </a:cubicBezTo>
                <a:cubicBezTo>
                  <a:pt x="2449661" y="3405437"/>
                  <a:pt x="2441205" y="3413893"/>
                  <a:pt x="2430774" y="3413893"/>
                </a:cubicBezTo>
                <a:cubicBezTo>
                  <a:pt x="2420344" y="3413893"/>
                  <a:pt x="2411888" y="3405437"/>
                  <a:pt x="2411888" y="3395006"/>
                </a:cubicBezTo>
                <a:cubicBezTo>
                  <a:pt x="2411888" y="3384576"/>
                  <a:pt x="2420344" y="3376120"/>
                  <a:pt x="2430774" y="3376120"/>
                </a:cubicBezTo>
                <a:close/>
                <a:moveTo>
                  <a:pt x="4860073" y="3257671"/>
                </a:moveTo>
                <a:cubicBezTo>
                  <a:pt x="4860959" y="3257671"/>
                  <a:pt x="4861677" y="3258389"/>
                  <a:pt x="4861677" y="3259275"/>
                </a:cubicBezTo>
                <a:cubicBezTo>
                  <a:pt x="4861677" y="3260161"/>
                  <a:pt x="4860959" y="3260879"/>
                  <a:pt x="4860073" y="3260879"/>
                </a:cubicBezTo>
                <a:cubicBezTo>
                  <a:pt x="4859187" y="3260879"/>
                  <a:pt x="4858469" y="3260161"/>
                  <a:pt x="4858469" y="3259275"/>
                </a:cubicBezTo>
                <a:cubicBezTo>
                  <a:pt x="4858469" y="3258389"/>
                  <a:pt x="4859187" y="3257671"/>
                  <a:pt x="4860073" y="3257671"/>
                </a:cubicBezTo>
                <a:close/>
                <a:moveTo>
                  <a:pt x="158205" y="3257671"/>
                </a:moveTo>
                <a:cubicBezTo>
                  <a:pt x="159091" y="3257671"/>
                  <a:pt x="159809" y="3258389"/>
                  <a:pt x="159809" y="3259275"/>
                </a:cubicBezTo>
                <a:cubicBezTo>
                  <a:pt x="159809" y="3260161"/>
                  <a:pt x="159091" y="3260879"/>
                  <a:pt x="158205" y="3260879"/>
                </a:cubicBezTo>
                <a:cubicBezTo>
                  <a:pt x="157319" y="3260879"/>
                  <a:pt x="156601" y="3260161"/>
                  <a:pt x="156601" y="3259275"/>
                </a:cubicBezTo>
                <a:cubicBezTo>
                  <a:pt x="156601" y="3258389"/>
                  <a:pt x="157319" y="3257671"/>
                  <a:pt x="158205" y="3257671"/>
                </a:cubicBezTo>
                <a:close/>
                <a:moveTo>
                  <a:pt x="4703343" y="3256877"/>
                </a:moveTo>
                <a:cubicBezTo>
                  <a:pt x="4704668" y="3256877"/>
                  <a:pt x="4705742" y="3257951"/>
                  <a:pt x="4705742" y="3259275"/>
                </a:cubicBezTo>
                <a:cubicBezTo>
                  <a:pt x="4705742" y="3260600"/>
                  <a:pt x="4704668" y="3261674"/>
                  <a:pt x="4703343" y="3261674"/>
                </a:cubicBezTo>
                <a:cubicBezTo>
                  <a:pt x="4702018" y="3261674"/>
                  <a:pt x="4700945" y="3260600"/>
                  <a:pt x="4700945" y="3259275"/>
                </a:cubicBezTo>
                <a:cubicBezTo>
                  <a:pt x="4700945" y="3257951"/>
                  <a:pt x="4702018" y="3256877"/>
                  <a:pt x="4703343" y="3256877"/>
                </a:cubicBezTo>
                <a:close/>
                <a:moveTo>
                  <a:pt x="314934" y="3256877"/>
                </a:moveTo>
                <a:cubicBezTo>
                  <a:pt x="316259" y="3256877"/>
                  <a:pt x="317333" y="3257951"/>
                  <a:pt x="317333" y="3259275"/>
                </a:cubicBezTo>
                <a:cubicBezTo>
                  <a:pt x="317333" y="3260600"/>
                  <a:pt x="316259" y="3261674"/>
                  <a:pt x="314934" y="3261674"/>
                </a:cubicBezTo>
                <a:cubicBezTo>
                  <a:pt x="313610" y="3261674"/>
                  <a:pt x="312537" y="3260600"/>
                  <a:pt x="312537" y="3259275"/>
                </a:cubicBezTo>
                <a:cubicBezTo>
                  <a:pt x="312537" y="3257951"/>
                  <a:pt x="313610" y="3256877"/>
                  <a:pt x="314934" y="3256877"/>
                </a:cubicBezTo>
                <a:close/>
                <a:moveTo>
                  <a:pt x="4546615" y="3255834"/>
                </a:moveTo>
                <a:cubicBezTo>
                  <a:pt x="4548515" y="3255834"/>
                  <a:pt x="4550056" y="3257375"/>
                  <a:pt x="4550056" y="3259275"/>
                </a:cubicBezTo>
                <a:cubicBezTo>
                  <a:pt x="4550056" y="3261176"/>
                  <a:pt x="4548515" y="3262717"/>
                  <a:pt x="4546615" y="3262717"/>
                </a:cubicBezTo>
                <a:cubicBezTo>
                  <a:pt x="4544714" y="3262717"/>
                  <a:pt x="4543174" y="3261176"/>
                  <a:pt x="4543174" y="3259275"/>
                </a:cubicBezTo>
                <a:cubicBezTo>
                  <a:pt x="4543174" y="3257375"/>
                  <a:pt x="4544714" y="3255834"/>
                  <a:pt x="4546615" y="3255834"/>
                </a:cubicBezTo>
                <a:close/>
                <a:moveTo>
                  <a:pt x="471663" y="3255834"/>
                </a:moveTo>
                <a:cubicBezTo>
                  <a:pt x="473564" y="3255834"/>
                  <a:pt x="475105" y="3257375"/>
                  <a:pt x="475105" y="3259275"/>
                </a:cubicBezTo>
                <a:cubicBezTo>
                  <a:pt x="475105" y="3261176"/>
                  <a:pt x="473564" y="3262717"/>
                  <a:pt x="471663" y="3262717"/>
                </a:cubicBezTo>
                <a:cubicBezTo>
                  <a:pt x="469763" y="3262717"/>
                  <a:pt x="468222" y="3261176"/>
                  <a:pt x="468222" y="3259275"/>
                </a:cubicBezTo>
                <a:cubicBezTo>
                  <a:pt x="468222" y="3257375"/>
                  <a:pt x="469763" y="3255834"/>
                  <a:pt x="471663" y="3255834"/>
                </a:cubicBezTo>
                <a:close/>
                <a:moveTo>
                  <a:pt x="4389886" y="3254718"/>
                </a:moveTo>
                <a:cubicBezTo>
                  <a:pt x="4392403" y="3254718"/>
                  <a:pt x="4394444" y="3256758"/>
                  <a:pt x="4394444" y="3259275"/>
                </a:cubicBezTo>
                <a:cubicBezTo>
                  <a:pt x="4394444" y="3261792"/>
                  <a:pt x="4392403" y="3263833"/>
                  <a:pt x="4389886" y="3263833"/>
                </a:cubicBezTo>
                <a:cubicBezTo>
                  <a:pt x="4387370" y="3263833"/>
                  <a:pt x="4385329" y="3261792"/>
                  <a:pt x="4385329" y="3259275"/>
                </a:cubicBezTo>
                <a:cubicBezTo>
                  <a:pt x="4385329" y="3256758"/>
                  <a:pt x="4387370" y="3254718"/>
                  <a:pt x="4389886" y="3254718"/>
                </a:cubicBezTo>
                <a:close/>
                <a:moveTo>
                  <a:pt x="628392" y="3254718"/>
                </a:moveTo>
                <a:cubicBezTo>
                  <a:pt x="630909" y="3254718"/>
                  <a:pt x="632950" y="3256758"/>
                  <a:pt x="632950" y="3259275"/>
                </a:cubicBezTo>
                <a:cubicBezTo>
                  <a:pt x="632950" y="3261792"/>
                  <a:pt x="630909" y="3263833"/>
                  <a:pt x="628392" y="3263833"/>
                </a:cubicBezTo>
                <a:cubicBezTo>
                  <a:pt x="625875" y="3263833"/>
                  <a:pt x="623834" y="3261792"/>
                  <a:pt x="623834" y="3259275"/>
                </a:cubicBezTo>
                <a:cubicBezTo>
                  <a:pt x="623834" y="3256758"/>
                  <a:pt x="625876" y="3254718"/>
                  <a:pt x="628392" y="3254718"/>
                </a:cubicBezTo>
                <a:close/>
                <a:moveTo>
                  <a:pt x="4233157" y="3253327"/>
                </a:moveTo>
                <a:cubicBezTo>
                  <a:pt x="4236442" y="3253327"/>
                  <a:pt x="4239105" y="3255990"/>
                  <a:pt x="4239105" y="3259275"/>
                </a:cubicBezTo>
                <a:cubicBezTo>
                  <a:pt x="4239105" y="3262560"/>
                  <a:pt x="4236442" y="3265223"/>
                  <a:pt x="4233157" y="3265223"/>
                </a:cubicBezTo>
                <a:cubicBezTo>
                  <a:pt x="4229872" y="3265223"/>
                  <a:pt x="4227209" y="3262560"/>
                  <a:pt x="4227209" y="3259275"/>
                </a:cubicBezTo>
                <a:cubicBezTo>
                  <a:pt x="4227209" y="3255990"/>
                  <a:pt x="4229873" y="3253327"/>
                  <a:pt x="4233157" y="3253327"/>
                </a:cubicBezTo>
                <a:close/>
                <a:moveTo>
                  <a:pt x="785120" y="3253327"/>
                </a:moveTo>
                <a:cubicBezTo>
                  <a:pt x="788405" y="3253327"/>
                  <a:pt x="791070" y="3255990"/>
                  <a:pt x="791070" y="3259275"/>
                </a:cubicBezTo>
                <a:cubicBezTo>
                  <a:pt x="791070" y="3262560"/>
                  <a:pt x="788405" y="3265223"/>
                  <a:pt x="785120" y="3265223"/>
                </a:cubicBezTo>
                <a:cubicBezTo>
                  <a:pt x="781836" y="3265223"/>
                  <a:pt x="779174" y="3262560"/>
                  <a:pt x="779174" y="3259275"/>
                </a:cubicBezTo>
                <a:cubicBezTo>
                  <a:pt x="779174" y="3255990"/>
                  <a:pt x="781836" y="3253327"/>
                  <a:pt x="785120" y="3253327"/>
                </a:cubicBezTo>
                <a:close/>
                <a:moveTo>
                  <a:pt x="4076429" y="3251757"/>
                </a:moveTo>
                <a:cubicBezTo>
                  <a:pt x="4080581" y="3251757"/>
                  <a:pt x="4083947" y="3255123"/>
                  <a:pt x="4083947" y="3259275"/>
                </a:cubicBezTo>
                <a:cubicBezTo>
                  <a:pt x="4083947" y="3263428"/>
                  <a:pt x="4080581" y="3266794"/>
                  <a:pt x="4076429" y="3266794"/>
                </a:cubicBezTo>
                <a:cubicBezTo>
                  <a:pt x="4072277" y="3266794"/>
                  <a:pt x="4068910" y="3263428"/>
                  <a:pt x="4068910" y="3259275"/>
                </a:cubicBezTo>
                <a:cubicBezTo>
                  <a:pt x="4068910" y="3255123"/>
                  <a:pt x="4072277" y="3251757"/>
                  <a:pt x="4076429" y="3251757"/>
                </a:cubicBezTo>
                <a:close/>
                <a:moveTo>
                  <a:pt x="941851" y="3251757"/>
                </a:moveTo>
                <a:cubicBezTo>
                  <a:pt x="946002" y="3251757"/>
                  <a:pt x="949369" y="3255123"/>
                  <a:pt x="949369" y="3259275"/>
                </a:cubicBezTo>
                <a:cubicBezTo>
                  <a:pt x="949369" y="3263428"/>
                  <a:pt x="946002" y="3266794"/>
                  <a:pt x="941851" y="3266794"/>
                </a:cubicBezTo>
                <a:cubicBezTo>
                  <a:pt x="937698" y="3266794"/>
                  <a:pt x="934332" y="3263428"/>
                  <a:pt x="934332" y="3259275"/>
                </a:cubicBezTo>
                <a:cubicBezTo>
                  <a:pt x="934332" y="3255123"/>
                  <a:pt x="937698" y="3251757"/>
                  <a:pt x="941851" y="3251757"/>
                </a:cubicBezTo>
                <a:close/>
                <a:moveTo>
                  <a:pt x="1098578" y="3250312"/>
                </a:moveTo>
                <a:cubicBezTo>
                  <a:pt x="1103529" y="3250312"/>
                  <a:pt x="1107541" y="3254325"/>
                  <a:pt x="1107541" y="3259275"/>
                </a:cubicBezTo>
                <a:cubicBezTo>
                  <a:pt x="1107541" y="3264226"/>
                  <a:pt x="1103529" y="3268239"/>
                  <a:pt x="1098578" y="3268239"/>
                </a:cubicBezTo>
                <a:cubicBezTo>
                  <a:pt x="1093628" y="3268239"/>
                  <a:pt x="1089615" y="3264226"/>
                  <a:pt x="1089615" y="3259275"/>
                </a:cubicBezTo>
                <a:cubicBezTo>
                  <a:pt x="1089615" y="3254325"/>
                  <a:pt x="1093628" y="3250312"/>
                  <a:pt x="1098578" y="3250312"/>
                </a:cubicBezTo>
                <a:close/>
                <a:moveTo>
                  <a:pt x="3919698" y="3250160"/>
                </a:moveTo>
                <a:cubicBezTo>
                  <a:pt x="3924732" y="3250160"/>
                  <a:pt x="3928813" y="3254241"/>
                  <a:pt x="3928813" y="3259275"/>
                </a:cubicBezTo>
                <a:cubicBezTo>
                  <a:pt x="3928813" y="3264308"/>
                  <a:pt x="3924732" y="3268389"/>
                  <a:pt x="3919698" y="3268389"/>
                </a:cubicBezTo>
                <a:cubicBezTo>
                  <a:pt x="3914665" y="3268389"/>
                  <a:pt x="3910584" y="3264308"/>
                  <a:pt x="3910584" y="3259275"/>
                </a:cubicBezTo>
                <a:cubicBezTo>
                  <a:pt x="3910584" y="3254241"/>
                  <a:pt x="3914665" y="3250160"/>
                  <a:pt x="3919698" y="3250160"/>
                </a:cubicBezTo>
                <a:close/>
                <a:moveTo>
                  <a:pt x="3762970" y="3248415"/>
                </a:moveTo>
                <a:cubicBezTo>
                  <a:pt x="3768968" y="3248415"/>
                  <a:pt x="3773830" y="3253277"/>
                  <a:pt x="3773830" y="3259275"/>
                </a:cubicBezTo>
                <a:cubicBezTo>
                  <a:pt x="3773830" y="3265273"/>
                  <a:pt x="3768968" y="3270135"/>
                  <a:pt x="3762970" y="3270135"/>
                </a:cubicBezTo>
                <a:cubicBezTo>
                  <a:pt x="3756972" y="3270135"/>
                  <a:pt x="3752110" y="3265273"/>
                  <a:pt x="3752110" y="3259275"/>
                </a:cubicBezTo>
                <a:cubicBezTo>
                  <a:pt x="3752110" y="3253277"/>
                  <a:pt x="3756972" y="3248415"/>
                  <a:pt x="3762970" y="3248415"/>
                </a:cubicBezTo>
                <a:close/>
                <a:moveTo>
                  <a:pt x="1255307" y="3248415"/>
                </a:moveTo>
                <a:cubicBezTo>
                  <a:pt x="1261305" y="3248415"/>
                  <a:pt x="1266167" y="3253277"/>
                  <a:pt x="1266167" y="3259275"/>
                </a:cubicBezTo>
                <a:cubicBezTo>
                  <a:pt x="1266167" y="3265273"/>
                  <a:pt x="1261305" y="3270135"/>
                  <a:pt x="1255307" y="3270135"/>
                </a:cubicBezTo>
                <a:cubicBezTo>
                  <a:pt x="1249309" y="3270135"/>
                  <a:pt x="1244447" y="3265273"/>
                  <a:pt x="1244447" y="3259275"/>
                </a:cubicBezTo>
                <a:cubicBezTo>
                  <a:pt x="1244447" y="3253277"/>
                  <a:pt x="1249309" y="3248415"/>
                  <a:pt x="1255307" y="3248415"/>
                </a:cubicBezTo>
                <a:close/>
                <a:moveTo>
                  <a:pt x="3606241" y="3246699"/>
                </a:moveTo>
                <a:cubicBezTo>
                  <a:pt x="3613186" y="3246699"/>
                  <a:pt x="3618817" y="3252329"/>
                  <a:pt x="3618817" y="3259275"/>
                </a:cubicBezTo>
                <a:cubicBezTo>
                  <a:pt x="3618817" y="3266220"/>
                  <a:pt x="3613186" y="3271851"/>
                  <a:pt x="3606241" y="3271851"/>
                </a:cubicBezTo>
                <a:cubicBezTo>
                  <a:pt x="3599295" y="3271851"/>
                  <a:pt x="3593665" y="3266220"/>
                  <a:pt x="3593665" y="3259275"/>
                </a:cubicBezTo>
                <a:cubicBezTo>
                  <a:pt x="3593665" y="3252329"/>
                  <a:pt x="3599295" y="3246699"/>
                  <a:pt x="3606241" y="3246699"/>
                </a:cubicBezTo>
                <a:close/>
                <a:moveTo>
                  <a:pt x="1412036" y="3246699"/>
                </a:moveTo>
                <a:cubicBezTo>
                  <a:pt x="1418981" y="3246699"/>
                  <a:pt x="1424612" y="3252329"/>
                  <a:pt x="1424612" y="3259275"/>
                </a:cubicBezTo>
                <a:cubicBezTo>
                  <a:pt x="1424612" y="3266220"/>
                  <a:pt x="1418981" y="3271851"/>
                  <a:pt x="1412036" y="3271851"/>
                </a:cubicBezTo>
                <a:cubicBezTo>
                  <a:pt x="1405090" y="3271851"/>
                  <a:pt x="1399460" y="3266220"/>
                  <a:pt x="1399460" y="3259275"/>
                </a:cubicBezTo>
                <a:cubicBezTo>
                  <a:pt x="1399460" y="3252329"/>
                  <a:pt x="1405090" y="3246699"/>
                  <a:pt x="1412036" y="3246699"/>
                </a:cubicBezTo>
                <a:close/>
                <a:moveTo>
                  <a:pt x="3449512" y="3244861"/>
                </a:moveTo>
                <a:cubicBezTo>
                  <a:pt x="3457473" y="3244861"/>
                  <a:pt x="3463926" y="3251314"/>
                  <a:pt x="3463926" y="3259275"/>
                </a:cubicBezTo>
                <a:cubicBezTo>
                  <a:pt x="3463926" y="3267236"/>
                  <a:pt x="3457473" y="3273689"/>
                  <a:pt x="3449512" y="3273689"/>
                </a:cubicBezTo>
                <a:cubicBezTo>
                  <a:pt x="3441551" y="3273689"/>
                  <a:pt x="3435098" y="3267236"/>
                  <a:pt x="3435098" y="3259275"/>
                </a:cubicBezTo>
                <a:cubicBezTo>
                  <a:pt x="3435098" y="3251314"/>
                  <a:pt x="3441551" y="3244861"/>
                  <a:pt x="3449512" y="3244861"/>
                </a:cubicBezTo>
                <a:close/>
                <a:moveTo>
                  <a:pt x="1568765" y="3244861"/>
                </a:moveTo>
                <a:cubicBezTo>
                  <a:pt x="1576726" y="3244861"/>
                  <a:pt x="1583179" y="3251314"/>
                  <a:pt x="1583179" y="3259275"/>
                </a:cubicBezTo>
                <a:cubicBezTo>
                  <a:pt x="1583179" y="3267236"/>
                  <a:pt x="1576726" y="3273689"/>
                  <a:pt x="1568765" y="3273689"/>
                </a:cubicBezTo>
                <a:cubicBezTo>
                  <a:pt x="1560804" y="3273689"/>
                  <a:pt x="1554351" y="3267236"/>
                  <a:pt x="1554351" y="3259275"/>
                </a:cubicBezTo>
                <a:cubicBezTo>
                  <a:pt x="1554351" y="3251314"/>
                  <a:pt x="1560804" y="3244861"/>
                  <a:pt x="1568765" y="3244861"/>
                </a:cubicBezTo>
                <a:close/>
                <a:moveTo>
                  <a:pt x="3292783" y="3243303"/>
                </a:moveTo>
                <a:cubicBezTo>
                  <a:pt x="3301604" y="3243303"/>
                  <a:pt x="3308755" y="3250454"/>
                  <a:pt x="3308755" y="3259275"/>
                </a:cubicBezTo>
                <a:cubicBezTo>
                  <a:pt x="3308755" y="3268097"/>
                  <a:pt x="3301604" y="3275248"/>
                  <a:pt x="3292783" y="3275248"/>
                </a:cubicBezTo>
                <a:cubicBezTo>
                  <a:pt x="3283962" y="3275248"/>
                  <a:pt x="3276811" y="3268097"/>
                  <a:pt x="3276811" y="3259275"/>
                </a:cubicBezTo>
                <a:cubicBezTo>
                  <a:pt x="3276811" y="3250454"/>
                  <a:pt x="3283962" y="3243303"/>
                  <a:pt x="3292783" y="3243303"/>
                </a:cubicBezTo>
                <a:close/>
                <a:moveTo>
                  <a:pt x="1725494" y="3243303"/>
                </a:moveTo>
                <a:cubicBezTo>
                  <a:pt x="1734315" y="3243303"/>
                  <a:pt x="1741466" y="3250454"/>
                  <a:pt x="1741466" y="3259275"/>
                </a:cubicBezTo>
                <a:cubicBezTo>
                  <a:pt x="1741466" y="3268097"/>
                  <a:pt x="1734315" y="3275248"/>
                  <a:pt x="1725494" y="3275248"/>
                </a:cubicBezTo>
                <a:cubicBezTo>
                  <a:pt x="1716673" y="3275248"/>
                  <a:pt x="1709522" y="3268097"/>
                  <a:pt x="1709522" y="3259275"/>
                </a:cubicBezTo>
                <a:cubicBezTo>
                  <a:pt x="1709522" y="3250454"/>
                  <a:pt x="1716673" y="3243303"/>
                  <a:pt x="1725494" y="3243303"/>
                </a:cubicBezTo>
                <a:close/>
                <a:moveTo>
                  <a:pt x="3136054" y="3241457"/>
                </a:moveTo>
                <a:cubicBezTo>
                  <a:pt x="3145895" y="3241457"/>
                  <a:pt x="3153873" y="3249434"/>
                  <a:pt x="3153873" y="3259275"/>
                </a:cubicBezTo>
                <a:cubicBezTo>
                  <a:pt x="3153873" y="3269116"/>
                  <a:pt x="3145895" y="3277094"/>
                  <a:pt x="3136054" y="3277094"/>
                </a:cubicBezTo>
                <a:cubicBezTo>
                  <a:pt x="3126214" y="3277094"/>
                  <a:pt x="3118236" y="3269116"/>
                  <a:pt x="3118236" y="3259275"/>
                </a:cubicBezTo>
                <a:cubicBezTo>
                  <a:pt x="3118236" y="3249435"/>
                  <a:pt x="3126213" y="3241457"/>
                  <a:pt x="3136054" y="3241457"/>
                </a:cubicBezTo>
                <a:close/>
                <a:moveTo>
                  <a:pt x="1882222" y="3241457"/>
                </a:moveTo>
                <a:cubicBezTo>
                  <a:pt x="1892063" y="3241457"/>
                  <a:pt x="1900041" y="3249434"/>
                  <a:pt x="1900041" y="3259275"/>
                </a:cubicBezTo>
                <a:cubicBezTo>
                  <a:pt x="1900041" y="3269116"/>
                  <a:pt x="1892063" y="3277094"/>
                  <a:pt x="1882222" y="3277094"/>
                </a:cubicBezTo>
                <a:cubicBezTo>
                  <a:pt x="1872382" y="3277094"/>
                  <a:pt x="1864404" y="3269116"/>
                  <a:pt x="1864404" y="3259275"/>
                </a:cubicBezTo>
                <a:cubicBezTo>
                  <a:pt x="1864404" y="3249435"/>
                  <a:pt x="1872381" y="3241457"/>
                  <a:pt x="1882222" y="3241457"/>
                </a:cubicBezTo>
                <a:close/>
                <a:moveTo>
                  <a:pt x="2979326" y="3240171"/>
                </a:moveTo>
                <a:cubicBezTo>
                  <a:pt x="2989876" y="3240171"/>
                  <a:pt x="2998429" y="3248724"/>
                  <a:pt x="2998429" y="3259275"/>
                </a:cubicBezTo>
                <a:cubicBezTo>
                  <a:pt x="2998429" y="3269825"/>
                  <a:pt x="2989876" y="3278378"/>
                  <a:pt x="2979326" y="3278378"/>
                </a:cubicBezTo>
                <a:cubicBezTo>
                  <a:pt x="2968775" y="3278378"/>
                  <a:pt x="2960222" y="3269825"/>
                  <a:pt x="2960222" y="3259275"/>
                </a:cubicBezTo>
                <a:cubicBezTo>
                  <a:pt x="2960222" y="3248724"/>
                  <a:pt x="2968775" y="3240171"/>
                  <a:pt x="2979326" y="3240171"/>
                </a:cubicBezTo>
                <a:close/>
                <a:moveTo>
                  <a:pt x="2038952" y="3240171"/>
                </a:moveTo>
                <a:cubicBezTo>
                  <a:pt x="2049502" y="3240171"/>
                  <a:pt x="2058055" y="3248724"/>
                  <a:pt x="2058055" y="3259275"/>
                </a:cubicBezTo>
                <a:cubicBezTo>
                  <a:pt x="2058055" y="3269825"/>
                  <a:pt x="2049502" y="3278378"/>
                  <a:pt x="2038952" y="3278378"/>
                </a:cubicBezTo>
                <a:cubicBezTo>
                  <a:pt x="2028401" y="3278378"/>
                  <a:pt x="2019848" y="3269825"/>
                  <a:pt x="2019848" y="3259275"/>
                </a:cubicBezTo>
                <a:cubicBezTo>
                  <a:pt x="2019848" y="3248724"/>
                  <a:pt x="2028401" y="3240171"/>
                  <a:pt x="2038952" y="3240171"/>
                </a:cubicBezTo>
                <a:close/>
                <a:moveTo>
                  <a:pt x="2822596" y="3239067"/>
                </a:moveTo>
                <a:cubicBezTo>
                  <a:pt x="2833757" y="3239067"/>
                  <a:pt x="2842804" y="3248114"/>
                  <a:pt x="2842804" y="3259275"/>
                </a:cubicBezTo>
                <a:cubicBezTo>
                  <a:pt x="2842804" y="3270436"/>
                  <a:pt x="2833757" y="3279483"/>
                  <a:pt x="2822596" y="3279483"/>
                </a:cubicBezTo>
                <a:cubicBezTo>
                  <a:pt x="2811435" y="3279483"/>
                  <a:pt x="2802388" y="3270436"/>
                  <a:pt x="2802388" y="3259275"/>
                </a:cubicBezTo>
                <a:cubicBezTo>
                  <a:pt x="2802388" y="3248114"/>
                  <a:pt x="2811435" y="3239067"/>
                  <a:pt x="2822596" y="3239067"/>
                </a:cubicBezTo>
                <a:close/>
                <a:moveTo>
                  <a:pt x="2195681" y="3239067"/>
                </a:moveTo>
                <a:cubicBezTo>
                  <a:pt x="2206842" y="3239067"/>
                  <a:pt x="2215889" y="3248114"/>
                  <a:pt x="2215889" y="3259275"/>
                </a:cubicBezTo>
                <a:cubicBezTo>
                  <a:pt x="2215889" y="3270436"/>
                  <a:pt x="2206842" y="3279483"/>
                  <a:pt x="2195681" y="3279483"/>
                </a:cubicBezTo>
                <a:cubicBezTo>
                  <a:pt x="2184520" y="3279483"/>
                  <a:pt x="2175473" y="3270436"/>
                  <a:pt x="2175473" y="3259275"/>
                </a:cubicBezTo>
                <a:cubicBezTo>
                  <a:pt x="2175473" y="3248114"/>
                  <a:pt x="2184520" y="3239067"/>
                  <a:pt x="2195681" y="3239067"/>
                </a:cubicBezTo>
                <a:close/>
                <a:moveTo>
                  <a:pt x="2665867" y="3238390"/>
                </a:moveTo>
                <a:cubicBezTo>
                  <a:pt x="2677402" y="3238390"/>
                  <a:pt x="2686752" y="3247741"/>
                  <a:pt x="2686752" y="3259275"/>
                </a:cubicBezTo>
                <a:cubicBezTo>
                  <a:pt x="2686752" y="3270810"/>
                  <a:pt x="2677402" y="3280160"/>
                  <a:pt x="2665867" y="3280160"/>
                </a:cubicBezTo>
                <a:cubicBezTo>
                  <a:pt x="2654333" y="3280160"/>
                  <a:pt x="2644982" y="3270810"/>
                  <a:pt x="2644982" y="3259275"/>
                </a:cubicBezTo>
                <a:cubicBezTo>
                  <a:pt x="2644982" y="3247741"/>
                  <a:pt x="2654333" y="3238390"/>
                  <a:pt x="2665867" y="3238390"/>
                </a:cubicBezTo>
                <a:close/>
                <a:moveTo>
                  <a:pt x="2352409" y="3238390"/>
                </a:moveTo>
                <a:cubicBezTo>
                  <a:pt x="2363944" y="3238390"/>
                  <a:pt x="2373294" y="3247741"/>
                  <a:pt x="2373294" y="3259275"/>
                </a:cubicBezTo>
                <a:cubicBezTo>
                  <a:pt x="2373294" y="3270810"/>
                  <a:pt x="2363944" y="3280160"/>
                  <a:pt x="2352409" y="3280160"/>
                </a:cubicBezTo>
                <a:cubicBezTo>
                  <a:pt x="2340875" y="3280160"/>
                  <a:pt x="2331524" y="3270810"/>
                  <a:pt x="2331524" y="3259275"/>
                </a:cubicBezTo>
                <a:cubicBezTo>
                  <a:pt x="2331524" y="3247741"/>
                  <a:pt x="2340875" y="3238390"/>
                  <a:pt x="2352409" y="3238390"/>
                </a:cubicBezTo>
                <a:close/>
                <a:moveTo>
                  <a:pt x="2509138" y="3238162"/>
                </a:moveTo>
                <a:cubicBezTo>
                  <a:pt x="2520799" y="3238162"/>
                  <a:pt x="2530251" y="3247615"/>
                  <a:pt x="2530251" y="3259275"/>
                </a:cubicBezTo>
                <a:cubicBezTo>
                  <a:pt x="2530251" y="3270936"/>
                  <a:pt x="2520799" y="3280388"/>
                  <a:pt x="2509138" y="3280388"/>
                </a:cubicBezTo>
                <a:cubicBezTo>
                  <a:pt x="2497478" y="3280388"/>
                  <a:pt x="2488025" y="3270936"/>
                  <a:pt x="2488025" y="3259275"/>
                </a:cubicBezTo>
                <a:cubicBezTo>
                  <a:pt x="2488025" y="3247615"/>
                  <a:pt x="2497478" y="3238162"/>
                  <a:pt x="2509138" y="3238162"/>
                </a:cubicBezTo>
                <a:close/>
                <a:moveTo>
                  <a:pt x="4781709" y="3121377"/>
                </a:moveTo>
                <a:cubicBezTo>
                  <a:pt x="4782905" y="3121377"/>
                  <a:pt x="4783875" y="3122347"/>
                  <a:pt x="4783875" y="3123543"/>
                </a:cubicBezTo>
                <a:cubicBezTo>
                  <a:pt x="4783875" y="3124740"/>
                  <a:pt x="4782905" y="3125710"/>
                  <a:pt x="4781709" y="3125710"/>
                </a:cubicBezTo>
                <a:cubicBezTo>
                  <a:pt x="4780512" y="3125710"/>
                  <a:pt x="4779543" y="3124740"/>
                  <a:pt x="4779543" y="3123543"/>
                </a:cubicBezTo>
                <a:cubicBezTo>
                  <a:pt x="4779543" y="3122347"/>
                  <a:pt x="4780512" y="3121377"/>
                  <a:pt x="4781709" y="3121377"/>
                </a:cubicBezTo>
                <a:close/>
                <a:moveTo>
                  <a:pt x="236569" y="3121377"/>
                </a:moveTo>
                <a:cubicBezTo>
                  <a:pt x="237766" y="3121377"/>
                  <a:pt x="238736" y="3122347"/>
                  <a:pt x="238736" y="3123543"/>
                </a:cubicBezTo>
                <a:cubicBezTo>
                  <a:pt x="238736" y="3124740"/>
                  <a:pt x="237766" y="3125710"/>
                  <a:pt x="236569" y="3125710"/>
                </a:cubicBezTo>
                <a:cubicBezTo>
                  <a:pt x="235373" y="3125710"/>
                  <a:pt x="234404" y="3124740"/>
                  <a:pt x="234404" y="3123543"/>
                </a:cubicBezTo>
                <a:cubicBezTo>
                  <a:pt x="234404" y="3122347"/>
                  <a:pt x="235373" y="3121377"/>
                  <a:pt x="236569" y="3121377"/>
                </a:cubicBezTo>
                <a:close/>
                <a:moveTo>
                  <a:pt x="4624979" y="3120380"/>
                </a:moveTo>
                <a:cubicBezTo>
                  <a:pt x="4626726" y="3120380"/>
                  <a:pt x="4628143" y="3121796"/>
                  <a:pt x="4628143" y="3123543"/>
                </a:cubicBezTo>
                <a:cubicBezTo>
                  <a:pt x="4628143" y="3125291"/>
                  <a:pt x="4626727" y="3126707"/>
                  <a:pt x="4624979" y="3126707"/>
                </a:cubicBezTo>
                <a:cubicBezTo>
                  <a:pt x="4623232" y="3126707"/>
                  <a:pt x="4621816" y="3125290"/>
                  <a:pt x="4621816" y="3123543"/>
                </a:cubicBezTo>
                <a:cubicBezTo>
                  <a:pt x="4621816" y="3121796"/>
                  <a:pt x="4623232" y="3120380"/>
                  <a:pt x="4624979" y="3120380"/>
                </a:cubicBezTo>
                <a:close/>
                <a:moveTo>
                  <a:pt x="393299" y="3120380"/>
                </a:moveTo>
                <a:cubicBezTo>
                  <a:pt x="395047" y="3120380"/>
                  <a:pt x="396463" y="3121796"/>
                  <a:pt x="396463" y="3123543"/>
                </a:cubicBezTo>
                <a:cubicBezTo>
                  <a:pt x="396463" y="3125291"/>
                  <a:pt x="395047" y="3126707"/>
                  <a:pt x="393299" y="3126707"/>
                </a:cubicBezTo>
                <a:cubicBezTo>
                  <a:pt x="391551" y="3126707"/>
                  <a:pt x="390135" y="3125290"/>
                  <a:pt x="390135" y="3123543"/>
                </a:cubicBezTo>
                <a:cubicBezTo>
                  <a:pt x="390135" y="3121796"/>
                  <a:pt x="391551" y="3120380"/>
                  <a:pt x="393299" y="3120380"/>
                </a:cubicBezTo>
                <a:close/>
                <a:moveTo>
                  <a:pt x="4468251" y="3119094"/>
                </a:moveTo>
                <a:cubicBezTo>
                  <a:pt x="4470708" y="3119094"/>
                  <a:pt x="4472700" y="3121086"/>
                  <a:pt x="4472700" y="3123544"/>
                </a:cubicBezTo>
                <a:cubicBezTo>
                  <a:pt x="4472700" y="3126001"/>
                  <a:pt x="4470708" y="3127993"/>
                  <a:pt x="4468251" y="3127993"/>
                </a:cubicBezTo>
                <a:cubicBezTo>
                  <a:pt x="4465793" y="3127993"/>
                  <a:pt x="4463801" y="3126001"/>
                  <a:pt x="4463801" y="3123544"/>
                </a:cubicBezTo>
                <a:cubicBezTo>
                  <a:pt x="4463801" y="3121086"/>
                  <a:pt x="4465793" y="3119094"/>
                  <a:pt x="4468251" y="3119094"/>
                </a:cubicBezTo>
                <a:close/>
                <a:moveTo>
                  <a:pt x="550028" y="3119094"/>
                </a:moveTo>
                <a:cubicBezTo>
                  <a:pt x="552485" y="3119094"/>
                  <a:pt x="554477" y="3121086"/>
                  <a:pt x="554477" y="3123544"/>
                </a:cubicBezTo>
                <a:cubicBezTo>
                  <a:pt x="554477" y="3126001"/>
                  <a:pt x="552485" y="3127993"/>
                  <a:pt x="550028" y="3127993"/>
                </a:cubicBezTo>
                <a:cubicBezTo>
                  <a:pt x="547570" y="3127993"/>
                  <a:pt x="545578" y="3126001"/>
                  <a:pt x="545578" y="3123544"/>
                </a:cubicBezTo>
                <a:cubicBezTo>
                  <a:pt x="545578" y="3121086"/>
                  <a:pt x="547570" y="3119094"/>
                  <a:pt x="550028" y="3119094"/>
                </a:cubicBezTo>
                <a:close/>
                <a:moveTo>
                  <a:pt x="4311522" y="3117840"/>
                </a:moveTo>
                <a:cubicBezTo>
                  <a:pt x="4314672" y="3117840"/>
                  <a:pt x="4317226" y="3120394"/>
                  <a:pt x="4317226" y="3123544"/>
                </a:cubicBezTo>
                <a:cubicBezTo>
                  <a:pt x="4317226" y="3126694"/>
                  <a:pt x="4314672" y="3129247"/>
                  <a:pt x="4311522" y="3129247"/>
                </a:cubicBezTo>
                <a:cubicBezTo>
                  <a:pt x="4308372" y="3129247"/>
                  <a:pt x="4305818" y="3126694"/>
                  <a:pt x="4305818" y="3123544"/>
                </a:cubicBezTo>
                <a:cubicBezTo>
                  <a:pt x="4305818" y="3120394"/>
                  <a:pt x="4308372" y="3117840"/>
                  <a:pt x="4311522" y="3117840"/>
                </a:cubicBezTo>
                <a:close/>
                <a:moveTo>
                  <a:pt x="706756" y="3117840"/>
                </a:moveTo>
                <a:cubicBezTo>
                  <a:pt x="709907" y="3117840"/>
                  <a:pt x="712461" y="3120394"/>
                  <a:pt x="712461" y="3123544"/>
                </a:cubicBezTo>
                <a:cubicBezTo>
                  <a:pt x="712461" y="3126694"/>
                  <a:pt x="709907" y="3129247"/>
                  <a:pt x="706756" y="3129247"/>
                </a:cubicBezTo>
                <a:cubicBezTo>
                  <a:pt x="703608" y="3129247"/>
                  <a:pt x="701053" y="3126694"/>
                  <a:pt x="701053" y="3123544"/>
                </a:cubicBezTo>
                <a:cubicBezTo>
                  <a:pt x="701053" y="3120394"/>
                  <a:pt x="703608" y="3117840"/>
                  <a:pt x="706756" y="3117840"/>
                </a:cubicBezTo>
                <a:close/>
                <a:moveTo>
                  <a:pt x="4154793" y="3116163"/>
                </a:moveTo>
                <a:cubicBezTo>
                  <a:pt x="4158869" y="3116163"/>
                  <a:pt x="4162173" y="3119467"/>
                  <a:pt x="4162173" y="3123544"/>
                </a:cubicBezTo>
                <a:cubicBezTo>
                  <a:pt x="4162173" y="3127620"/>
                  <a:pt x="4158869" y="3130924"/>
                  <a:pt x="4154793" y="3130924"/>
                </a:cubicBezTo>
                <a:cubicBezTo>
                  <a:pt x="4150717" y="3130924"/>
                  <a:pt x="4147413" y="3127620"/>
                  <a:pt x="4147413" y="3123544"/>
                </a:cubicBezTo>
                <a:cubicBezTo>
                  <a:pt x="4147413" y="3119467"/>
                  <a:pt x="4150717" y="3116163"/>
                  <a:pt x="4154793" y="3116163"/>
                </a:cubicBezTo>
                <a:close/>
                <a:moveTo>
                  <a:pt x="863485" y="3116163"/>
                </a:moveTo>
                <a:cubicBezTo>
                  <a:pt x="867562" y="3116163"/>
                  <a:pt x="870866" y="3119467"/>
                  <a:pt x="870866" y="3123544"/>
                </a:cubicBezTo>
                <a:cubicBezTo>
                  <a:pt x="870866" y="3127620"/>
                  <a:pt x="867562" y="3130924"/>
                  <a:pt x="863485" y="3130924"/>
                </a:cubicBezTo>
                <a:cubicBezTo>
                  <a:pt x="859409" y="3130924"/>
                  <a:pt x="856105" y="3127620"/>
                  <a:pt x="856105" y="3123544"/>
                </a:cubicBezTo>
                <a:cubicBezTo>
                  <a:pt x="856105" y="3119467"/>
                  <a:pt x="859409" y="3116163"/>
                  <a:pt x="863485" y="3116163"/>
                </a:cubicBezTo>
                <a:close/>
                <a:moveTo>
                  <a:pt x="3998063" y="3114580"/>
                </a:moveTo>
                <a:cubicBezTo>
                  <a:pt x="4003013" y="3114580"/>
                  <a:pt x="4007026" y="3118593"/>
                  <a:pt x="4007026" y="3123543"/>
                </a:cubicBezTo>
                <a:cubicBezTo>
                  <a:pt x="4007026" y="3128494"/>
                  <a:pt x="4003013" y="3132507"/>
                  <a:pt x="3998063" y="3132507"/>
                </a:cubicBezTo>
                <a:cubicBezTo>
                  <a:pt x="3993113" y="3132507"/>
                  <a:pt x="3989100" y="3128494"/>
                  <a:pt x="3989100" y="3123543"/>
                </a:cubicBezTo>
                <a:cubicBezTo>
                  <a:pt x="3989100" y="3118593"/>
                  <a:pt x="3993113" y="3114580"/>
                  <a:pt x="3998063" y="3114580"/>
                </a:cubicBezTo>
                <a:close/>
                <a:moveTo>
                  <a:pt x="1020213" y="3114580"/>
                </a:moveTo>
                <a:cubicBezTo>
                  <a:pt x="1025164" y="3114580"/>
                  <a:pt x="1029177" y="3118593"/>
                  <a:pt x="1029177" y="3123543"/>
                </a:cubicBezTo>
                <a:cubicBezTo>
                  <a:pt x="1029177" y="3128494"/>
                  <a:pt x="1025164" y="3132507"/>
                  <a:pt x="1020213" y="3132507"/>
                </a:cubicBezTo>
                <a:cubicBezTo>
                  <a:pt x="1015263" y="3132507"/>
                  <a:pt x="1011250" y="3128494"/>
                  <a:pt x="1011250" y="3123543"/>
                </a:cubicBezTo>
                <a:cubicBezTo>
                  <a:pt x="1011250" y="3118593"/>
                  <a:pt x="1015263" y="3114580"/>
                  <a:pt x="1020213" y="3114580"/>
                </a:cubicBezTo>
                <a:close/>
                <a:moveTo>
                  <a:pt x="3841334" y="3112684"/>
                </a:moveTo>
                <a:cubicBezTo>
                  <a:pt x="3847332" y="3112684"/>
                  <a:pt x="3852194" y="3117546"/>
                  <a:pt x="3852194" y="3123544"/>
                </a:cubicBezTo>
                <a:cubicBezTo>
                  <a:pt x="3852194" y="3129542"/>
                  <a:pt x="3847332" y="3134404"/>
                  <a:pt x="3841334" y="3134404"/>
                </a:cubicBezTo>
                <a:cubicBezTo>
                  <a:pt x="3835336" y="3134404"/>
                  <a:pt x="3830474" y="3129542"/>
                  <a:pt x="3830474" y="3123544"/>
                </a:cubicBezTo>
                <a:cubicBezTo>
                  <a:pt x="3830474" y="3117546"/>
                  <a:pt x="3835336" y="3112684"/>
                  <a:pt x="3841334" y="3112684"/>
                </a:cubicBezTo>
                <a:close/>
                <a:moveTo>
                  <a:pt x="1176942" y="3112684"/>
                </a:moveTo>
                <a:cubicBezTo>
                  <a:pt x="1182940" y="3112684"/>
                  <a:pt x="1187802" y="3117546"/>
                  <a:pt x="1187802" y="3123544"/>
                </a:cubicBezTo>
                <a:cubicBezTo>
                  <a:pt x="1187802" y="3129542"/>
                  <a:pt x="1182940" y="3134404"/>
                  <a:pt x="1176942" y="3134404"/>
                </a:cubicBezTo>
                <a:cubicBezTo>
                  <a:pt x="1170944" y="3134404"/>
                  <a:pt x="1166082" y="3129542"/>
                  <a:pt x="1166082" y="3123544"/>
                </a:cubicBezTo>
                <a:cubicBezTo>
                  <a:pt x="1166082" y="3117546"/>
                  <a:pt x="1170944" y="3112684"/>
                  <a:pt x="1176942" y="3112684"/>
                </a:cubicBezTo>
                <a:close/>
                <a:moveTo>
                  <a:pt x="3684606" y="3110968"/>
                </a:moveTo>
                <a:cubicBezTo>
                  <a:pt x="3691551" y="3110968"/>
                  <a:pt x="3697182" y="3116598"/>
                  <a:pt x="3697182" y="3123544"/>
                </a:cubicBezTo>
                <a:cubicBezTo>
                  <a:pt x="3697182" y="3130489"/>
                  <a:pt x="3691551" y="3136120"/>
                  <a:pt x="3684606" y="3136120"/>
                </a:cubicBezTo>
                <a:cubicBezTo>
                  <a:pt x="3677660" y="3136120"/>
                  <a:pt x="3672030" y="3130489"/>
                  <a:pt x="3672030" y="3123544"/>
                </a:cubicBezTo>
                <a:cubicBezTo>
                  <a:pt x="3672030" y="3116598"/>
                  <a:pt x="3677660" y="3110968"/>
                  <a:pt x="3684606" y="3110968"/>
                </a:cubicBezTo>
                <a:close/>
                <a:moveTo>
                  <a:pt x="1333672" y="3110968"/>
                </a:moveTo>
                <a:cubicBezTo>
                  <a:pt x="1340617" y="3110968"/>
                  <a:pt x="1346248" y="3116598"/>
                  <a:pt x="1346248" y="3123544"/>
                </a:cubicBezTo>
                <a:cubicBezTo>
                  <a:pt x="1346248" y="3130489"/>
                  <a:pt x="1340617" y="3136120"/>
                  <a:pt x="1333672" y="3136120"/>
                </a:cubicBezTo>
                <a:cubicBezTo>
                  <a:pt x="1326726" y="3136120"/>
                  <a:pt x="1321096" y="3130489"/>
                  <a:pt x="1321096" y="3123544"/>
                </a:cubicBezTo>
                <a:cubicBezTo>
                  <a:pt x="1321096" y="3116598"/>
                  <a:pt x="1326727" y="3110968"/>
                  <a:pt x="1333672" y="3110968"/>
                </a:cubicBezTo>
                <a:close/>
                <a:moveTo>
                  <a:pt x="3527876" y="3108939"/>
                </a:moveTo>
                <a:cubicBezTo>
                  <a:pt x="3535942" y="3108939"/>
                  <a:pt x="3542481" y="3115477"/>
                  <a:pt x="3542481" y="3123543"/>
                </a:cubicBezTo>
                <a:cubicBezTo>
                  <a:pt x="3542481" y="3131609"/>
                  <a:pt x="3535943" y="3138148"/>
                  <a:pt x="3527876" y="3138148"/>
                </a:cubicBezTo>
                <a:cubicBezTo>
                  <a:pt x="3519811" y="3138148"/>
                  <a:pt x="3513272" y="3131610"/>
                  <a:pt x="3513272" y="3123543"/>
                </a:cubicBezTo>
                <a:cubicBezTo>
                  <a:pt x="3513272" y="3115478"/>
                  <a:pt x="3519810" y="3108939"/>
                  <a:pt x="3527876" y="3108939"/>
                </a:cubicBezTo>
                <a:close/>
                <a:moveTo>
                  <a:pt x="1490401" y="3108939"/>
                </a:moveTo>
                <a:cubicBezTo>
                  <a:pt x="1498466" y="3108939"/>
                  <a:pt x="1505005" y="3115477"/>
                  <a:pt x="1505005" y="3123543"/>
                </a:cubicBezTo>
                <a:cubicBezTo>
                  <a:pt x="1505005" y="3131609"/>
                  <a:pt x="1498466" y="3138148"/>
                  <a:pt x="1490401" y="3138148"/>
                </a:cubicBezTo>
                <a:cubicBezTo>
                  <a:pt x="1482335" y="3138148"/>
                  <a:pt x="1475796" y="3131610"/>
                  <a:pt x="1475796" y="3123543"/>
                </a:cubicBezTo>
                <a:cubicBezTo>
                  <a:pt x="1475796" y="3115478"/>
                  <a:pt x="1482335" y="3108939"/>
                  <a:pt x="1490401" y="3108939"/>
                </a:cubicBezTo>
                <a:close/>
                <a:moveTo>
                  <a:pt x="3371148" y="3106967"/>
                </a:moveTo>
                <a:cubicBezTo>
                  <a:pt x="3380303" y="3106967"/>
                  <a:pt x="3387724" y="3114389"/>
                  <a:pt x="3387724" y="3123544"/>
                </a:cubicBezTo>
                <a:cubicBezTo>
                  <a:pt x="3387724" y="3132699"/>
                  <a:pt x="3380303" y="3140120"/>
                  <a:pt x="3371148" y="3140120"/>
                </a:cubicBezTo>
                <a:cubicBezTo>
                  <a:pt x="3361993" y="3140120"/>
                  <a:pt x="3354571" y="3132699"/>
                  <a:pt x="3354571" y="3123544"/>
                </a:cubicBezTo>
                <a:cubicBezTo>
                  <a:pt x="3354571" y="3114389"/>
                  <a:pt x="3361993" y="3106967"/>
                  <a:pt x="3371148" y="3106967"/>
                </a:cubicBezTo>
                <a:close/>
                <a:moveTo>
                  <a:pt x="1647130" y="3106967"/>
                </a:moveTo>
                <a:cubicBezTo>
                  <a:pt x="1656285" y="3106967"/>
                  <a:pt x="1663706" y="3114389"/>
                  <a:pt x="1663706" y="3123544"/>
                </a:cubicBezTo>
                <a:cubicBezTo>
                  <a:pt x="1663706" y="3132699"/>
                  <a:pt x="1656285" y="3140120"/>
                  <a:pt x="1647130" y="3140120"/>
                </a:cubicBezTo>
                <a:cubicBezTo>
                  <a:pt x="1637975" y="3140120"/>
                  <a:pt x="1630553" y="3132699"/>
                  <a:pt x="1630553" y="3123544"/>
                </a:cubicBezTo>
                <a:cubicBezTo>
                  <a:pt x="1630553" y="3114389"/>
                  <a:pt x="1637975" y="3106967"/>
                  <a:pt x="1647130" y="3106967"/>
                </a:cubicBezTo>
                <a:close/>
                <a:moveTo>
                  <a:pt x="3214418" y="3105088"/>
                </a:moveTo>
                <a:cubicBezTo>
                  <a:pt x="3224611" y="3105088"/>
                  <a:pt x="3232874" y="3113351"/>
                  <a:pt x="3232874" y="3123544"/>
                </a:cubicBezTo>
                <a:cubicBezTo>
                  <a:pt x="3232874" y="3133736"/>
                  <a:pt x="3224611" y="3141999"/>
                  <a:pt x="3214418" y="3141999"/>
                </a:cubicBezTo>
                <a:cubicBezTo>
                  <a:pt x="3204226" y="3141999"/>
                  <a:pt x="3195963" y="3133736"/>
                  <a:pt x="3195963" y="3123544"/>
                </a:cubicBezTo>
                <a:cubicBezTo>
                  <a:pt x="3195963" y="3113351"/>
                  <a:pt x="3204226" y="3105088"/>
                  <a:pt x="3214418" y="3105088"/>
                </a:cubicBezTo>
                <a:close/>
                <a:moveTo>
                  <a:pt x="1803859" y="3105088"/>
                </a:moveTo>
                <a:cubicBezTo>
                  <a:pt x="1814051" y="3105088"/>
                  <a:pt x="1822314" y="3113351"/>
                  <a:pt x="1822314" y="3123544"/>
                </a:cubicBezTo>
                <a:cubicBezTo>
                  <a:pt x="1822314" y="3133736"/>
                  <a:pt x="1814051" y="3141999"/>
                  <a:pt x="1803859" y="3141999"/>
                </a:cubicBezTo>
                <a:cubicBezTo>
                  <a:pt x="1793666" y="3141999"/>
                  <a:pt x="1785403" y="3133736"/>
                  <a:pt x="1785403" y="3123544"/>
                </a:cubicBezTo>
                <a:cubicBezTo>
                  <a:pt x="1785403" y="3113351"/>
                  <a:pt x="1793666" y="3105088"/>
                  <a:pt x="1803859" y="3105088"/>
                </a:cubicBezTo>
                <a:close/>
                <a:moveTo>
                  <a:pt x="3057690" y="3103336"/>
                </a:moveTo>
                <a:cubicBezTo>
                  <a:pt x="3068850" y="3103336"/>
                  <a:pt x="3077898" y="3112383"/>
                  <a:pt x="3077898" y="3123544"/>
                </a:cubicBezTo>
                <a:cubicBezTo>
                  <a:pt x="3077898" y="3134705"/>
                  <a:pt x="3068850" y="3143752"/>
                  <a:pt x="3057690" y="3143752"/>
                </a:cubicBezTo>
                <a:cubicBezTo>
                  <a:pt x="3046529" y="3143752"/>
                  <a:pt x="3037482" y="3134705"/>
                  <a:pt x="3037482" y="3123544"/>
                </a:cubicBezTo>
                <a:cubicBezTo>
                  <a:pt x="3037482" y="3112383"/>
                  <a:pt x="3046529" y="3103336"/>
                  <a:pt x="3057690" y="3103336"/>
                </a:cubicBezTo>
                <a:close/>
                <a:moveTo>
                  <a:pt x="1960587" y="3103336"/>
                </a:moveTo>
                <a:cubicBezTo>
                  <a:pt x="1971748" y="3103336"/>
                  <a:pt x="1980795" y="3112383"/>
                  <a:pt x="1980795" y="3123544"/>
                </a:cubicBezTo>
                <a:cubicBezTo>
                  <a:pt x="1980795" y="3134705"/>
                  <a:pt x="1971748" y="3143752"/>
                  <a:pt x="1960587" y="3143752"/>
                </a:cubicBezTo>
                <a:cubicBezTo>
                  <a:pt x="1949426" y="3143752"/>
                  <a:pt x="1940379" y="3134705"/>
                  <a:pt x="1940379" y="3123544"/>
                </a:cubicBezTo>
                <a:cubicBezTo>
                  <a:pt x="1940379" y="3112383"/>
                  <a:pt x="1949426" y="3103336"/>
                  <a:pt x="1960587" y="3103336"/>
                </a:cubicBezTo>
                <a:close/>
                <a:moveTo>
                  <a:pt x="2900961" y="3101971"/>
                </a:moveTo>
                <a:cubicBezTo>
                  <a:pt x="2912875" y="3101971"/>
                  <a:pt x="2922534" y="3111630"/>
                  <a:pt x="2922534" y="3123544"/>
                </a:cubicBezTo>
                <a:cubicBezTo>
                  <a:pt x="2922534" y="3135458"/>
                  <a:pt x="2912875" y="3145117"/>
                  <a:pt x="2900961" y="3145117"/>
                </a:cubicBezTo>
                <a:cubicBezTo>
                  <a:pt x="2889047" y="3145117"/>
                  <a:pt x="2879388" y="3135458"/>
                  <a:pt x="2879388" y="3123544"/>
                </a:cubicBezTo>
                <a:cubicBezTo>
                  <a:pt x="2879388" y="3111630"/>
                  <a:pt x="2889047" y="3101971"/>
                  <a:pt x="2900961" y="3101971"/>
                </a:cubicBezTo>
                <a:close/>
                <a:moveTo>
                  <a:pt x="2117316" y="3101971"/>
                </a:moveTo>
                <a:cubicBezTo>
                  <a:pt x="2129231" y="3101971"/>
                  <a:pt x="2138889" y="3111630"/>
                  <a:pt x="2138889" y="3123544"/>
                </a:cubicBezTo>
                <a:cubicBezTo>
                  <a:pt x="2138889" y="3135458"/>
                  <a:pt x="2129231" y="3145117"/>
                  <a:pt x="2117316" y="3145117"/>
                </a:cubicBezTo>
                <a:cubicBezTo>
                  <a:pt x="2105402" y="3145117"/>
                  <a:pt x="2095743" y="3135458"/>
                  <a:pt x="2095743" y="3123544"/>
                </a:cubicBezTo>
                <a:cubicBezTo>
                  <a:pt x="2095743" y="3111630"/>
                  <a:pt x="2105402" y="3101971"/>
                  <a:pt x="2117316" y="3101971"/>
                </a:cubicBezTo>
                <a:close/>
                <a:moveTo>
                  <a:pt x="2744232" y="3100800"/>
                </a:moveTo>
                <a:cubicBezTo>
                  <a:pt x="2756793" y="3100800"/>
                  <a:pt x="2766976" y="3110983"/>
                  <a:pt x="2766976" y="3123544"/>
                </a:cubicBezTo>
                <a:cubicBezTo>
                  <a:pt x="2766976" y="3136105"/>
                  <a:pt x="2756793" y="3146288"/>
                  <a:pt x="2744232" y="3146288"/>
                </a:cubicBezTo>
                <a:cubicBezTo>
                  <a:pt x="2731671" y="3146288"/>
                  <a:pt x="2721488" y="3136105"/>
                  <a:pt x="2721488" y="3123544"/>
                </a:cubicBezTo>
                <a:cubicBezTo>
                  <a:pt x="2721488" y="3110983"/>
                  <a:pt x="2731671" y="3100800"/>
                  <a:pt x="2744232" y="3100800"/>
                </a:cubicBezTo>
                <a:close/>
                <a:moveTo>
                  <a:pt x="2274045" y="3100800"/>
                </a:moveTo>
                <a:cubicBezTo>
                  <a:pt x="2286606" y="3100800"/>
                  <a:pt x="2296789" y="3110983"/>
                  <a:pt x="2296789" y="3123544"/>
                </a:cubicBezTo>
                <a:cubicBezTo>
                  <a:pt x="2296789" y="3136105"/>
                  <a:pt x="2286606" y="3146288"/>
                  <a:pt x="2274045" y="3146288"/>
                </a:cubicBezTo>
                <a:cubicBezTo>
                  <a:pt x="2261484" y="3146288"/>
                  <a:pt x="2251301" y="3136105"/>
                  <a:pt x="2251301" y="3123544"/>
                </a:cubicBezTo>
                <a:cubicBezTo>
                  <a:pt x="2251301" y="3110983"/>
                  <a:pt x="2261484" y="3100800"/>
                  <a:pt x="2274045" y="3100800"/>
                </a:cubicBezTo>
                <a:close/>
                <a:moveTo>
                  <a:pt x="2587503" y="3100323"/>
                </a:moveTo>
                <a:cubicBezTo>
                  <a:pt x="2600327" y="3100323"/>
                  <a:pt x="2610723" y="3110719"/>
                  <a:pt x="2610723" y="3123544"/>
                </a:cubicBezTo>
                <a:cubicBezTo>
                  <a:pt x="2610723" y="3136368"/>
                  <a:pt x="2600327" y="3146764"/>
                  <a:pt x="2587503" y="3146764"/>
                </a:cubicBezTo>
                <a:cubicBezTo>
                  <a:pt x="2574678" y="3146764"/>
                  <a:pt x="2564282" y="3136368"/>
                  <a:pt x="2564282" y="3123544"/>
                </a:cubicBezTo>
                <a:cubicBezTo>
                  <a:pt x="2564282" y="3110719"/>
                  <a:pt x="2574678" y="3100323"/>
                  <a:pt x="2587503" y="3100323"/>
                </a:cubicBezTo>
                <a:close/>
                <a:moveTo>
                  <a:pt x="2430774" y="3100323"/>
                </a:moveTo>
                <a:cubicBezTo>
                  <a:pt x="2443598" y="3100323"/>
                  <a:pt x="2453994" y="3110719"/>
                  <a:pt x="2453994" y="3123544"/>
                </a:cubicBezTo>
                <a:cubicBezTo>
                  <a:pt x="2453994" y="3136368"/>
                  <a:pt x="2443598" y="3146764"/>
                  <a:pt x="2430774" y="3146764"/>
                </a:cubicBezTo>
                <a:cubicBezTo>
                  <a:pt x="2417949" y="3146764"/>
                  <a:pt x="2407553" y="3136368"/>
                  <a:pt x="2407553" y="3123544"/>
                </a:cubicBezTo>
                <a:cubicBezTo>
                  <a:pt x="2407553" y="3110719"/>
                  <a:pt x="2417949" y="3100323"/>
                  <a:pt x="2430774" y="3100323"/>
                </a:cubicBezTo>
                <a:close/>
                <a:moveTo>
                  <a:pt x="4860073" y="2985867"/>
                </a:moveTo>
                <a:cubicBezTo>
                  <a:pt x="4861148" y="2985867"/>
                  <a:pt x="4862019" y="2986738"/>
                  <a:pt x="4862019" y="2987813"/>
                </a:cubicBezTo>
                <a:cubicBezTo>
                  <a:pt x="4862019" y="2988888"/>
                  <a:pt x="4861147" y="2989759"/>
                  <a:pt x="4860073" y="2989759"/>
                </a:cubicBezTo>
                <a:cubicBezTo>
                  <a:pt x="4858998" y="2989759"/>
                  <a:pt x="4858127" y="2988888"/>
                  <a:pt x="4858127" y="2987813"/>
                </a:cubicBezTo>
                <a:cubicBezTo>
                  <a:pt x="4858127" y="2986738"/>
                  <a:pt x="4858999" y="2985867"/>
                  <a:pt x="4860073" y="2985867"/>
                </a:cubicBezTo>
                <a:close/>
                <a:moveTo>
                  <a:pt x="158205" y="2985867"/>
                </a:moveTo>
                <a:cubicBezTo>
                  <a:pt x="159280" y="2985867"/>
                  <a:pt x="160151" y="2986738"/>
                  <a:pt x="160151" y="2987813"/>
                </a:cubicBezTo>
                <a:cubicBezTo>
                  <a:pt x="160151" y="2988888"/>
                  <a:pt x="159280" y="2989759"/>
                  <a:pt x="158205" y="2989759"/>
                </a:cubicBezTo>
                <a:cubicBezTo>
                  <a:pt x="157130" y="2989759"/>
                  <a:pt x="156258" y="2988888"/>
                  <a:pt x="156258" y="2987813"/>
                </a:cubicBezTo>
                <a:cubicBezTo>
                  <a:pt x="156258" y="2986738"/>
                  <a:pt x="157130" y="2985867"/>
                  <a:pt x="158205" y="2985867"/>
                </a:cubicBezTo>
                <a:close/>
                <a:moveTo>
                  <a:pt x="4703344" y="2984915"/>
                </a:moveTo>
                <a:cubicBezTo>
                  <a:pt x="4704944" y="2984915"/>
                  <a:pt x="4706241" y="2986212"/>
                  <a:pt x="4706241" y="2987812"/>
                </a:cubicBezTo>
                <a:cubicBezTo>
                  <a:pt x="4706241" y="2989412"/>
                  <a:pt x="4704944" y="2990709"/>
                  <a:pt x="4703344" y="2990709"/>
                </a:cubicBezTo>
                <a:cubicBezTo>
                  <a:pt x="4701744" y="2990709"/>
                  <a:pt x="4700447" y="2989412"/>
                  <a:pt x="4700447" y="2987812"/>
                </a:cubicBezTo>
                <a:cubicBezTo>
                  <a:pt x="4700447" y="2986212"/>
                  <a:pt x="4701744" y="2984915"/>
                  <a:pt x="4703344" y="2984915"/>
                </a:cubicBezTo>
                <a:close/>
                <a:moveTo>
                  <a:pt x="314934" y="2984915"/>
                </a:moveTo>
                <a:cubicBezTo>
                  <a:pt x="316534" y="2984915"/>
                  <a:pt x="317831" y="2986212"/>
                  <a:pt x="317831" y="2987812"/>
                </a:cubicBezTo>
                <a:cubicBezTo>
                  <a:pt x="317831" y="2989412"/>
                  <a:pt x="316534" y="2990709"/>
                  <a:pt x="314934" y="2990709"/>
                </a:cubicBezTo>
                <a:cubicBezTo>
                  <a:pt x="313333" y="2990709"/>
                  <a:pt x="312036" y="2989412"/>
                  <a:pt x="312036" y="2987812"/>
                </a:cubicBezTo>
                <a:cubicBezTo>
                  <a:pt x="312036" y="2986212"/>
                  <a:pt x="313333" y="2984915"/>
                  <a:pt x="314934" y="2984915"/>
                </a:cubicBezTo>
                <a:close/>
                <a:moveTo>
                  <a:pt x="4546615" y="2983679"/>
                </a:moveTo>
                <a:cubicBezTo>
                  <a:pt x="4548898" y="2983679"/>
                  <a:pt x="4550749" y="2985530"/>
                  <a:pt x="4550749" y="2987813"/>
                </a:cubicBezTo>
                <a:cubicBezTo>
                  <a:pt x="4550749" y="2990096"/>
                  <a:pt x="4548898" y="2991947"/>
                  <a:pt x="4546615" y="2991947"/>
                </a:cubicBezTo>
                <a:cubicBezTo>
                  <a:pt x="4544332" y="2991947"/>
                  <a:pt x="4542481" y="2990096"/>
                  <a:pt x="4542481" y="2987813"/>
                </a:cubicBezTo>
                <a:cubicBezTo>
                  <a:pt x="4542481" y="2985530"/>
                  <a:pt x="4544332" y="2983679"/>
                  <a:pt x="4546615" y="2983679"/>
                </a:cubicBezTo>
                <a:close/>
                <a:moveTo>
                  <a:pt x="471663" y="2983679"/>
                </a:moveTo>
                <a:cubicBezTo>
                  <a:pt x="473946" y="2983679"/>
                  <a:pt x="475797" y="2985530"/>
                  <a:pt x="475797" y="2987813"/>
                </a:cubicBezTo>
                <a:cubicBezTo>
                  <a:pt x="475797" y="2990096"/>
                  <a:pt x="473946" y="2991947"/>
                  <a:pt x="471663" y="2991947"/>
                </a:cubicBezTo>
                <a:cubicBezTo>
                  <a:pt x="469380" y="2991947"/>
                  <a:pt x="467528" y="2990096"/>
                  <a:pt x="467528" y="2987813"/>
                </a:cubicBezTo>
                <a:cubicBezTo>
                  <a:pt x="467528" y="2985530"/>
                  <a:pt x="469380" y="2983679"/>
                  <a:pt x="471663" y="2983679"/>
                </a:cubicBezTo>
                <a:close/>
                <a:moveTo>
                  <a:pt x="4389885" y="2982348"/>
                </a:moveTo>
                <a:cubicBezTo>
                  <a:pt x="4392903" y="2982348"/>
                  <a:pt x="4395350" y="2984795"/>
                  <a:pt x="4395350" y="2987812"/>
                </a:cubicBezTo>
                <a:cubicBezTo>
                  <a:pt x="4395350" y="2990830"/>
                  <a:pt x="4392903" y="2993277"/>
                  <a:pt x="4389885" y="2993277"/>
                </a:cubicBezTo>
                <a:cubicBezTo>
                  <a:pt x="4386868" y="2993277"/>
                  <a:pt x="4384421" y="2990830"/>
                  <a:pt x="4384421" y="2987812"/>
                </a:cubicBezTo>
                <a:cubicBezTo>
                  <a:pt x="4384421" y="2984795"/>
                  <a:pt x="4386868" y="2982348"/>
                  <a:pt x="4389885" y="2982348"/>
                </a:cubicBezTo>
                <a:close/>
                <a:moveTo>
                  <a:pt x="628392" y="2982348"/>
                </a:moveTo>
                <a:cubicBezTo>
                  <a:pt x="631410" y="2982348"/>
                  <a:pt x="633857" y="2984795"/>
                  <a:pt x="633857" y="2987812"/>
                </a:cubicBezTo>
                <a:cubicBezTo>
                  <a:pt x="633857" y="2990830"/>
                  <a:pt x="631410" y="2993277"/>
                  <a:pt x="628392" y="2993277"/>
                </a:cubicBezTo>
                <a:cubicBezTo>
                  <a:pt x="625375" y="2993277"/>
                  <a:pt x="622928" y="2990830"/>
                  <a:pt x="622928" y="2987812"/>
                </a:cubicBezTo>
                <a:cubicBezTo>
                  <a:pt x="622928" y="2984795"/>
                  <a:pt x="625375" y="2982348"/>
                  <a:pt x="628392" y="2982348"/>
                </a:cubicBezTo>
                <a:close/>
                <a:moveTo>
                  <a:pt x="4233157" y="2980838"/>
                </a:moveTo>
                <a:cubicBezTo>
                  <a:pt x="4237009" y="2980838"/>
                  <a:pt x="4240132" y="2983961"/>
                  <a:pt x="4240132" y="2987813"/>
                </a:cubicBezTo>
                <a:cubicBezTo>
                  <a:pt x="4240132" y="2991665"/>
                  <a:pt x="4237009" y="2994788"/>
                  <a:pt x="4233157" y="2994788"/>
                </a:cubicBezTo>
                <a:cubicBezTo>
                  <a:pt x="4229305" y="2994788"/>
                  <a:pt x="4226181" y="2991665"/>
                  <a:pt x="4226181" y="2987813"/>
                </a:cubicBezTo>
                <a:cubicBezTo>
                  <a:pt x="4226181" y="2983961"/>
                  <a:pt x="4229305" y="2980838"/>
                  <a:pt x="4233157" y="2980838"/>
                </a:cubicBezTo>
                <a:close/>
                <a:moveTo>
                  <a:pt x="785120" y="2980838"/>
                </a:moveTo>
                <a:cubicBezTo>
                  <a:pt x="788973" y="2980838"/>
                  <a:pt x="792096" y="2983961"/>
                  <a:pt x="792096" y="2987813"/>
                </a:cubicBezTo>
                <a:cubicBezTo>
                  <a:pt x="792096" y="2991665"/>
                  <a:pt x="788973" y="2994788"/>
                  <a:pt x="785120" y="2994788"/>
                </a:cubicBezTo>
                <a:cubicBezTo>
                  <a:pt x="781268" y="2994788"/>
                  <a:pt x="778147" y="2991665"/>
                  <a:pt x="778147" y="2987813"/>
                </a:cubicBezTo>
                <a:cubicBezTo>
                  <a:pt x="778147" y="2983961"/>
                  <a:pt x="781268" y="2980838"/>
                  <a:pt x="785120" y="2980838"/>
                </a:cubicBezTo>
                <a:close/>
                <a:moveTo>
                  <a:pt x="4076428" y="2979148"/>
                </a:moveTo>
                <a:cubicBezTo>
                  <a:pt x="4081213" y="2979148"/>
                  <a:pt x="4085093" y="2983027"/>
                  <a:pt x="4085093" y="2987812"/>
                </a:cubicBezTo>
                <a:cubicBezTo>
                  <a:pt x="4085093" y="2992598"/>
                  <a:pt x="4081213" y="2996477"/>
                  <a:pt x="4076428" y="2996477"/>
                </a:cubicBezTo>
                <a:cubicBezTo>
                  <a:pt x="4071643" y="2996477"/>
                  <a:pt x="4067764" y="2992598"/>
                  <a:pt x="4067764" y="2987812"/>
                </a:cubicBezTo>
                <a:cubicBezTo>
                  <a:pt x="4067764" y="2983027"/>
                  <a:pt x="4071643" y="2979148"/>
                  <a:pt x="4076428" y="2979148"/>
                </a:cubicBezTo>
                <a:close/>
                <a:moveTo>
                  <a:pt x="941851" y="2979148"/>
                </a:moveTo>
                <a:cubicBezTo>
                  <a:pt x="946636" y="2979148"/>
                  <a:pt x="950515" y="2983027"/>
                  <a:pt x="950515" y="2987812"/>
                </a:cubicBezTo>
                <a:cubicBezTo>
                  <a:pt x="950515" y="2992598"/>
                  <a:pt x="946636" y="2996477"/>
                  <a:pt x="941851" y="2996477"/>
                </a:cubicBezTo>
                <a:cubicBezTo>
                  <a:pt x="937066" y="2996477"/>
                  <a:pt x="933187" y="2992598"/>
                  <a:pt x="933187" y="2987812"/>
                </a:cubicBezTo>
                <a:cubicBezTo>
                  <a:pt x="933187" y="2983027"/>
                  <a:pt x="937066" y="2979148"/>
                  <a:pt x="941851" y="2979148"/>
                </a:cubicBezTo>
                <a:close/>
                <a:moveTo>
                  <a:pt x="3919699" y="2977281"/>
                </a:moveTo>
                <a:cubicBezTo>
                  <a:pt x="3925515" y="2977281"/>
                  <a:pt x="3930230" y="2981996"/>
                  <a:pt x="3930230" y="2987813"/>
                </a:cubicBezTo>
                <a:cubicBezTo>
                  <a:pt x="3930230" y="2993629"/>
                  <a:pt x="3925515" y="2998344"/>
                  <a:pt x="3919699" y="2998344"/>
                </a:cubicBezTo>
                <a:cubicBezTo>
                  <a:pt x="3913882" y="2998344"/>
                  <a:pt x="3909167" y="2993629"/>
                  <a:pt x="3909167" y="2987813"/>
                </a:cubicBezTo>
                <a:cubicBezTo>
                  <a:pt x="3909167" y="2981996"/>
                  <a:pt x="3913882" y="2977281"/>
                  <a:pt x="3919699" y="2977281"/>
                </a:cubicBezTo>
                <a:close/>
                <a:moveTo>
                  <a:pt x="1098578" y="2977281"/>
                </a:moveTo>
                <a:cubicBezTo>
                  <a:pt x="1104394" y="2977281"/>
                  <a:pt x="1109109" y="2981996"/>
                  <a:pt x="1109109" y="2987813"/>
                </a:cubicBezTo>
                <a:cubicBezTo>
                  <a:pt x="1109109" y="2993629"/>
                  <a:pt x="1104394" y="2998344"/>
                  <a:pt x="1098578" y="2998344"/>
                </a:cubicBezTo>
                <a:cubicBezTo>
                  <a:pt x="1092761" y="2998344"/>
                  <a:pt x="1088046" y="2993629"/>
                  <a:pt x="1088046" y="2987813"/>
                </a:cubicBezTo>
                <a:cubicBezTo>
                  <a:pt x="1088046" y="2981996"/>
                  <a:pt x="1092761" y="2977281"/>
                  <a:pt x="1098578" y="2977281"/>
                </a:cubicBezTo>
                <a:close/>
                <a:moveTo>
                  <a:pt x="3762970" y="2975237"/>
                </a:moveTo>
                <a:cubicBezTo>
                  <a:pt x="3769915" y="2975237"/>
                  <a:pt x="3775546" y="2980867"/>
                  <a:pt x="3775546" y="2987813"/>
                </a:cubicBezTo>
                <a:cubicBezTo>
                  <a:pt x="3775546" y="2994758"/>
                  <a:pt x="3769915" y="3000389"/>
                  <a:pt x="3762970" y="3000389"/>
                </a:cubicBezTo>
                <a:cubicBezTo>
                  <a:pt x="3756024" y="3000389"/>
                  <a:pt x="3750394" y="2994758"/>
                  <a:pt x="3750394" y="2987813"/>
                </a:cubicBezTo>
                <a:cubicBezTo>
                  <a:pt x="3750394" y="2980867"/>
                  <a:pt x="3756024" y="2975237"/>
                  <a:pt x="3762970" y="2975237"/>
                </a:cubicBezTo>
                <a:close/>
                <a:moveTo>
                  <a:pt x="1255307" y="2975237"/>
                </a:moveTo>
                <a:cubicBezTo>
                  <a:pt x="1262252" y="2975237"/>
                  <a:pt x="1267883" y="2980867"/>
                  <a:pt x="1267883" y="2987813"/>
                </a:cubicBezTo>
                <a:cubicBezTo>
                  <a:pt x="1267883" y="2994758"/>
                  <a:pt x="1262252" y="3000389"/>
                  <a:pt x="1255307" y="3000389"/>
                </a:cubicBezTo>
                <a:cubicBezTo>
                  <a:pt x="1248361" y="3000389"/>
                  <a:pt x="1242731" y="2994758"/>
                  <a:pt x="1242731" y="2987813"/>
                </a:cubicBezTo>
                <a:cubicBezTo>
                  <a:pt x="1242731" y="2980867"/>
                  <a:pt x="1248361" y="2975237"/>
                  <a:pt x="1255307" y="2975237"/>
                </a:cubicBezTo>
                <a:close/>
                <a:moveTo>
                  <a:pt x="3606241" y="2973208"/>
                </a:moveTo>
                <a:cubicBezTo>
                  <a:pt x="3614307" y="2973208"/>
                  <a:pt x="3620846" y="2979746"/>
                  <a:pt x="3620846" y="2987812"/>
                </a:cubicBezTo>
                <a:cubicBezTo>
                  <a:pt x="3620846" y="2995878"/>
                  <a:pt x="3614307" y="3002417"/>
                  <a:pt x="3606241" y="3002417"/>
                </a:cubicBezTo>
                <a:cubicBezTo>
                  <a:pt x="3598176" y="3002417"/>
                  <a:pt x="3591637" y="2995879"/>
                  <a:pt x="3591637" y="2987812"/>
                </a:cubicBezTo>
                <a:cubicBezTo>
                  <a:pt x="3591637" y="2979747"/>
                  <a:pt x="3598175" y="2973208"/>
                  <a:pt x="3606241" y="2973208"/>
                </a:cubicBezTo>
                <a:close/>
                <a:moveTo>
                  <a:pt x="1412035" y="2973208"/>
                </a:moveTo>
                <a:cubicBezTo>
                  <a:pt x="1420101" y="2973208"/>
                  <a:pt x="1426640" y="2979746"/>
                  <a:pt x="1426640" y="2987812"/>
                </a:cubicBezTo>
                <a:cubicBezTo>
                  <a:pt x="1426640" y="2995878"/>
                  <a:pt x="1420101" y="3002417"/>
                  <a:pt x="1412035" y="3002417"/>
                </a:cubicBezTo>
                <a:cubicBezTo>
                  <a:pt x="1403970" y="3002417"/>
                  <a:pt x="1397431" y="2995879"/>
                  <a:pt x="1397431" y="2987812"/>
                </a:cubicBezTo>
                <a:cubicBezTo>
                  <a:pt x="1397431" y="2979747"/>
                  <a:pt x="1403970" y="2973208"/>
                  <a:pt x="1412035" y="2973208"/>
                </a:cubicBezTo>
                <a:close/>
                <a:moveTo>
                  <a:pt x="3449513" y="2971032"/>
                </a:moveTo>
                <a:cubicBezTo>
                  <a:pt x="3458780" y="2971032"/>
                  <a:pt x="3466293" y="2978545"/>
                  <a:pt x="3466293" y="2987813"/>
                </a:cubicBezTo>
                <a:cubicBezTo>
                  <a:pt x="3466293" y="2997080"/>
                  <a:pt x="3458780" y="3004593"/>
                  <a:pt x="3449513" y="3004593"/>
                </a:cubicBezTo>
                <a:cubicBezTo>
                  <a:pt x="3440245" y="3004593"/>
                  <a:pt x="3432732" y="2997080"/>
                  <a:pt x="3432732" y="2987813"/>
                </a:cubicBezTo>
                <a:cubicBezTo>
                  <a:pt x="3432732" y="2978545"/>
                  <a:pt x="3440245" y="2971032"/>
                  <a:pt x="3449513" y="2971032"/>
                </a:cubicBezTo>
                <a:close/>
                <a:moveTo>
                  <a:pt x="1568765" y="2971032"/>
                </a:moveTo>
                <a:cubicBezTo>
                  <a:pt x="1578032" y="2971032"/>
                  <a:pt x="1585545" y="2978545"/>
                  <a:pt x="1585545" y="2987813"/>
                </a:cubicBezTo>
                <a:cubicBezTo>
                  <a:pt x="1585545" y="2997080"/>
                  <a:pt x="1578032" y="3004593"/>
                  <a:pt x="1568765" y="3004593"/>
                </a:cubicBezTo>
                <a:cubicBezTo>
                  <a:pt x="1559497" y="3004593"/>
                  <a:pt x="1551984" y="2997080"/>
                  <a:pt x="1551984" y="2987813"/>
                </a:cubicBezTo>
                <a:cubicBezTo>
                  <a:pt x="1551984" y="2978545"/>
                  <a:pt x="1559497" y="2971032"/>
                  <a:pt x="1568765" y="2971032"/>
                </a:cubicBezTo>
                <a:close/>
                <a:moveTo>
                  <a:pt x="3292784" y="2968926"/>
                </a:moveTo>
                <a:cubicBezTo>
                  <a:pt x="3303214" y="2968926"/>
                  <a:pt x="3311670" y="2977382"/>
                  <a:pt x="3311670" y="2987812"/>
                </a:cubicBezTo>
                <a:cubicBezTo>
                  <a:pt x="3311670" y="2998243"/>
                  <a:pt x="3303214" y="3006699"/>
                  <a:pt x="3292784" y="3006699"/>
                </a:cubicBezTo>
                <a:cubicBezTo>
                  <a:pt x="3282353" y="3006699"/>
                  <a:pt x="3273897" y="2998243"/>
                  <a:pt x="3273897" y="2987812"/>
                </a:cubicBezTo>
                <a:cubicBezTo>
                  <a:pt x="3273897" y="2977382"/>
                  <a:pt x="3282353" y="2968926"/>
                  <a:pt x="3292784" y="2968926"/>
                </a:cubicBezTo>
                <a:close/>
                <a:moveTo>
                  <a:pt x="1725494" y="2968926"/>
                </a:moveTo>
                <a:cubicBezTo>
                  <a:pt x="1735924" y="2968926"/>
                  <a:pt x="1744380" y="2977382"/>
                  <a:pt x="1744380" y="2987812"/>
                </a:cubicBezTo>
                <a:cubicBezTo>
                  <a:pt x="1744380" y="2998243"/>
                  <a:pt x="1735924" y="3006699"/>
                  <a:pt x="1725494" y="3006699"/>
                </a:cubicBezTo>
                <a:cubicBezTo>
                  <a:pt x="1715063" y="3006699"/>
                  <a:pt x="1706607" y="2998243"/>
                  <a:pt x="1706607" y="2987812"/>
                </a:cubicBezTo>
                <a:cubicBezTo>
                  <a:pt x="1706607" y="2977382"/>
                  <a:pt x="1715063" y="2968926"/>
                  <a:pt x="1725494" y="2968926"/>
                </a:cubicBezTo>
                <a:close/>
                <a:moveTo>
                  <a:pt x="3136054" y="2966927"/>
                </a:moveTo>
                <a:cubicBezTo>
                  <a:pt x="3147589" y="2966927"/>
                  <a:pt x="3156939" y="2976278"/>
                  <a:pt x="3156939" y="2987812"/>
                </a:cubicBezTo>
                <a:cubicBezTo>
                  <a:pt x="3156939" y="2999347"/>
                  <a:pt x="3147589" y="3008697"/>
                  <a:pt x="3136054" y="3008697"/>
                </a:cubicBezTo>
                <a:cubicBezTo>
                  <a:pt x="3124520" y="3008697"/>
                  <a:pt x="3115169" y="2999347"/>
                  <a:pt x="3115169" y="2987812"/>
                </a:cubicBezTo>
                <a:cubicBezTo>
                  <a:pt x="3115169" y="2976278"/>
                  <a:pt x="3124520" y="2966927"/>
                  <a:pt x="3136054" y="2966927"/>
                </a:cubicBezTo>
                <a:close/>
                <a:moveTo>
                  <a:pt x="1882223" y="2966927"/>
                </a:moveTo>
                <a:cubicBezTo>
                  <a:pt x="1893758" y="2966927"/>
                  <a:pt x="1903108" y="2976278"/>
                  <a:pt x="1903108" y="2987812"/>
                </a:cubicBezTo>
                <a:cubicBezTo>
                  <a:pt x="1903108" y="2999347"/>
                  <a:pt x="1893758" y="3008697"/>
                  <a:pt x="1882223" y="3008697"/>
                </a:cubicBezTo>
                <a:cubicBezTo>
                  <a:pt x="1870689" y="3008697"/>
                  <a:pt x="1861338" y="2999347"/>
                  <a:pt x="1861338" y="2987812"/>
                </a:cubicBezTo>
                <a:cubicBezTo>
                  <a:pt x="1861338" y="2976278"/>
                  <a:pt x="1870689" y="2966927"/>
                  <a:pt x="1882223" y="2966927"/>
                </a:cubicBezTo>
                <a:close/>
                <a:moveTo>
                  <a:pt x="2979325" y="2965069"/>
                </a:moveTo>
                <a:cubicBezTo>
                  <a:pt x="2991886" y="2965069"/>
                  <a:pt x="3002069" y="2975252"/>
                  <a:pt x="3002069" y="2987813"/>
                </a:cubicBezTo>
                <a:cubicBezTo>
                  <a:pt x="3002069" y="3000374"/>
                  <a:pt x="2991886" y="3010557"/>
                  <a:pt x="2979325" y="3010557"/>
                </a:cubicBezTo>
                <a:cubicBezTo>
                  <a:pt x="2966764" y="3010557"/>
                  <a:pt x="2956581" y="3000374"/>
                  <a:pt x="2956581" y="2987813"/>
                </a:cubicBezTo>
                <a:cubicBezTo>
                  <a:pt x="2956581" y="2975252"/>
                  <a:pt x="2966764" y="2965069"/>
                  <a:pt x="2979325" y="2965069"/>
                </a:cubicBezTo>
                <a:close/>
                <a:moveTo>
                  <a:pt x="2038952" y="2965069"/>
                </a:moveTo>
                <a:cubicBezTo>
                  <a:pt x="2051513" y="2965069"/>
                  <a:pt x="2061696" y="2975252"/>
                  <a:pt x="2061696" y="2987813"/>
                </a:cubicBezTo>
                <a:cubicBezTo>
                  <a:pt x="2061696" y="3000374"/>
                  <a:pt x="2051513" y="3010557"/>
                  <a:pt x="2038952" y="3010557"/>
                </a:cubicBezTo>
                <a:cubicBezTo>
                  <a:pt x="2026391" y="3010557"/>
                  <a:pt x="2016208" y="3000374"/>
                  <a:pt x="2016208" y="2987813"/>
                </a:cubicBezTo>
                <a:cubicBezTo>
                  <a:pt x="2016208" y="2975252"/>
                  <a:pt x="2026391" y="2965069"/>
                  <a:pt x="2038952" y="2965069"/>
                </a:cubicBezTo>
                <a:close/>
                <a:moveTo>
                  <a:pt x="2822597" y="2963624"/>
                </a:moveTo>
                <a:cubicBezTo>
                  <a:pt x="2835956" y="2963624"/>
                  <a:pt x="2846785" y="2974453"/>
                  <a:pt x="2846785" y="2987813"/>
                </a:cubicBezTo>
                <a:cubicBezTo>
                  <a:pt x="2846785" y="3001172"/>
                  <a:pt x="2835956" y="3012001"/>
                  <a:pt x="2822597" y="3012001"/>
                </a:cubicBezTo>
                <a:cubicBezTo>
                  <a:pt x="2809237" y="3012001"/>
                  <a:pt x="2798408" y="3001172"/>
                  <a:pt x="2798408" y="2987813"/>
                </a:cubicBezTo>
                <a:cubicBezTo>
                  <a:pt x="2798408" y="2974453"/>
                  <a:pt x="2809237" y="2963624"/>
                  <a:pt x="2822597" y="2963624"/>
                </a:cubicBezTo>
                <a:close/>
                <a:moveTo>
                  <a:pt x="2195681" y="2963624"/>
                </a:moveTo>
                <a:cubicBezTo>
                  <a:pt x="2209040" y="2963624"/>
                  <a:pt x="2219869" y="2974453"/>
                  <a:pt x="2219869" y="2987813"/>
                </a:cubicBezTo>
                <a:cubicBezTo>
                  <a:pt x="2219869" y="3001172"/>
                  <a:pt x="2209040" y="3012001"/>
                  <a:pt x="2195681" y="3012001"/>
                </a:cubicBezTo>
                <a:cubicBezTo>
                  <a:pt x="2182321" y="3012001"/>
                  <a:pt x="2171492" y="3001172"/>
                  <a:pt x="2171492" y="2987813"/>
                </a:cubicBezTo>
                <a:cubicBezTo>
                  <a:pt x="2171492" y="2974453"/>
                  <a:pt x="2182321" y="2963624"/>
                  <a:pt x="2195681" y="2963624"/>
                </a:cubicBezTo>
                <a:close/>
                <a:moveTo>
                  <a:pt x="2665867" y="2962885"/>
                </a:moveTo>
                <a:cubicBezTo>
                  <a:pt x="2679634" y="2962885"/>
                  <a:pt x="2690794" y="2974045"/>
                  <a:pt x="2690794" y="2987812"/>
                </a:cubicBezTo>
                <a:cubicBezTo>
                  <a:pt x="2690794" y="3001579"/>
                  <a:pt x="2679634" y="3012739"/>
                  <a:pt x="2665867" y="3012739"/>
                </a:cubicBezTo>
                <a:cubicBezTo>
                  <a:pt x="2652100" y="3012739"/>
                  <a:pt x="2640940" y="3001579"/>
                  <a:pt x="2640940" y="2987812"/>
                </a:cubicBezTo>
                <a:cubicBezTo>
                  <a:pt x="2640940" y="2974045"/>
                  <a:pt x="2652100" y="2962885"/>
                  <a:pt x="2665867" y="2962885"/>
                </a:cubicBezTo>
                <a:close/>
                <a:moveTo>
                  <a:pt x="2352409" y="2962885"/>
                </a:moveTo>
                <a:cubicBezTo>
                  <a:pt x="2366176" y="2962885"/>
                  <a:pt x="2377336" y="2974045"/>
                  <a:pt x="2377336" y="2987812"/>
                </a:cubicBezTo>
                <a:cubicBezTo>
                  <a:pt x="2377336" y="3001579"/>
                  <a:pt x="2366176" y="3012739"/>
                  <a:pt x="2352409" y="3012739"/>
                </a:cubicBezTo>
                <a:cubicBezTo>
                  <a:pt x="2338642" y="3012739"/>
                  <a:pt x="2327482" y="3001579"/>
                  <a:pt x="2327482" y="2987812"/>
                </a:cubicBezTo>
                <a:cubicBezTo>
                  <a:pt x="2327482" y="2974045"/>
                  <a:pt x="2338642" y="2962885"/>
                  <a:pt x="2352409" y="2962885"/>
                </a:cubicBezTo>
                <a:close/>
                <a:moveTo>
                  <a:pt x="2509139" y="2962387"/>
                </a:moveTo>
                <a:cubicBezTo>
                  <a:pt x="2523181" y="2962387"/>
                  <a:pt x="2534564" y="2973770"/>
                  <a:pt x="2534564" y="2987813"/>
                </a:cubicBezTo>
                <a:cubicBezTo>
                  <a:pt x="2534564" y="3001855"/>
                  <a:pt x="2523181" y="3013238"/>
                  <a:pt x="2509139" y="3013238"/>
                </a:cubicBezTo>
                <a:cubicBezTo>
                  <a:pt x="2495096" y="3013238"/>
                  <a:pt x="2483713" y="3001855"/>
                  <a:pt x="2483713" y="2987813"/>
                </a:cubicBezTo>
                <a:cubicBezTo>
                  <a:pt x="2483713" y="2973770"/>
                  <a:pt x="2495096" y="2962387"/>
                  <a:pt x="2509139" y="2962387"/>
                </a:cubicBezTo>
                <a:close/>
                <a:moveTo>
                  <a:pt x="4938437" y="2850411"/>
                </a:moveTo>
                <a:cubicBezTo>
                  <a:pt x="4939359" y="2850411"/>
                  <a:pt x="4940107" y="2851159"/>
                  <a:pt x="4940107" y="2852081"/>
                </a:cubicBezTo>
                <a:cubicBezTo>
                  <a:pt x="4940107" y="2853003"/>
                  <a:pt x="4939359" y="2853750"/>
                  <a:pt x="4938437" y="2853750"/>
                </a:cubicBezTo>
                <a:cubicBezTo>
                  <a:pt x="4937515" y="2853750"/>
                  <a:pt x="4936767" y="2853003"/>
                  <a:pt x="4936767" y="2852081"/>
                </a:cubicBezTo>
                <a:cubicBezTo>
                  <a:pt x="4936767" y="2851158"/>
                  <a:pt x="4937515" y="2850411"/>
                  <a:pt x="4938437" y="2850411"/>
                </a:cubicBezTo>
                <a:close/>
                <a:moveTo>
                  <a:pt x="79841" y="2850411"/>
                </a:moveTo>
                <a:cubicBezTo>
                  <a:pt x="80764" y="2850411"/>
                  <a:pt x="81511" y="2851159"/>
                  <a:pt x="81511" y="2852081"/>
                </a:cubicBezTo>
                <a:cubicBezTo>
                  <a:pt x="81511" y="2853003"/>
                  <a:pt x="80764" y="2853750"/>
                  <a:pt x="79841" y="2853750"/>
                </a:cubicBezTo>
                <a:cubicBezTo>
                  <a:pt x="78919" y="2853750"/>
                  <a:pt x="78170" y="2853003"/>
                  <a:pt x="78170" y="2852081"/>
                </a:cubicBezTo>
                <a:cubicBezTo>
                  <a:pt x="78170" y="2851158"/>
                  <a:pt x="78919" y="2850411"/>
                  <a:pt x="79841" y="2850411"/>
                </a:cubicBezTo>
                <a:close/>
                <a:moveTo>
                  <a:pt x="4781708" y="2849522"/>
                </a:moveTo>
                <a:cubicBezTo>
                  <a:pt x="4783122" y="2849522"/>
                  <a:pt x="4784268" y="2850668"/>
                  <a:pt x="4784268" y="2852082"/>
                </a:cubicBezTo>
                <a:cubicBezTo>
                  <a:pt x="4784268" y="2853495"/>
                  <a:pt x="4783122" y="2854641"/>
                  <a:pt x="4781708" y="2854641"/>
                </a:cubicBezTo>
                <a:cubicBezTo>
                  <a:pt x="4780294" y="2854641"/>
                  <a:pt x="4779149" y="2853495"/>
                  <a:pt x="4779149" y="2852082"/>
                </a:cubicBezTo>
                <a:cubicBezTo>
                  <a:pt x="4779149" y="2850668"/>
                  <a:pt x="4780294" y="2849522"/>
                  <a:pt x="4781708" y="2849522"/>
                </a:cubicBezTo>
                <a:close/>
                <a:moveTo>
                  <a:pt x="236569" y="2849522"/>
                </a:moveTo>
                <a:cubicBezTo>
                  <a:pt x="237983" y="2849522"/>
                  <a:pt x="239128" y="2850668"/>
                  <a:pt x="239128" y="2852082"/>
                </a:cubicBezTo>
                <a:cubicBezTo>
                  <a:pt x="239128" y="2853495"/>
                  <a:pt x="237983" y="2854641"/>
                  <a:pt x="236569" y="2854641"/>
                </a:cubicBezTo>
                <a:cubicBezTo>
                  <a:pt x="235156" y="2854641"/>
                  <a:pt x="234010" y="2853495"/>
                  <a:pt x="234010" y="2852082"/>
                </a:cubicBezTo>
                <a:cubicBezTo>
                  <a:pt x="234010" y="2850668"/>
                  <a:pt x="235156" y="2849522"/>
                  <a:pt x="236569" y="2849522"/>
                </a:cubicBezTo>
                <a:close/>
                <a:moveTo>
                  <a:pt x="4624979" y="2848351"/>
                </a:moveTo>
                <a:cubicBezTo>
                  <a:pt x="4627040" y="2848351"/>
                  <a:pt x="4628710" y="2850021"/>
                  <a:pt x="4628710" y="2852082"/>
                </a:cubicBezTo>
                <a:cubicBezTo>
                  <a:pt x="4628710" y="2854142"/>
                  <a:pt x="4627040" y="2855812"/>
                  <a:pt x="4624979" y="2855812"/>
                </a:cubicBezTo>
                <a:cubicBezTo>
                  <a:pt x="4622919" y="2855812"/>
                  <a:pt x="4621249" y="2854142"/>
                  <a:pt x="4621249" y="2852082"/>
                </a:cubicBezTo>
                <a:cubicBezTo>
                  <a:pt x="4621249" y="2850021"/>
                  <a:pt x="4622919" y="2848351"/>
                  <a:pt x="4624979" y="2848351"/>
                </a:cubicBezTo>
                <a:close/>
                <a:moveTo>
                  <a:pt x="393299" y="2848351"/>
                </a:moveTo>
                <a:cubicBezTo>
                  <a:pt x="395359" y="2848351"/>
                  <a:pt x="397029" y="2850021"/>
                  <a:pt x="397029" y="2852082"/>
                </a:cubicBezTo>
                <a:cubicBezTo>
                  <a:pt x="397029" y="2854142"/>
                  <a:pt x="395359" y="2855812"/>
                  <a:pt x="393299" y="2855812"/>
                </a:cubicBezTo>
                <a:cubicBezTo>
                  <a:pt x="391238" y="2855812"/>
                  <a:pt x="389568" y="2854142"/>
                  <a:pt x="389568" y="2852082"/>
                </a:cubicBezTo>
                <a:cubicBezTo>
                  <a:pt x="389568" y="2850021"/>
                  <a:pt x="391238" y="2848351"/>
                  <a:pt x="393299" y="2848351"/>
                </a:cubicBezTo>
                <a:close/>
                <a:moveTo>
                  <a:pt x="4468250" y="2846966"/>
                </a:moveTo>
                <a:cubicBezTo>
                  <a:pt x="4471075" y="2846966"/>
                  <a:pt x="4473365" y="2849256"/>
                  <a:pt x="4473365" y="2852081"/>
                </a:cubicBezTo>
                <a:cubicBezTo>
                  <a:pt x="4473365" y="2854906"/>
                  <a:pt x="4471075" y="2857196"/>
                  <a:pt x="4468250" y="2857196"/>
                </a:cubicBezTo>
                <a:cubicBezTo>
                  <a:pt x="4465425" y="2857196"/>
                  <a:pt x="4463135" y="2854906"/>
                  <a:pt x="4463135" y="2852081"/>
                </a:cubicBezTo>
                <a:cubicBezTo>
                  <a:pt x="4463135" y="2849256"/>
                  <a:pt x="4465425" y="2846966"/>
                  <a:pt x="4468250" y="2846966"/>
                </a:cubicBezTo>
                <a:close/>
                <a:moveTo>
                  <a:pt x="550028" y="2846966"/>
                </a:moveTo>
                <a:cubicBezTo>
                  <a:pt x="552853" y="2846966"/>
                  <a:pt x="555143" y="2849256"/>
                  <a:pt x="555143" y="2852081"/>
                </a:cubicBezTo>
                <a:cubicBezTo>
                  <a:pt x="555143" y="2854906"/>
                  <a:pt x="552853" y="2857196"/>
                  <a:pt x="550028" y="2857196"/>
                </a:cubicBezTo>
                <a:cubicBezTo>
                  <a:pt x="547203" y="2857196"/>
                  <a:pt x="544913" y="2854906"/>
                  <a:pt x="544913" y="2852081"/>
                </a:cubicBezTo>
                <a:cubicBezTo>
                  <a:pt x="544913" y="2849256"/>
                  <a:pt x="547203" y="2846966"/>
                  <a:pt x="550028" y="2846966"/>
                </a:cubicBezTo>
                <a:close/>
                <a:moveTo>
                  <a:pt x="4311522" y="2845501"/>
                </a:moveTo>
                <a:cubicBezTo>
                  <a:pt x="4315156" y="2845501"/>
                  <a:pt x="4318102" y="2848447"/>
                  <a:pt x="4318102" y="2852082"/>
                </a:cubicBezTo>
                <a:cubicBezTo>
                  <a:pt x="4318102" y="2855716"/>
                  <a:pt x="4315156" y="2858662"/>
                  <a:pt x="4311522" y="2858662"/>
                </a:cubicBezTo>
                <a:cubicBezTo>
                  <a:pt x="4307888" y="2858662"/>
                  <a:pt x="4304941" y="2855716"/>
                  <a:pt x="4304941" y="2852082"/>
                </a:cubicBezTo>
                <a:cubicBezTo>
                  <a:pt x="4304941" y="2848447"/>
                  <a:pt x="4307888" y="2845501"/>
                  <a:pt x="4311522" y="2845501"/>
                </a:cubicBezTo>
                <a:close/>
                <a:moveTo>
                  <a:pt x="706756" y="2845501"/>
                </a:moveTo>
                <a:cubicBezTo>
                  <a:pt x="710391" y="2845501"/>
                  <a:pt x="713338" y="2848447"/>
                  <a:pt x="713338" y="2852082"/>
                </a:cubicBezTo>
                <a:cubicBezTo>
                  <a:pt x="713338" y="2855716"/>
                  <a:pt x="710391" y="2858662"/>
                  <a:pt x="706756" y="2858662"/>
                </a:cubicBezTo>
                <a:cubicBezTo>
                  <a:pt x="703122" y="2858662"/>
                  <a:pt x="700177" y="2855716"/>
                  <a:pt x="700177" y="2852082"/>
                </a:cubicBezTo>
                <a:cubicBezTo>
                  <a:pt x="700177" y="2848447"/>
                  <a:pt x="703122" y="2845501"/>
                  <a:pt x="706756" y="2845501"/>
                </a:cubicBezTo>
                <a:close/>
                <a:moveTo>
                  <a:pt x="4154793" y="2843711"/>
                </a:moveTo>
                <a:cubicBezTo>
                  <a:pt x="4159416" y="2843711"/>
                  <a:pt x="4163163" y="2847458"/>
                  <a:pt x="4163163" y="2852081"/>
                </a:cubicBezTo>
                <a:cubicBezTo>
                  <a:pt x="4163163" y="2856704"/>
                  <a:pt x="4159416" y="2860452"/>
                  <a:pt x="4154793" y="2860452"/>
                </a:cubicBezTo>
                <a:cubicBezTo>
                  <a:pt x="4150170" y="2860452"/>
                  <a:pt x="4146422" y="2856704"/>
                  <a:pt x="4146422" y="2852081"/>
                </a:cubicBezTo>
                <a:cubicBezTo>
                  <a:pt x="4146422" y="2847458"/>
                  <a:pt x="4150170" y="2843711"/>
                  <a:pt x="4154793" y="2843711"/>
                </a:cubicBezTo>
                <a:close/>
                <a:moveTo>
                  <a:pt x="863485" y="2843711"/>
                </a:moveTo>
                <a:cubicBezTo>
                  <a:pt x="868108" y="2843711"/>
                  <a:pt x="871856" y="2847458"/>
                  <a:pt x="871856" y="2852081"/>
                </a:cubicBezTo>
                <a:cubicBezTo>
                  <a:pt x="871856" y="2856704"/>
                  <a:pt x="868108" y="2860452"/>
                  <a:pt x="863485" y="2860452"/>
                </a:cubicBezTo>
                <a:cubicBezTo>
                  <a:pt x="858862" y="2860452"/>
                  <a:pt x="855115" y="2856704"/>
                  <a:pt x="855115" y="2852081"/>
                </a:cubicBezTo>
                <a:cubicBezTo>
                  <a:pt x="855115" y="2847458"/>
                  <a:pt x="858862" y="2843711"/>
                  <a:pt x="863485" y="2843711"/>
                </a:cubicBezTo>
                <a:close/>
                <a:moveTo>
                  <a:pt x="3998063" y="2841873"/>
                </a:moveTo>
                <a:cubicBezTo>
                  <a:pt x="4003701" y="2841873"/>
                  <a:pt x="4008271" y="2846443"/>
                  <a:pt x="4008271" y="2852081"/>
                </a:cubicBezTo>
                <a:cubicBezTo>
                  <a:pt x="4008271" y="2857719"/>
                  <a:pt x="4003701" y="2862289"/>
                  <a:pt x="3998063" y="2862289"/>
                </a:cubicBezTo>
                <a:cubicBezTo>
                  <a:pt x="3992425" y="2862289"/>
                  <a:pt x="3987855" y="2857719"/>
                  <a:pt x="3987855" y="2852081"/>
                </a:cubicBezTo>
                <a:cubicBezTo>
                  <a:pt x="3987855" y="2846443"/>
                  <a:pt x="3992425" y="2841873"/>
                  <a:pt x="3998063" y="2841873"/>
                </a:cubicBezTo>
                <a:close/>
                <a:moveTo>
                  <a:pt x="1020213" y="2841873"/>
                </a:moveTo>
                <a:cubicBezTo>
                  <a:pt x="1025851" y="2841873"/>
                  <a:pt x="1030421" y="2846443"/>
                  <a:pt x="1030421" y="2852081"/>
                </a:cubicBezTo>
                <a:cubicBezTo>
                  <a:pt x="1030421" y="2857719"/>
                  <a:pt x="1025851" y="2862289"/>
                  <a:pt x="1020213" y="2862289"/>
                </a:cubicBezTo>
                <a:cubicBezTo>
                  <a:pt x="1014575" y="2862289"/>
                  <a:pt x="1010005" y="2857719"/>
                  <a:pt x="1010005" y="2852081"/>
                </a:cubicBezTo>
                <a:cubicBezTo>
                  <a:pt x="1010005" y="2846443"/>
                  <a:pt x="1014575" y="2841873"/>
                  <a:pt x="1020213" y="2841873"/>
                </a:cubicBezTo>
                <a:close/>
                <a:moveTo>
                  <a:pt x="3841335" y="2839858"/>
                </a:moveTo>
                <a:cubicBezTo>
                  <a:pt x="3848085" y="2839858"/>
                  <a:pt x="3853558" y="2845330"/>
                  <a:pt x="3853558" y="2852081"/>
                </a:cubicBezTo>
                <a:cubicBezTo>
                  <a:pt x="3853558" y="2858831"/>
                  <a:pt x="3848085" y="2864304"/>
                  <a:pt x="3841335" y="2864304"/>
                </a:cubicBezTo>
                <a:cubicBezTo>
                  <a:pt x="3834584" y="2864304"/>
                  <a:pt x="3829112" y="2858831"/>
                  <a:pt x="3829112" y="2852081"/>
                </a:cubicBezTo>
                <a:cubicBezTo>
                  <a:pt x="3829112" y="2845330"/>
                  <a:pt x="3834584" y="2839858"/>
                  <a:pt x="3841335" y="2839858"/>
                </a:cubicBezTo>
                <a:close/>
                <a:moveTo>
                  <a:pt x="1176943" y="2839858"/>
                </a:moveTo>
                <a:cubicBezTo>
                  <a:pt x="1183693" y="2839858"/>
                  <a:pt x="1189166" y="2845330"/>
                  <a:pt x="1189166" y="2852081"/>
                </a:cubicBezTo>
                <a:cubicBezTo>
                  <a:pt x="1189166" y="2858831"/>
                  <a:pt x="1183693" y="2864304"/>
                  <a:pt x="1176943" y="2864304"/>
                </a:cubicBezTo>
                <a:cubicBezTo>
                  <a:pt x="1170192" y="2864304"/>
                  <a:pt x="1164720" y="2858831"/>
                  <a:pt x="1164720" y="2852081"/>
                </a:cubicBezTo>
                <a:cubicBezTo>
                  <a:pt x="1164720" y="2845330"/>
                  <a:pt x="1170192" y="2839858"/>
                  <a:pt x="1176943" y="2839858"/>
                </a:cubicBezTo>
                <a:close/>
                <a:moveTo>
                  <a:pt x="3684606" y="2837667"/>
                </a:moveTo>
                <a:cubicBezTo>
                  <a:pt x="3692567" y="2837667"/>
                  <a:pt x="3699020" y="2844120"/>
                  <a:pt x="3699020" y="2852081"/>
                </a:cubicBezTo>
                <a:cubicBezTo>
                  <a:pt x="3699020" y="2860042"/>
                  <a:pt x="3692567" y="2866495"/>
                  <a:pt x="3684606" y="2866495"/>
                </a:cubicBezTo>
                <a:cubicBezTo>
                  <a:pt x="3676646" y="2866495"/>
                  <a:pt x="3670192" y="2860042"/>
                  <a:pt x="3670192" y="2852081"/>
                </a:cubicBezTo>
                <a:cubicBezTo>
                  <a:pt x="3670192" y="2844120"/>
                  <a:pt x="3676646" y="2837667"/>
                  <a:pt x="3684606" y="2837667"/>
                </a:cubicBezTo>
                <a:close/>
                <a:moveTo>
                  <a:pt x="1333671" y="2837667"/>
                </a:moveTo>
                <a:cubicBezTo>
                  <a:pt x="1341632" y="2837667"/>
                  <a:pt x="1348085" y="2844120"/>
                  <a:pt x="1348085" y="2852081"/>
                </a:cubicBezTo>
                <a:cubicBezTo>
                  <a:pt x="1348085" y="2860042"/>
                  <a:pt x="1341632" y="2866495"/>
                  <a:pt x="1333671" y="2866495"/>
                </a:cubicBezTo>
                <a:cubicBezTo>
                  <a:pt x="1325710" y="2866495"/>
                  <a:pt x="1319257" y="2860042"/>
                  <a:pt x="1319257" y="2852081"/>
                </a:cubicBezTo>
                <a:cubicBezTo>
                  <a:pt x="1319257" y="2844120"/>
                  <a:pt x="1325710" y="2837667"/>
                  <a:pt x="1333671" y="2837667"/>
                </a:cubicBezTo>
                <a:close/>
                <a:moveTo>
                  <a:pt x="3527877" y="2835505"/>
                </a:moveTo>
                <a:cubicBezTo>
                  <a:pt x="3537032" y="2835505"/>
                  <a:pt x="3544453" y="2842927"/>
                  <a:pt x="3544453" y="2852082"/>
                </a:cubicBezTo>
                <a:cubicBezTo>
                  <a:pt x="3544453" y="2861237"/>
                  <a:pt x="3537032" y="2868658"/>
                  <a:pt x="3527877" y="2868658"/>
                </a:cubicBezTo>
                <a:cubicBezTo>
                  <a:pt x="3518722" y="2868658"/>
                  <a:pt x="3511300" y="2861237"/>
                  <a:pt x="3511300" y="2852082"/>
                </a:cubicBezTo>
                <a:cubicBezTo>
                  <a:pt x="3511300" y="2842927"/>
                  <a:pt x="3518722" y="2835505"/>
                  <a:pt x="3527877" y="2835505"/>
                </a:cubicBezTo>
                <a:close/>
                <a:moveTo>
                  <a:pt x="1490401" y="2835505"/>
                </a:moveTo>
                <a:cubicBezTo>
                  <a:pt x="1499556" y="2835505"/>
                  <a:pt x="1506977" y="2842927"/>
                  <a:pt x="1506977" y="2852082"/>
                </a:cubicBezTo>
                <a:cubicBezTo>
                  <a:pt x="1506977" y="2861237"/>
                  <a:pt x="1499556" y="2868658"/>
                  <a:pt x="1490401" y="2868658"/>
                </a:cubicBezTo>
                <a:cubicBezTo>
                  <a:pt x="1481245" y="2868658"/>
                  <a:pt x="1473824" y="2861237"/>
                  <a:pt x="1473824" y="2852082"/>
                </a:cubicBezTo>
                <a:cubicBezTo>
                  <a:pt x="1473824" y="2842927"/>
                  <a:pt x="1481245" y="2835505"/>
                  <a:pt x="1490401" y="2835505"/>
                </a:cubicBezTo>
                <a:close/>
                <a:moveTo>
                  <a:pt x="3371147" y="2833195"/>
                </a:moveTo>
                <a:cubicBezTo>
                  <a:pt x="3381578" y="2833195"/>
                  <a:pt x="3390034" y="2841651"/>
                  <a:pt x="3390034" y="2852081"/>
                </a:cubicBezTo>
                <a:cubicBezTo>
                  <a:pt x="3390034" y="2862512"/>
                  <a:pt x="3381578" y="2870968"/>
                  <a:pt x="3371147" y="2870968"/>
                </a:cubicBezTo>
                <a:cubicBezTo>
                  <a:pt x="3360717" y="2870968"/>
                  <a:pt x="3352261" y="2862512"/>
                  <a:pt x="3352261" y="2852081"/>
                </a:cubicBezTo>
                <a:cubicBezTo>
                  <a:pt x="3352261" y="2841651"/>
                  <a:pt x="3360717" y="2833195"/>
                  <a:pt x="3371147" y="2833195"/>
                </a:cubicBezTo>
                <a:close/>
                <a:moveTo>
                  <a:pt x="1647129" y="2833195"/>
                </a:moveTo>
                <a:cubicBezTo>
                  <a:pt x="1657560" y="2833195"/>
                  <a:pt x="1666016" y="2841651"/>
                  <a:pt x="1666016" y="2852081"/>
                </a:cubicBezTo>
                <a:cubicBezTo>
                  <a:pt x="1666016" y="2862512"/>
                  <a:pt x="1657560" y="2870968"/>
                  <a:pt x="1647129" y="2870968"/>
                </a:cubicBezTo>
                <a:cubicBezTo>
                  <a:pt x="1636699" y="2870968"/>
                  <a:pt x="1628243" y="2862512"/>
                  <a:pt x="1628243" y="2852081"/>
                </a:cubicBezTo>
                <a:cubicBezTo>
                  <a:pt x="1628243" y="2841651"/>
                  <a:pt x="1636699" y="2833195"/>
                  <a:pt x="1647129" y="2833195"/>
                </a:cubicBezTo>
                <a:close/>
                <a:moveTo>
                  <a:pt x="3214419" y="2830968"/>
                </a:moveTo>
                <a:cubicBezTo>
                  <a:pt x="3226080" y="2830968"/>
                  <a:pt x="3235532" y="2840421"/>
                  <a:pt x="3235532" y="2852081"/>
                </a:cubicBezTo>
                <a:cubicBezTo>
                  <a:pt x="3235532" y="2863742"/>
                  <a:pt x="3226080" y="2873194"/>
                  <a:pt x="3214419" y="2873194"/>
                </a:cubicBezTo>
                <a:cubicBezTo>
                  <a:pt x="3202759" y="2873194"/>
                  <a:pt x="3193306" y="2863742"/>
                  <a:pt x="3193306" y="2852081"/>
                </a:cubicBezTo>
                <a:cubicBezTo>
                  <a:pt x="3193306" y="2840421"/>
                  <a:pt x="3202759" y="2830968"/>
                  <a:pt x="3214419" y="2830968"/>
                </a:cubicBezTo>
                <a:close/>
                <a:moveTo>
                  <a:pt x="1803858" y="2830968"/>
                </a:moveTo>
                <a:cubicBezTo>
                  <a:pt x="1815519" y="2830968"/>
                  <a:pt x="1824972" y="2840421"/>
                  <a:pt x="1824972" y="2852081"/>
                </a:cubicBezTo>
                <a:cubicBezTo>
                  <a:pt x="1824972" y="2863742"/>
                  <a:pt x="1815519" y="2873194"/>
                  <a:pt x="1803858" y="2873194"/>
                </a:cubicBezTo>
                <a:cubicBezTo>
                  <a:pt x="1792198" y="2873194"/>
                  <a:pt x="1782745" y="2863742"/>
                  <a:pt x="1782745" y="2852081"/>
                </a:cubicBezTo>
                <a:cubicBezTo>
                  <a:pt x="1782745" y="2840421"/>
                  <a:pt x="1792198" y="2830968"/>
                  <a:pt x="1803858" y="2830968"/>
                </a:cubicBezTo>
                <a:close/>
                <a:moveTo>
                  <a:pt x="3057690" y="2828861"/>
                </a:moveTo>
                <a:cubicBezTo>
                  <a:pt x="3070514" y="2828861"/>
                  <a:pt x="3080910" y="2839257"/>
                  <a:pt x="3080910" y="2852082"/>
                </a:cubicBezTo>
                <a:cubicBezTo>
                  <a:pt x="3080910" y="2864906"/>
                  <a:pt x="3070514" y="2875302"/>
                  <a:pt x="3057690" y="2875302"/>
                </a:cubicBezTo>
                <a:cubicBezTo>
                  <a:pt x="3044865" y="2875302"/>
                  <a:pt x="3034469" y="2864906"/>
                  <a:pt x="3034469" y="2852082"/>
                </a:cubicBezTo>
                <a:cubicBezTo>
                  <a:pt x="3034469" y="2839257"/>
                  <a:pt x="3044865" y="2828861"/>
                  <a:pt x="3057690" y="2828861"/>
                </a:cubicBezTo>
                <a:close/>
                <a:moveTo>
                  <a:pt x="1960588" y="2828861"/>
                </a:moveTo>
                <a:cubicBezTo>
                  <a:pt x="1973412" y="2828861"/>
                  <a:pt x="1983808" y="2839257"/>
                  <a:pt x="1983808" y="2852082"/>
                </a:cubicBezTo>
                <a:cubicBezTo>
                  <a:pt x="1983808" y="2864906"/>
                  <a:pt x="1973412" y="2875302"/>
                  <a:pt x="1960588" y="2875302"/>
                </a:cubicBezTo>
                <a:cubicBezTo>
                  <a:pt x="1947763" y="2875302"/>
                  <a:pt x="1937367" y="2864906"/>
                  <a:pt x="1937367" y="2852082"/>
                </a:cubicBezTo>
                <a:cubicBezTo>
                  <a:pt x="1937367" y="2839257"/>
                  <a:pt x="1947763" y="2828861"/>
                  <a:pt x="1960588" y="2828861"/>
                </a:cubicBezTo>
                <a:close/>
                <a:moveTo>
                  <a:pt x="2900961" y="2826906"/>
                </a:moveTo>
                <a:cubicBezTo>
                  <a:pt x="2914865" y="2826906"/>
                  <a:pt x="2926136" y="2838178"/>
                  <a:pt x="2926136" y="2852082"/>
                </a:cubicBezTo>
                <a:cubicBezTo>
                  <a:pt x="2926136" y="2865986"/>
                  <a:pt x="2914865" y="2877258"/>
                  <a:pt x="2900961" y="2877258"/>
                </a:cubicBezTo>
                <a:cubicBezTo>
                  <a:pt x="2887057" y="2877258"/>
                  <a:pt x="2875785" y="2865986"/>
                  <a:pt x="2875785" y="2852082"/>
                </a:cubicBezTo>
                <a:cubicBezTo>
                  <a:pt x="2875785" y="2838178"/>
                  <a:pt x="2887057" y="2826906"/>
                  <a:pt x="2900961" y="2826906"/>
                </a:cubicBezTo>
                <a:close/>
                <a:moveTo>
                  <a:pt x="2117316" y="2826906"/>
                </a:moveTo>
                <a:cubicBezTo>
                  <a:pt x="2131220" y="2826906"/>
                  <a:pt x="2142492" y="2838178"/>
                  <a:pt x="2142492" y="2852082"/>
                </a:cubicBezTo>
                <a:cubicBezTo>
                  <a:pt x="2142492" y="2865986"/>
                  <a:pt x="2131220" y="2877258"/>
                  <a:pt x="2117316" y="2877258"/>
                </a:cubicBezTo>
                <a:cubicBezTo>
                  <a:pt x="2103412" y="2877258"/>
                  <a:pt x="2092140" y="2865986"/>
                  <a:pt x="2092140" y="2852082"/>
                </a:cubicBezTo>
                <a:cubicBezTo>
                  <a:pt x="2092140" y="2838178"/>
                  <a:pt x="2103412" y="2826906"/>
                  <a:pt x="2117316" y="2826906"/>
                </a:cubicBezTo>
                <a:close/>
                <a:moveTo>
                  <a:pt x="2744232" y="2825644"/>
                </a:moveTo>
                <a:cubicBezTo>
                  <a:pt x="2758832" y="2825644"/>
                  <a:pt x="2770669" y="2837480"/>
                  <a:pt x="2770669" y="2852081"/>
                </a:cubicBezTo>
                <a:cubicBezTo>
                  <a:pt x="2770669" y="2866681"/>
                  <a:pt x="2758832" y="2878518"/>
                  <a:pt x="2744232" y="2878518"/>
                </a:cubicBezTo>
                <a:cubicBezTo>
                  <a:pt x="2729631" y="2878518"/>
                  <a:pt x="2717795" y="2866681"/>
                  <a:pt x="2717795" y="2852081"/>
                </a:cubicBezTo>
                <a:cubicBezTo>
                  <a:pt x="2717795" y="2837480"/>
                  <a:pt x="2729631" y="2825644"/>
                  <a:pt x="2744232" y="2825644"/>
                </a:cubicBezTo>
                <a:close/>
                <a:moveTo>
                  <a:pt x="2274045" y="2825644"/>
                </a:moveTo>
                <a:cubicBezTo>
                  <a:pt x="2288645" y="2825644"/>
                  <a:pt x="2300481" y="2837480"/>
                  <a:pt x="2300481" y="2852081"/>
                </a:cubicBezTo>
                <a:cubicBezTo>
                  <a:pt x="2300481" y="2866681"/>
                  <a:pt x="2288645" y="2878518"/>
                  <a:pt x="2274045" y="2878518"/>
                </a:cubicBezTo>
                <a:cubicBezTo>
                  <a:pt x="2259444" y="2878518"/>
                  <a:pt x="2247608" y="2866681"/>
                  <a:pt x="2247608" y="2852081"/>
                </a:cubicBezTo>
                <a:cubicBezTo>
                  <a:pt x="2247608" y="2837480"/>
                  <a:pt x="2259444" y="2825644"/>
                  <a:pt x="2274045" y="2825644"/>
                </a:cubicBezTo>
                <a:close/>
                <a:moveTo>
                  <a:pt x="2587503" y="2824873"/>
                </a:moveTo>
                <a:cubicBezTo>
                  <a:pt x="2602529" y="2824873"/>
                  <a:pt x="2614711" y="2837054"/>
                  <a:pt x="2614711" y="2852081"/>
                </a:cubicBezTo>
                <a:cubicBezTo>
                  <a:pt x="2614711" y="2867107"/>
                  <a:pt x="2602529" y="2879289"/>
                  <a:pt x="2587503" y="2879289"/>
                </a:cubicBezTo>
                <a:cubicBezTo>
                  <a:pt x="2572476" y="2879289"/>
                  <a:pt x="2560295" y="2867107"/>
                  <a:pt x="2560295" y="2852081"/>
                </a:cubicBezTo>
                <a:cubicBezTo>
                  <a:pt x="2560295" y="2837054"/>
                  <a:pt x="2572476" y="2824873"/>
                  <a:pt x="2587503" y="2824873"/>
                </a:cubicBezTo>
                <a:close/>
                <a:moveTo>
                  <a:pt x="2430774" y="2824873"/>
                </a:moveTo>
                <a:cubicBezTo>
                  <a:pt x="2445800" y="2824873"/>
                  <a:pt x="2457982" y="2837054"/>
                  <a:pt x="2457982" y="2852081"/>
                </a:cubicBezTo>
                <a:cubicBezTo>
                  <a:pt x="2457982" y="2867107"/>
                  <a:pt x="2445800" y="2879289"/>
                  <a:pt x="2430774" y="2879289"/>
                </a:cubicBezTo>
                <a:cubicBezTo>
                  <a:pt x="2415747" y="2879289"/>
                  <a:pt x="2403566" y="2867107"/>
                  <a:pt x="2403566" y="2852081"/>
                </a:cubicBezTo>
                <a:cubicBezTo>
                  <a:pt x="2403566" y="2837054"/>
                  <a:pt x="2415747" y="2824873"/>
                  <a:pt x="2430774" y="2824873"/>
                </a:cubicBezTo>
                <a:close/>
                <a:moveTo>
                  <a:pt x="4860073" y="2714108"/>
                </a:moveTo>
                <a:cubicBezTo>
                  <a:pt x="4861311" y="2714108"/>
                  <a:pt x="4862315" y="2715112"/>
                  <a:pt x="4862315" y="2716350"/>
                </a:cubicBezTo>
                <a:cubicBezTo>
                  <a:pt x="4862315" y="2717589"/>
                  <a:pt x="4861311" y="2718593"/>
                  <a:pt x="4860073" y="2718593"/>
                </a:cubicBezTo>
                <a:cubicBezTo>
                  <a:pt x="4858834" y="2718593"/>
                  <a:pt x="4857830" y="2717589"/>
                  <a:pt x="4857830" y="2716350"/>
                </a:cubicBezTo>
                <a:cubicBezTo>
                  <a:pt x="4857830" y="2715112"/>
                  <a:pt x="4858834" y="2714108"/>
                  <a:pt x="4860073" y="2714108"/>
                </a:cubicBezTo>
                <a:close/>
                <a:moveTo>
                  <a:pt x="158205" y="2714108"/>
                </a:moveTo>
                <a:cubicBezTo>
                  <a:pt x="159443" y="2714108"/>
                  <a:pt x="160448" y="2715112"/>
                  <a:pt x="160448" y="2716350"/>
                </a:cubicBezTo>
                <a:cubicBezTo>
                  <a:pt x="160448" y="2717589"/>
                  <a:pt x="159443" y="2718593"/>
                  <a:pt x="158205" y="2718593"/>
                </a:cubicBezTo>
                <a:cubicBezTo>
                  <a:pt x="156967" y="2718593"/>
                  <a:pt x="155963" y="2717589"/>
                  <a:pt x="155963" y="2716350"/>
                </a:cubicBezTo>
                <a:cubicBezTo>
                  <a:pt x="155963" y="2715112"/>
                  <a:pt x="156967" y="2714108"/>
                  <a:pt x="158205" y="2714108"/>
                </a:cubicBezTo>
                <a:close/>
                <a:moveTo>
                  <a:pt x="4703344" y="2713095"/>
                </a:moveTo>
                <a:cubicBezTo>
                  <a:pt x="4705141" y="2713095"/>
                  <a:pt x="4706599" y="2714552"/>
                  <a:pt x="4706599" y="2716350"/>
                </a:cubicBezTo>
                <a:cubicBezTo>
                  <a:pt x="4706599" y="2718147"/>
                  <a:pt x="4705141" y="2719605"/>
                  <a:pt x="4703344" y="2719605"/>
                </a:cubicBezTo>
                <a:cubicBezTo>
                  <a:pt x="4701546" y="2719605"/>
                  <a:pt x="4700089" y="2718147"/>
                  <a:pt x="4700089" y="2716350"/>
                </a:cubicBezTo>
                <a:cubicBezTo>
                  <a:pt x="4700089" y="2714552"/>
                  <a:pt x="4701546" y="2713095"/>
                  <a:pt x="4703344" y="2713095"/>
                </a:cubicBezTo>
                <a:close/>
                <a:moveTo>
                  <a:pt x="314934" y="2713095"/>
                </a:moveTo>
                <a:cubicBezTo>
                  <a:pt x="316731" y="2713095"/>
                  <a:pt x="318189" y="2714552"/>
                  <a:pt x="318189" y="2716350"/>
                </a:cubicBezTo>
                <a:cubicBezTo>
                  <a:pt x="318189" y="2718147"/>
                  <a:pt x="316731" y="2719605"/>
                  <a:pt x="314934" y="2719605"/>
                </a:cubicBezTo>
                <a:cubicBezTo>
                  <a:pt x="313136" y="2719605"/>
                  <a:pt x="311679" y="2718147"/>
                  <a:pt x="311679" y="2716350"/>
                </a:cubicBezTo>
                <a:cubicBezTo>
                  <a:pt x="311679" y="2714552"/>
                  <a:pt x="313136" y="2713095"/>
                  <a:pt x="314934" y="2713095"/>
                </a:cubicBezTo>
                <a:close/>
                <a:moveTo>
                  <a:pt x="4546614" y="2711793"/>
                </a:moveTo>
                <a:cubicBezTo>
                  <a:pt x="4549131" y="2711793"/>
                  <a:pt x="4551172" y="2713833"/>
                  <a:pt x="4551172" y="2716350"/>
                </a:cubicBezTo>
                <a:cubicBezTo>
                  <a:pt x="4551172" y="2718867"/>
                  <a:pt x="4549131" y="2720908"/>
                  <a:pt x="4546614" y="2720908"/>
                </a:cubicBezTo>
                <a:cubicBezTo>
                  <a:pt x="4544098" y="2720908"/>
                  <a:pt x="4542057" y="2718867"/>
                  <a:pt x="4542057" y="2716350"/>
                </a:cubicBezTo>
                <a:cubicBezTo>
                  <a:pt x="4542057" y="2713833"/>
                  <a:pt x="4544098" y="2711793"/>
                  <a:pt x="4546614" y="2711793"/>
                </a:cubicBezTo>
                <a:close/>
                <a:moveTo>
                  <a:pt x="471663" y="2711793"/>
                </a:moveTo>
                <a:cubicBezTo>
                  <a:pt x="474179" y="2711793"/>
                  <a:pt x="476221" y="2713833"/>
                  <a:pt x="476221" y="2716350"/>
                </a:cubicBezTo>
                <a:cubicBezTo>
                  <a:pt x="476221" y="2718867"/>
                  <a:pt x="474179" y="2720908"/>
                  <a:pt x="471663" y="2720908"/>
                </a:cubicBezTo>
                <a:cubicBezTo>
                  <a:pt x="469146" y="2720908"/>
                  <a:pt x="467106" y="2718867"/>
                  <a:pt x="467106" y="2716350"/>
                </a:cubicBezTo>
                <a:cubicBezTo>
                  <a:pt x="467106" y="2713833"/>
                  <a:pt x="469148" y="2711793"/>
                  <a:pt x="471663" y="2711793"/>
                </a:cubicBezTo>
                <a:close/>
                <a:moveTo>
                  <a:pt x="4389885" y="2710278"/>
                </a:moveTo>
                <a:cubicBezTo>
                  <a:pt x="4393239" y="2710278"/>
                  <a:pt x="4395958" y="2712996"/>
                  <a:pt x="4395958" y="2716350"/>
                </a:cubicBezTo>
                <a:cubicBezTo>
                  <a:pt x="4395958" y="2719704"/>
                  <a:pt x="4393239" y="2722422"/>
                  <a:pt x="4389885" y="2722422"/>
                </a:cubicBezTo>
                <a:cubicBezTo>
                  <a:pt x="4386532" y="2722422"/>
                  <a:pt x="4383813" y="2719704"/>
                  <a:pt x="4383813" y="2716350"/>
                </a:cubicBezTo>
                <a:cubicBezTo>
                  <a:pt x="4383813" y="2712996"/>
                  <a:pt x="4386532" y="2710278"/>
                  <a:pt x="4389885" y="2710278"/>
                </a:cubicBezTo>
                <a:close/>
                <a:moveTo>
                  <a:pt x="628392" y="2710278"/>
                </a:moveTo>
                <a:cubicBezTo>
                  <a:pt x="631745" y="2710278"/>
                  <a:pt x="634463" y="2712996"/>
                  <a:pt x="634463" y="2716350"/>
                </a:cubicBezTo>
                <a:cubicBezTo>
                  <a:pt x="634463" y="2719704"/>
                  <a:pt x="631745" y="2722422"/>
                  <a:pt x="628392" y="2722422"/>
                </a:cubicBezTo>
                <a:cubicBezTo>
                  <a:pt x="625039" y="2722422"/>
                  <a:pt x="622319" y="2719704"/>
                  <a:pt x="622319" y="2716350"/>
                </a:cubicBezTo>
                <a:cubicBezTo>
                  <a:pt x="622319" y="2712996"/>
                  <a:pt x="625039" y="2710278"/>
                  <a:pt x="628392" y="2710278"/>
                </a:cubicBezTo>
                <a:close/>
                <a:moveTo>
                  <a:pt x="4233158" y="2708553"/>
                </a:moveTo>
                <a:cubicBezTo>
                  <a:pt x="4237464" y="2708553"/>
                  <a:pt x="4240955" y="2712044"/>
                  <a:pt x="4240955" y="2716350"/>
                </a:cubicBezTo>
                <a:cubicBezTo>
                  <a:pt x="4240955" y="2720657"/>
                  <a:pt x="4237464" y="2724148"/>
                  <a:pt x="4233158" y="2724148"/>
                </a:cubicBezTo>
                <a:cubicBezTo>
                  <a:pt x="4228851" y="2724148"/>
                  <a:pt x="4225360" y="2720657"/>
                  <a:pt x="4225360" y="2716350"/>
                </a:cubicBezTo>
                <a:cubicBezTo>
                  <a:pt x="4225360" y="2712044"/>
                  <a:pt x="4228851" y="2708553"/>
                  <a:pt x="4233158" y="2708553"/>
                </a:cubicBezTo>
                <a:close/>
                <a:moveTo>
                  <a:pt x="785122" y="2708553"/>
                </a:moveTo>
                <a:cubicBezTo>
                  <a:pt x="789428" y="2708553"/>
                  <a:pt x="792919" y="2712044"/>
                  <a:pt x="792919" y="2716350"/>
                </a:cubicBezTo>
                <a:cubicBezTo>
                  <a:pt x="792919" y="2720657"/>
                  <a:pt x="789428" y="2724148"/>
                  <a:pt x="785122" y="2724148"/>
                </a:cubicBezTo>
                <a:cubicBezTo>
                  <a:pt x="780815" y="2724148"/>
                  <a:pt x="777324" y="2720657"/>
                  <a:pt x="777324" y="2716350"/>
                </a:cubicBezTo>
                <a:cubicBezTo>
                  <a:pt x="777324" y="2712044"/>
                  <a:pt x="780815" y="2708553"/>
                  <a:pt x="785122" y="2708553"/>
                </a:cubicBezTo>
                <a:close/>
                <a:moveTo>
                  <a:pt x="4076428" y="2706774"/>
                </a:moveTo>
                <a:cubicBezTo>
                  <a:pt x="4081717" y="2706774"/>
                  <a:pt x="4086004" y="2711061"/>
                  <a:pt x="4086004" y="2716350"/>
                </a:cubicBezTo>
                <a:cubicBezTo>
                  <a:pt x="4086004" y="2721638"/>
                  <a:pt x="4081716" y="2725926"/>
                  <a:pt x="4076428" y="2725926"/>
                </a:cubicBezTo>
                <a:cubicBezTo>
                  <a:pt x="4071140" y="2725926"/>
                  <a:pt x="4066853" y="2721638"/>
                  <a:pt x="4066853" y="2716350"/>
                </a:cubicBezTo>
                <a:cubicBezTo>
                  <a:pt x="4066853" y="2711061"/>
                  <a:pt x="4071140" y="2706774"/>
                  <a:pt x="4076428" y="2706774"/>
                </a:cubicBezTo>
                <a:close/>
                <a:moveTo>
                  <a:pt x="941851" y="2706774"/>
                </a:moveTo>
                <a:cubicBezTo>
                  <a:pt x="947138" y="2706774"/>
                  <a:pt x="951427" y="2711061"/>
                  <a:pt x="951427" y="2716350"/>
                </a:cubicBezTo>
                <a:cubicBezTo>
                  <a:pt x="951427" y="2721638"/>
                  <a:pt x="947138" y="2725926"/>
                  <a:pt x="941851" y="2725926"/>
                </a:cubicBezTo>
                <a:cubicBezTo>
                  <a:pt x="936561" y="2725926"/>
                  <a:pt x="932274" y="2721638"/>
                  <a:pt x="932274" y="2716350"/>
                </a:cubicBezTo>
                <a:cubicBezTo>
                  <a:pt x="932274" y="2711061"/>
                  <a:pt x="936561" y="2706774"/>
                  <a:pt x="941851" y="2706774"/>
                </a:cubicBezTo>
                <a:close/>
                <a:moveTo>
                  <a:pt x="3919699" y="2704818"/>
                </a:moveTo>
                <a:cubicBezTo>
                  <a:pt x="3926068" y="2704818"/>
                  <a:pt x="3931230" y="2709981"/>
                  <a:pt x="3931230" y="2716350"/>
                </a:cubicBezTo>
                <a:cubicBezTo>
                  <a:pt x="3931230" y="2722718"/>
                  <a:pt x="3926068" y="2727881"/>
                  <a:pt x="3919699" y="2727881"/>
                </a:cubicBezTo>
                <a:cubicBezTo>
                  <a:pt x="3913330" y="2727881"/>
                  <a:pt x="3908167" y="2722718"/>
                  <a:pt x="3908167" y="2716350"/>
                </a:cubicBezTo>
                <a:cubicBezTo>
                  <a:pt x="3908167" y="2709981"/>
                  <a:pt x="3913330" y="2704818"/>
                  <a:pt x="3919699" y="2704818"/>
                </a:cubicBezTo>
                <a:close/>
                <a:moveTo>
                  <a:pt x="1098578" y="2704818"/>
                </a:moveTo>
                <a:cubicBezTo>
                  <a:pt x="1104946" y="2704818"/>
                  <a:pt x="1110109" y="2709981"/>
                  <a:pt x="1110109" y="2716350"/>
                </a:cubicBezTo>
                <a:cubicBezTo>
                  <a:pt x="1110109" y="2722718"/>
                  <a:pt x="1104946" y="2727881"/>
                  <a:pt x="1098578" y="2727881"/>
                </a:cubicBezTo>
                <a:cubicBezTo>
                  <a:pt x="1092209" y="2727881"/>
                  <a:pt x="1087046" y="2722718"/>
                  <a:pt x="1087046" y="2716350"/>
                </a:cubicBezTo>
                <a:cubicBezTo>
                  <a:pt x="1087046" y="2709981"/>
                  <a:pt x="1092209" y="2704818"/>
                  <a:pt x="1098578" y="2704818"/>
                </a:cubicBezTo>
                <a:close/>
                <a:moveTo>
                  <a:pt x="3762970" y="2702500"/>
                </a:moveTo>
                <a:cubicBezTo>
                  <a:pt x="3770619" y="2702500"/>
                  <a:pt x="3776819" y="2708701"/>
                  <a:pt x="3776819" y="2716350"/>
                </a:cubicBezTo>
                <a:cubicBezTo>
                  <a:pt x="3776819" y="2723999"/>
                  <a:pt x="3770619" y="2730199"/>
                  <a:pt x="3762970" y="2730199"/>
                </a:cubicBezTo>
                <a:cubicBezTo>
                  <a:pt x="3755321" y="2730199"/>
                  <a:pt x="3749120" y="2723999"/>
                  <a:pt x="3749120" y="2716350"/>
                </a:cubicBezTo>
                <a:cubicBezTo>
                  <a:pt x="3749120" y="2708701"/>
                  <a:pt x="3755321" y="2702500"/>
                  <a:pt x="3762970" y="2702500"/>
                </a:cubicBezTo>
                <a:close/>
                <a:moveTo>
                  <a:pt x="1255307" y="2702500"/>
                </a:moveTo>
                <a:cubicBezTo>
                  <a:pt x="1262956" y="2702500"/>
                  <a:pt x="1269156" y="2708701"/>
                  <a:pt x="1269156" y="2716350"/>
                </a:cubicBezTo>
                <a:cubicBezTo>
                  <a:pt x="1269156" y="2723999"/>
                  <a:pt x="1262956" y="2730199"/>
                  <a:pt x="1255307" y="2730199"/>
                </a:cubicBezTo>
                <a:cubicBezTo>
                  <a:pt x="1247658" y="2730199"/>
                  <a:pt x="1241457" y="2723999"/>
                  <a:pt x="1241457" y="2716350"/>
                </a:cubicBezTo>
                <a:cubicBezTo>
                  <a:pt x="1241457" y="2708701"/>
                  <a:pt x="1247658" y="2702500"/>
                  <a:pt x="1255307" y="2702500"/>
                </a:cubicBezTo>
                <a:close/>
                <a:moveTo>
                  <a:pt x="3606241" y="2700378"/>
                </a:moveTo>
                <a:cubicBezTo>
                  <a:pt x="3615062" y="2700378"/>
                  <a:pt x="3622213" y="2707529"/>
                  <a:pt x="3622213" y="2716350"/>
                </a:cubicBezTo>
                <a:cubicBezTo>
                  <a:pt x="3622213" y="2725172"/>
                  <a:pt x="3615062" y="2732323"/>
                  <a:pt x="3606241" y="2732323"/>
                </a:cubicBezTo>
                <a:cubicBezTo>
                  <a:pt x="3597420" y="2732323"/>
                  <a:pt x="3590269" y="2725172"/>
                  <a:pt x="3590269" y="2716350"/>
                </a:cubicBezTo>
                <a:cubicBezTo>
                  <a:pt x="3590269" y="2707529"/>
                  <a:pt x="3597420" y="2700378"/>
                  <a:pt x="3606241" y="2700378"/>
                </a:cubicBezTo>
                <a:close/>
                <a:moveTo>
                  <a:pt x="1412036" y="2700378"/>
                </a:moveTo>
                <a:cubicBezTo>
                  <a:pt x="1420857" y="2700378"/>
                  <a:pt x="1428009" y="2707529"/>
                  <a:pt x="1428009" y="2716350"/>
                </a:cubicBezTo>
                <a:cubicBezTo>
                  <a:pt x="1428009" y="2725172"/>
                  <a:pt x="1420857" y="2732323"/>
                  <a:pt x="1412036" y="2732323"/>
                </a:cubicBezTo>
                <a:cubicBezTo>
                  <a:pt x="1403215" y="2732323"/>
                  <a:pt x="1396064" y="2725172"/>
                  <a:pt x="1396064" y="2716350"/>
                </a:cubicBezTo>
                <a:cubicBezTo>
                  <a:pt x="1396064" y="2707529"/>
                  <a:pt x="1403215" y="2700378"/>
                  <a:pt x="1412036" y="2700378"/>
                </a:cubicBezTo>
                <a:close/>
                <a:moveTo>
                  <a:pt x="3449513" y="2697894"/>
                </a:moveTo>
                <a:cubicBezTo>
                  <a:pt x="3459705" y="2697894"/>
                  <a:pt x="3467968" y="2706157"/>
                  <a:pt x="3467968" y="2716350"/>
                </a:cubicBezTo>
                <a:cubicBezTo>
                  <a:pt x="3467968" y="2726542"/>
                  <a:pt x="3459705" y="2734805"/>
                  <a:pt x="3449513" y="2734805"/>
                </a:cubicBezTo>
                <a:cubicBezTo>
                  <a:pt x="3439320" y="2734805"/>
                  <a:pt x="3431057" y="2726542"/>
                  <a:pt x="3431057" y="2716350"/>
                </a:cubicBezTo>
                <a:cubicBezTo>
                  <a:pt x="3431057" y="2706157"/>
                  <a:pt x="3439320" y="2697894"/>
                  <a:pt x="3449513" y="2697894"/>
                </a:cubicBezTo>
                <a:close/>
                <a:moveTo>
                  <a:pt x="1568765" y="2697894"/>
                </a:moveTo>
                <a:cubicBezTo>
                  <a:pt x="1578957" y="2697894"/>
                  <a:pt x="1587220" y="2706157"/>
                  <a:pt x="1587220" y="2716350"/>
                </a:cubicBezTo>
                <a:cubicBezTo>
                  <a:pt x="1587220" y="2726542"/>
                  <a:pt x="1578957" y="2734805"/>
                  <a:pt x="1568765" y="2734805"/>
                </a:cubicBezTo>
                <a:cubicBezTo>
                  <a:pt x="1558572" y="2734805"/>
                  <a:pt x="1550309" y="2726542"/>
                  <a:pt x="1550309" y="2716350"/>
                </a:cubicBezTo>
                <a:cubicBezTo>
                  <a:pt x="1550309" y="2706157"/>
                  <a:pt x="1558572" y="2697894"/>
                  <a:pt x="1568765" y="2697894"/>
                </a:cubicBezTo>
                <a:close/>
                <a:moveTo>
                  <a:pt x="3292783" y="2695465"/>
                </a:moveTo>
                <a:cubicBezTo>
                  <a:pt x="3304318" y="2695465"/>
                  <a:pt x="3313668" y="2704816"/>
                  <a:pt x="3313668" y="2716350"/>
                </a:cubicBezTo>
                <a:cubicBezTo>
                  <a:pt x="3313668" y="2727885"/>
                  <a:pt x="3304318" y="2737235"/>
                  <a:pt x="3292783" y="2737235"/>
                </a:cubicBezTo>
                <a:cubicBezTo>
                  <a:pt x="3281249" y="2737235"/>
                  <a:pt x="3271898" y="2727885"/>
                  <a:pt x="3271898" y="2716350"/>
                </a:cubicBezTo>
                <a:cubicBezTo>
                  <a:pt x="3271898" y="2704816"/>
                  <a:pt x="3281249" y="2695465"/>
                  <a:pt x="3292783" y="2695465"/>
                </a:cubicBezTo>
                <a:close/>
                <a:moveTo>
                  <a:pt x="1725494" y="2695465"/>
                </a:moveTo>
                <a:cubicBezTo>
                  <a:pt x="1737029" y="2695465"/>
                  <a:pt x="1746379" y="2704816"/>
                  <a:pt x="1746379" y="2716350"/>
                </a:cubicBezTo>
                <a:cubicBezTo>
                  <a:pt x="1746379" y="2727885"/>
                  <a:pt x="1737029" y="2737235"/>
                  <a:pt x="1725494" y="2737235"/>
                </a:cubicBezTo>
                <a:cubicBezTo>
                  <a:pt x="1713960" y="2737235"/>
                  <a:pt x="1704609" y="2727885"/>
                  <a:pt x="1704609" y="2716350"/>
                </a:cubicBezTo>
                <a:cubicBezTo>
                  <a:pt x="1704609" y="2704816"/>
                  <a:pt x="1713960" y="2695465"/>
                  <a:pt x="1725494" y="2695465"/>
                </a:cubicBezTo>
                <a:close/>
                <a:moveTo>
                  <a:pt x="3136055" y="2693129"/>
                </a:moveTo>
                <a:cubicBezTo>
                  <a:pt x="3148879" y="2693129"/>
                  <a:pt x="3159275" y="2703525"/>
                  <a:pt x="3159275" y="2716350"/>
                </a:cubicBezTo>
                <a:cubicBezTo>
                  <a:pt x="3159275" y="2729174"/>
                  <a:pt x="3148879" y="2739570"/>
                  <a:pt x="3136055" y="2739570"/>
                </a:cubicBezTo>
                <a:cubicBezTo>
                  <a:pt x="3123230" y="2739570"/>
                  <a:pt x="3112834" y="2729174"/>
                  <a:pt x="3112834" y="2716350"/>
                </a:cubicBezTo>
                <a:cubicBezTo>
                  <a:pt x="3112834" y="2703525"/>
                  <a:pt x="3123230" y="2693129"/>
                  <a:pt x="3136055" y="2693129"/>
                </a:cubicBezTo>
                <a:close/>
                <a:moveTo>
                  <a:pt x="1882223" y="2693129"/>
                </a:moveTo>
                <a:cubicBezTo>
                  <a:pt x="1895047" y="2693129"/>
                  <a:pt x="1905443" y="2703525"/>
                  <a:pt x="1905443" y="2716350"/>
                </a:cubicBezTo>
                <a:cubicBezTo>
                  <a:pt x="1905443" y="2729174"/>
                  <a:pt x="1895047" y="2739570"/>
                  <a:pt x="1882223" y="2739570"/>
                </a:cubicBezTo>
                <a:cubicBezTo>
                  <a:pt x="1869398" y="2739570"/>
                  <a:pt x="1859002" y="2729174"/>
                  <a:pt x="1859002" y="2716350"/>
                </a:cubicBezTo>
                <a:cubicBezTo>
                  <a:pt x="1859002" y="2703525"/>
                  <a:pt x="1869398" y="2693129"/>
                  <a:pt x="1882223" y="2693129"/>
                </a:cubicBezTo>
                <a:close/>
                <a:moveTo>
                  <a:pt x="2979326" y="2690924"/>
                </a:moveTo>
                <a:cubicBezTo>
                  <a:pt x="2993368" y="2690924"/>
                  <a:pt x="3004751" y="2702307"/>
                  <a:pt x="3004751" y="2716350"/>
                </a:cubicBezTo>
                <a:cubicBezTo>
                  <a:pt x="3004751" y="2730392"/>
                  <a:pt x="2993368" y="2741775"/>
                  <a:pt x="2979326" y="2741775"/>
                </a:cubicBezTo>
                <a:cubicBezTo>
                  <a:pt x="2965284" y="2741775"/>
                  <a:pt x="2953900" y="2730392"/>
                  <a:pt x="2953900" y="2716350"/>
                </a:cubicBezTo>
                <a:cubicBezTo>
                  <a:pt x="2953900" y="2702307"/>
                  <a:pt x="2965284" y="2690924"/>
                  <a:pt x="2979326" y="2690924"/>
                </a:cubicBezTo>
                <a:close/>
                <a:moveTo>
                  <a:pt x="2038952" y="2690924"/>
                </a:moveTo>
                <a:cubicBezTo>
                  <a:pt x="2052994" y="2690924"/>
                  <a:pt x="2064377" y="2702307"/>
                  <a:pt x="2064377" y="2716350"/>
                </a:cubicBezTo>
                <a:cubicBezTo>
                  <a:pt x="2064377" y="2730392"/>
                  <a:pt x="2052994" y="2741775"/>
                  <a:pt x="2038952" y="2741775"/>
                </a:cubicBezTo>
                <a:cubicBezTo>
                  <a:pt x="2024910" y="2741775"/>
                  <a:pt x="2013526" y="2730392"/>
                  <a:pt x="2013526" y="2716350"/>
                </a:cubicBezTo>
                <a:cubicBezTo>
                  <a:pt x="2013526" y="2702307"/>
                  <a:pt x="2024910" y="2690924"/>
                  <a:pt x="2038952" y="2690924"/>
                </a:cubicBezTo>
                <a:close/>
                <a:moveTo>
                  <a:pt x="2822597" y="2689142"/>
                </a:moveTo>
                <a:cubicBezTo>
                  <a:pt x="2837623" y="2689142"/>
                  <a:pt x="2849804" y="2701323"/>
                  <a:pt x="2849804" y="2716350"/>
                </a:cubicBezTo>
                <a:cubicBezTo>
                  <a:pt x="2849804" y="2731376"/>
                  <a:pt x="2837623" y="2743558"/>
                  <a:pt x="2822597" y="2743558"/>
                </a:cubicBezTo>
                <a:cubicBezTo>
                  <a:pt x="2807570" y="2743558"/>
                  <a:pt x="2795389" y="2731376"/>
                  <a:pt x="2795389" y="2716350"/>
                </a:cubicBezTo>
                <a:cubicBezTo>
                  <a:pt x="2795389" y="2701323"/>
                  <a:pt x="2807570" y="2689142"/>
                  <a:pt x="2822597" y="2689142"/>
                </a:cubicBezTo>
                <a:close/>
                <a:moveTo>
                  <a:pt x="2195681" y="2689142"/>
                </a:moveTo>
                <a:cubicBezTo>
                  <a:pt x="2210707" y="2689142"/>
                  <a:pt x="2222889" y="2701323"/>
                  <a:pt x="2222889" y="2716350"/>
                </a:cubicBezTo>
                <a:cubicBezTo>
                  <a:pt x="2222889" y="2731376"/>
                  <a:pt x="2210707" y="2743558"/>
                  <a:pt x="2195681" y="2743558"/>
                </a:cubicBezTo>
                <a:cubicBezTo>
                  <a:pt x="2180654" y="2743558"/>
                  <a:pt x="2168473" y="2731376"/>
                  <a:pt x="2168473" y="2716350"/>
                </a:cubicBezTo>
                <a:cubicBezTo>
                  <a:pt x="2168473" y="2701323"/>
                  <a:pt x="2180654" y="2689142"/>
                  <a:pt x="2195681" y="2689142"/>
                </a:cubicBezTo>
                <a:close/>
                <a:moveTo>
                  <a:pt x="2665867" y="2688097"/>
                </a:moveTo>
                <a:cubicBezTo>
                  <a:pt x="2681471" y="2688097"/>
                  <a:pt x="2694120" y="2700746"/>
                  <a:pt x="2694120" y="2716350"/>
                </a:cubicBezTo>
                <a:cubicBezTo>
                  <a:pt x="2694120" y="2731953"/>
                  <a:pt x="2681471" y="2744602"/>
                  <a:pt x="2665867" y="2744602"/>
                </a:cubicBezTo>
                <a:cubicBezTo>
                  <a:pt x="2650264" y="2744602"/>
                  <a:pt x="2637615" y="2731953"/>
                  <a:pt x="2637615" y="2716350"/>
                </a:cubicBezTo>
                <a:cubicBezTo>
                  <a:pt x="2637615" y="2700746"/>
                  <a:pt x="2650264" y="2688097"/>
                  <a:pt x="2665867" y="2688097"/>
                </a:cubicBezTo>
                <a:close/>
                <a:moveTo>
                  <a:pt x="2352409" y="2688097"/>
                </a:moveTo>
                <a:cubicBezTo>
                  <a:pt x="2368013" y="2688097"/>
                  <a:pt x="2380662" y="2700746"/>
                  <a:pt x="2380662" y="2716350"/>
                </a:cubicBezTo>
                <a:cubicBezTo>
                  <a:pt x="2380662" y="2731953"/>
                  <a:pt x="2368013" y="2744602"/>
                  <a:pt x="2352409" y="2744602"/>
                </a:cubicBezTo>
                <a:cubicBezTo>
                  <a:pt x="2336806" y="2744602"/>
                  <a:pt x="2324157" y="2731953"/>
                  <a:pt x="2324157" y="2716350"/>
                </a:cubicBezTo>
                <a:cubicBezTo>
                  <a:pt x="2324157" y="2700746"/>
                  <a:pt x="2336806" y="2688097"/>
                  <a:pt x="2352409" y="2688097"/>
                </a:cubicBezTo>
                <a:close/>
                <a:moveTo>
                  <a:pt x="2509139" y="2687833"/>
                </a:moveTo>
                <a:cubicBezTo>
                  <a:pt x="2524888" y="2687833"/>
                  <a:pt x="2537656" y="2700600"/>
                  <a:pt x="2537656" y="2716350"/>
                </a:cubicBezTo>
                <a:cubicBezTo>
                  <a:pt x="2537656" y="2732099"/>
                  <a:pt x="2524888" y="2744867"/>
                  <a:pt x="2509139" y="2744867"/>
                </a:cubicBezTo>
                <a:cubicBezTo>
                  <a:pt x="2493389" y="2744867"/>
                  <a:pt x="2480622" y="2732099"/>
                  <a:pt x="2480622" y="2716350"/>
                </a:cubicBezTo>
                <a:cubicBezTo>
                  <a:pt x="2480622" y="2700600"/>
                  <a:pt x="2493389" y="2687833"/>
                  <a:pt x="2509139" y="2687833"/>
                </a:cubicBezTo>
                <a:close/>
                <a:moveTo>
                  <a:pt x="4938437" y="2578814"/>
                </a:moveTo>
                <a:cubicBezTo>
                  <a:pt x="4939434" y="2578814"/>
                  <a:pt x="4940242" y="2579622"/>
                  <a:pt x="4940242" y="2580619"/>
                </a:cubicBezTo>
                <a:cubicBezTo>
                  <a:pt x="4940242" y="2581616"/>
                  <a:pt x="4939434" y="2582424"/>
                  <a:pt x="4938437" y="2582424"/>
                </a:cubicBezTo>
                <a:cubicBezTo>
                  <a:pt x="4937440" y="2582424"/>
                  <a:pt x="4936632" y="2581616"/>
                  <a:pt x="4936632" y="2580619"/>
                </a:cubicBezTo>
                <a:cubicBezTo>
                  <a:pt x="4936632" y="2579622"/>
                  <a:pt x="4937440" y="2578814"/>
                  <a:pt x="4938437" y="2578814"/>
                </a:cubicBezTo>
                <a:close/>
                <a:moveTo>
                  <a:pt x="79841" y="2578814"/>
                </a:moveTo>
                <a:cubicBezTo>
                  <a:pt x="80837" y="2578814"/>
                  <a:pt x="81646" y="2579622"/>
                  <a:pt x="81646" y="2580619"/>
                </a:cubicBezTo>
                <a:cubicBezTo>
                  <a:pt x="81646" y="2581616"/>
                  <a:pt x="80837" y="2582424"/>
                  <a:pt x="79841" y="2582424"/>
                </a:cubicBezTo>
                <a:cubicBezTo>
                  <a:pt x="78844" y="2582424"/>
                  <a:pt x="78036" y="2581616"/>
                  <a:pt x="78036" y="2580619"/>
                </a:cubicBezTo>
                <a:cubicBezTo>
                  <a:pt x="78036" y="2579622"/>
                  <a:pt x="78844" y="2578814"/>
                  <a:pt x="79841" y="2578814"/>
                </a:cubicBezTo>
                <a:close/>
                <a:moveTo>
                  <a:pt x="4781707" y="2577808"/>
                </a:moveTo>
                <a:cubicBezTo>
                  <a:pt x="4783260" y="2577808"/>
                  <a:pt x="4784518" y="2579066"/>
                  <a:pt x="4784518" y="2580619"/>
                </a:cubicBezTo>
                <a:cubicBezTo>
                  <a:pt x="4784518" y="2582171"/>
                  <a:pt x="4783260" y="2583430"/>
                  <a:pt x="4781707" y="2583430"/>
                </a:cubicBezTo>
                <a:cubicBezTo>
                  <a:pt x="4780155" y="2583430"/>
                  <a:pt x="4778897" y="2582171"/>
                  <a:pt x="4778897" y="2580619"/>
                </a:cubicBezTo>
                <a:cubicBezTo>
                  <a:pt x="4778897" y="2579067"/>
                  <a:pt x="4780155" y="2577808"/>
                  <a:pt x="4781707" y="2577808"/>
                </a:cubicBezTo>
                <a:close/>
                <a:moveTo>
                  <a:pt x="236569" y="2577808"/>
                </a:moveTo>
                <a:cubicBezTo>
                  <a:pt x="238123" y="2577808"/>
                  <a:pt x="239382" y="2579066"/>
                  <a:pt x="239382" y="2580619"/>
                </a:cubicBezTo>
                <a:cubicBezTo>
                  <a:pt x="239382" y="2582171"/>
                  <a:pt x="238123" y="2583430"/>
                  <a:pt x="236569" y="2583430"/>
                </a:cubicBezTo>
                <a:cubicBezTo>
                  <a:pt x="235017" y="2583430"/>
                  <a:pt x="233759" y="2582171"/>
                  <a:pt x="233759" y="2580619"/>
                </a:cubicBezTo>
                <a:cubicBezTo>
                  <a:pt x="233759" y="2579067"/>
                  <a:pt x="235017" y="2577808"/>
                  <a:pt x="236569" y="2577808"/>
                </a:cubicBezTo>
                <a:close/>
                <a:moveTo>
                  <a:pt x="4624980" y="2576689"/>
                </a:moveTo>
                <a:cubicBezTo>
                  <a:pt x="4627150" y="2576689"/>
                  <a:pt x="4628910" y="2578448"/>
                  <a:pt x="4628910" y="2580619"/>
                </a:cubicBezTo>
                <a:cubicBezTo>
                  <a:pt x="4628910" y="2582789"/>
                  <a:pt x="4627150" y="2584548"/>
                  <a:pt x="4624980" y="2584548"/>
                </a:cubicBezTo>
                <a:cubicBezTo>
                  <a:pt x="4622809" y="2584548"/>
                  <a:pt x="4621050" y="2582789"/>
                  <a:pt x="4621050" y="2580619"/>
                </a:cubicBezTo>
                <a:cubicBezTo>
                  <a:pt x="4621050" y="2578448"/>
                  <a:pt x="4622809" y="2576689"/>
                  <a:pt x="4624980" y="2576689"/>
                </a:cubicBezTo>
                <a:close/>
                <a:moveTo>
                  <a:pt x="393299" y="2576689"/>
                </a:moveTo>
                <a:cubicBezTo>
                  <a:pt x="395469" y="2576689"/>
                  <a:pt x="397227" y="2578448"/>
                  <a:pt x="397227" y="2580619"/>
                </a:cubicBezTo>
                <a:cubicBezTo>
                  <a:pt x="397227" y="2582789"/>
                  <a:pt x="395469" y="2584548"/>
                  <a:pt x="393299" y="2584548"/>
                </a:cubicBezTo>
                <a:cubicBezTo>
                  <a:pt x="391128" y="2584548"/>
                  <a:pt x="389369" y="2582789"/>
                  <a:pt x="389369" y="2580619"/>
                </a:cubicBezTo>
                <a:cubicBezTo>
                  <a:pt x="389369" y="2578448"/>
                  <a:pt x="391128" y="2576689"/>
                  <a:pt x="393299" y="2576689"/>
                </a:cubicBezTo>
                <a:close/>
                <a:moveTo>
                  <a:pt x="4468250" y="2575154"/>
                </a:moveTo>
                <a:cubicBezTo>
                  <a:pt x="4471268" y="2575154"/>
                  <a:pt x="4473715" y="2577601"/>
                  <a:pt x="4473715" y="2580618"/>
                </a:cubicBezTo>
                <a:cubicBezTo>
                  <a:pt x="4473715" y="2583636"/>
                  <a:pt x="4471268" y="2586083"/>
                  <a:pt x="4468250" y="2586083"/>
                </a:cubicBezTo>
                <a:cubicBezTo>
                  <a:pt x="4465233" y="2586083"/>
                  <a:pt x="4462786" y="2583636"/>
                  <a:pt x="4462786" y="2580618"/>
                </a:cubicBezTo>
                <a:cubicBezTo>
                  <a:pt x="4462786" y="2577601"/>
                  <a:pt x="4465233" y="2575154"/>
                  <a:pt x="4468250" y="2575154"/>
                </a:cubicBezTo>
                <a:close/>
                <a:moveTo>
                  <a:pt x="550028" y="2575154"/>
                </a:moveTo>
                <a:cubicBezTo>
                  <a:pt x="553045" y="2575154"/>
                  <a:pt x="555492" y="2577601"/>
                  <a:pt x="555492" y="2580618"/>
                </a:cubicBezTo>
                <a:cubicBezTo>
                  <a:pt x="555492" y="2583636"/>
                  <a:pt x="553045" y="2586083"/>
                  <a:pt x="550028" y="2586083"/>
                </a:cubicBezTo>
                <a:cubicBezTo>
                  <a:pt x="547008" y="2586083"/>
                  <a:pt x="544563" y="2583636"/>
                  <a:pt x="544563" y="2580618"/>
                </a:cubicBezTo>
                <a:cubicBezTo>
                  <a:pt x="544563" y="2577601"/>
                  <a:pt x="547008" y="2575154"/>
                  <a:pt x="550028" y="2575154"/>
                </a:cubicBezTo>
                <a:close/>
                <a:moveTo>
                  <a:pt x="4311521" y="2573644"/>
                </a:moveTo>
                <a:cubicBezTo>
                  <a:pt x="4315373" y="2573644"/>
                  <a:pt x="4318496" y="2576767"/>
                  <a:pt x="4318496" y="2580619"/>
                </a:cubicBezTo>
                <a:cubicBezTo>
                  <a:pt x="4318496" y="2584471"/>
                  <a:pt x="4315373" y="2587594"/>
                  <a:pt x="4311521" y="2587594"/>
                </a:cubicBezTo>
                <a:cubicBezTo>
                  <a:pt x="4307669" y="2587594"/>
                  <a:pt x="4304546" y="2584471"/>
                  <a:pt x="4304546" y="2580619"/>
                </a:cubicBezTo>
                <a:cubicBezTo>
                  <a:pt x="4304546" y="2576767"/>
                  <a:pt x="4307669" y="2573644"/>
                  <a:pt x="4311521" y="2573644"/>
                </a:cubicBezTo>
                <a:close/>
                <a:moveTo>
                  <a:pt x="706756" y="2573644"/>
                </a:moveTo>
                <a:cubicBezTo>
                  <a:pt x="710608" y="2573644"/>
                  <a:pt x="713732" y="2576767"/>
                  <a:pt x="713732" y="2580619"/>
                </a:cubicBezTo>
                <a:cubicBezTo>
                  <a:pt x="713732" y="2584471"/>
                  <a:pt x="710608" y="2587594"/>
                  <a:pt x="706756" y="2587594"/>
                </a:cubicBezTo>
                <a:cubicBezTo>
                  <a:pt x="702905" y="2587594"/>
                  <a:pt x="699781" y="2584471"/>
                  <a:pt x="699781" y="2580619"/>
                </a:cubicBezTo>
                <a:cubicBezTo>
                  <a:pt x="699781" y="2576767"/>
                  <a:pt x="702905" y="2573644"/>
                  <a:pt x="706756" y="2573644"/>
                </a:cubicBezTo>
                <a:close/>
                <a:moveTo>
                  <a:pt x="4154792" y="2571806"/>
                </a:moveTo>
                <a:cubicBezTo>
                  <a:pt x="4159659" y="2571806"/>
                  <a:pt x="4163605" y="2575752"/>
                  <a:pt x="4163605" y="2580619"/>
                </a:cubicBezTo>
                <a:cubicBezTo>
                  <a:pt x="4163605" y="2585487"/>
                  <a:pt x="4159660" y="2589432"/>
                  <a:pt x="4154792" y="2589432"/>
                </a:cubicBezTo>
                <a:cubicBezTo>
                  <a:pt x="4149925" y="2589432"/>
                  <a:pt x="4145978" y="2585487"/>
                  <a:pt x="4145978" y="2580619"/>
                </a:cubicBezTo>
                <a:cubicBezTo>
                  <a:pt x="4145978" y="2575752"/>
                  <a:pt x="4149924" y="2571806"/>
                  <a:pt x="4154792" y="2571806"/>
                </a:cubicBezTo>
                <a:close/>
                <a:moveTo>
                  <a:pt x="863485" y="2571806"/>
                </a:moveTo>
                <a:cubicBezTo>
                  <a:pt x="868353" y="2571806"/>
                  <a:pt x="872298" y="2575752"/>
                  <a:pt x="872298" y="2580619"/>
                </a:cubicBezTo>
                <a:cubicBezTo>
                  <a:pt x="872298" y="2585487"/>
                  <a:pt x="868353" y="2589432"/>
                  <a:pt x="863485" y="2589432"/>
                </a:cubicBezTo>
                <a:cubicBezTo>
                  <a:pt x="858618" y="2589432"/>
                  <a:pt x="854673" y="2585487"/>
                  <a:pt x="854673" y="2580619"/>
                </a:cubicBezTo>
                <a:cubicBezTo>
                  <a:pt x="854673" y="2575752"/>
                  <a:pt x="858618" y="2571806"/>
                  <a:pt x="863485" y="2571806"/>
                </a:cubicBezTo>
                <a:close/>
                <a:moveTo>
                  <a:pt x="3998063" y="2569924"/>
                </a:moveTo>
                <a:cubicBezTo>
                  <a:pt x="4003970" y="2569924"/>
                  <a:pt x="4008759" y="2574712"/>
                  <a:pt x="4008759" y="2580619"/>
                </a:cubicBezTo>
                <a:cubicBezTo>
                  <a:pt x="4008759" y="2586526"/>
                  <a:pt x="4003970" y="2591315"/>
                  <a:pt x="3998063" y="2591315"/>
                </a:cubicBezTo>
                <a:cubicBezTo>
                  <a:pt x="3992156" y="2591315"/>
                  <a:pt x="3987368" y="2586526"/>
                  <a:pt x="3987368" y="2580619"/>
                </a:cubicBezTo>
                <a:cubicBezTo>
                  <a:pt x="3987368" y="2574712"/>
                  <a:pt x="3992156" y="2569924"/>
                  <a:pt x="3998063" y="2569924"/>
                </a:cubicBezTo>
                <a:close/>
                <a:moveTo>
                  <a:pt x="1020213" y="2569924"/>
                </a:moveTo>
                <a:cubicBezTo>
                  <a:pt x="1026120" y="2569924"/>
                  <a:pt x="1030908" y="2574712"/>
                  <a:pt x="1030908" y="2580619"/>
                </a:cubicBezTo>
                <a:cubicBezTo>
                  <a:pt x="1030908" y="2586526"/>
                  <a:pt x="1026120" y="2591315"/>
                  <a:pt x="1020213" y="2591315"/>
                </a:cubicBezTo>
                <a:cubicBezTo>
                  <a:pt x="1014306" y="2591315"/>
                  <a:pt x="1009518" y="2586526"/>
                  <a:pt x="1009518" y="2580619"/>
                </a:cubicBezTo>
                <a:cubicBezTo>
                  <a:pt x="1009518" y="2574712"/>
                  <a:pt x="1014306" y="2569924"/>
                  <a:pt x="1020213" y="2569924"/>
                </a:cubicBezTo>
                <a:close/>
                <a:moveTo>
                  <a:pt x="3841335" y="2567685"/>
                </a:moveTo>
                <a:cubicBezTo>
                  <a:pt x="3848478" y="2567685"/>
                  <a:pt x="3854268" y="2573476"/>
                  <a:pt x="3854268" y="2580619"/>
                </a:cubicBezTo>
                <a:cubicBezTo>
                  <a:pt x="3854268" y="2587762"/>
                  <a:pt x="3848478" y="2593553"/>
                  <a:pt x="3841335" y="2593553"/>
                </a:cubicBezTo>
                <a:cubicBezTo>
                  <a:pt x="3834191" y="2593553"/>
                  <a:pt x="3828401" y="2587762"/>
                  <a:pt x="3828401" y="2580619"/>
                </a:cubicBezTo>
                <a:cubicBezTo>
                  <a:pt x="3828401" y="2573476"/>
                  <a:pt x="3834191" y="2567685"/>
                  <a:pt x="3841335" y="2567685"/>
                </a:cubicBezTo>
                <a:close/>
                <a:moveTo>
                  <a:pt x="1176943" y="2567685"/>
                </a:moveTo>
                <a:cubicBezTo>
                  <a:pt x="1184086" y="2567685"/>
                  <a:pt x="1189876" y="2573476"/>
                  <a:pt x="1189876" y="2580619"/>
                </a:cubicBezTo>
                <a:cubicBezTo>
                  <a:pt x="1189876" y="2587762"/>
                  <a:pt x="1184086" y="2593553"/>
                  <a:pt x="1176943" y="2593553"/>
                </a:cubicBezTo>
                <a:cubicBezTo>
                  <a:pt x="1169800" y="2593553"/>
                  <a:pt x="1164009" y="2587762"/>
                  <a:pt x="1164009" y="2580619"/>
                </a:cubicBezTo>
                <a:cubicBezTo>
                  <a:pt x="1164009" y="2573476"/>
                  <a:pt x="1169800" y="2567685"/>
                  <a:pt x="1176943" y="2567685"/>
                </a:cubicBezTo>
                <a:close/>
                <a:moveTo>
                  <a:pt x="3684605" y="2565435"/>
                </a:moveTo>
                <a:cubicBezTo>
                  <a:pt x="3692991" y="2565435"/>
                  <a:pt x="3699789" y="2572233"/>
                  <a:pt x="3699789" y="2580618"/>
                </a:cubicBezTo>
                <a:cubicBezTo>
                  <a:pt x="3699789" y="2589004"/>
                  <a:pt x="3692991" y="2595802"/>
                  <a:pt x="3684605" y="2595802"/>
                </a:cubicBezTo>
                <a:cubicBezTo>
                  <a:pt x="3676220" y="2595802"/>
                  <a:pt x="3669422" y="2589004"/>
                  <a:pt x="3669422" y="2580618"/>
                </a:cubicBezTo>
                <a:cubicBezTo>
                  <a:pt x="3669422" y="2572233"/>
                  <a:pt x="3676220" y="2565435"/>
                  <a:pt x="3684605" y="2565435"/>
                </a:cubicBezTo>
                <a:close/>
                <a:moveTo>
                  <a:pt x="1333671" y="2565435"/>
                </a:moveTo>
                <a:cubicBezTo>
                  <a:pt x="1342057" y="2565435"/>
                  <a:pt x="1348855" y="2572233"/>
                  <a:pt x="1348855" y="2580618"/>
                </a:cubicBezTo>
                <a:cubicBezTo>
                  <a:pt x="1348855" y="2589004"/>
                  <a:pt x="1342057" y="2595802"/>
                  <a:pt x="1333671" y="2595802"/>
                </a:cubicBezTo>
                <a:cubicBezTo>
                  <a:pt x="1325286" y="2595802"/>
                  <a:pt x="1318488" y="2589004"/>
                  <a:pt x="1318488" y="2580618"/>
                </a:cubicBezTo>
                <a:cubicBezTo>
                  <a:pt x="1318488" y="2572233"/>
                  <a:pt x="1325286" y="2565435"/>
                  <a:pt x="1333671" y="2565435"/>
                </a:cubicBezTo>
                <a:close/>
                <a:moveTo>
                  <a:pt x="3527876" y="2562800"/>
                </a:moveTo>
                <a:cubicBezTo>
                  <a:pt x="3537717" y="2562800"/>
                  <a:pt x="3545695" y="2570777"/>
                  <a:pt x="3545695" y="2580618"/>
                </a:cubicBezTo>
                <a:cubicBezTo>
                  <a:pt x="3545695" y="2590459"/>
                  <a:pt x="3537717" y="2598437"/>
                  <a:pt x="3527876" y="2598437"/>
                </a:cubicBezTo>
                <a:cubicBezTo>
                  <a:pt x="3518036" y="2598437"/>
                  <a:pt x="3510058" y="2590459"/>
                  <a:pt x="3510058" y="2580618"/>
                </a:cubicBezTo>
                <a:cubicBezTo>
                  <a:pt x="3510058" y="2570778"/>
                  <a:pt x="3518035" y="2562800"/>
                  <a:pt x="3527876" y="2562800"/>
                </a:cubicBezTo>
                <a:close/>
                <a:moveTo>
                  <a:pt x="1490400" y="2562800"/>
                </a:moveTo>
                <a:cubicBezTo>
                  <a:pt x="1500241" y="2562800"/>
                  <a:pt x="1508219" y="2570777"/>
                  <a:pt x="1508219" y="2580618"/>
                </a:cubicBezTo>
                <a:cubicBezTo>
                  <a:pt x="1508219" y="2590459"/>
                  <a:pt x="1500241" y="2598437"/>
                  <a:pt x="1490400" y="2598437"/>
                </a:cubicBezTo>
                <a:cubicBezTo>
                  <a:pt x="1480559" y="2598437"/>
                  <a:pt x="1472582" y="2590459"/>
                  <a:pt x="1472582" y="2580618"/>
                </a:cubicBezTo>
                <a:cubicBezTo>
                  <a:pt x="1472582" y="2570778"/>
                  <a:pt x="1480559" y="2562800"/>
                  <a:pt x="1490400" y="2562800"/>
                </a:cubicBezTo>
                <a:close/>
                <a:moveTo>
                  <a:pt x="3371148" y="2560411"/>
                </a:moveTo>
                <a:cubicBezTo>
                  <a:pt x="3382308" y="2560411"/>
                  <a:pt x="3391356" y="2569458"/>
                  <a:pt x="3391356" y="2580619"/>
                </a:cubicBezTo>
                <a:cubicBezTo>
                  <a:pt x="3391356" y="2591780"/>
                  <a:pt x="3382308" y="2600827"/>
                  <a:pt x="3371148" y="2600827"/>
                </a:cubicBezTo>
                <a:cubicBezTo>
                  <a:pt x="3359987" y="2600827"/>
                  <a:pt x="3350940" y="2591780"/>
                  <a:pt x="3350940" y="2580619"/>
                </a:cubicBezTo>
                <a:cubicBezTo>
                  <a:pt x="3350940" y="2569458"/>
                  <a:pt x="3359987" y="2560411"/>
                  <a:pt x="3371148" y="2560411"/>
                </a:cubicBezTo>
                <a:close/>
                <a:moveTo>
                  <a:pt x="1647129" y="2560411"/>
                </a:moveTo>
                <a:cubicBezTo>
                  <a:pt x="1658290" y="2560411"/>
                  <a:pt x="1667337" y="2569458"/>
                  <a:pt x="1667337" y="2580619"/>
                </a:cubicBezTo>
                <a:cubicBezTo>
                  <a:pt x="1667337" y="2591780"/>
                  <a:pt x="1658290" y="2600827"/>
                  <a:pt x="1647129" y="2600827"/>
                </a:cubicBezTo>
                <a:cubicBezTo>
                  <a:pt x="1635968" y="2600827"/>
                  <a:pt x="1626921" y="2591780"/>
                  <a:pt x="1626921" y="2580619"/>
                </a:cubicBezTo>
                <a:cubicBezTo>
                  <a:pt x="1626921" y="2569458"/>
                  <a:pt x="1635968" y="2560411"/>
                  <a:pt x="1647129" y="2560411"/>
                </a:cubicBezTo>
                <a:close/>
                <a:moveTo>
                  <a:pt x="3214419" y="2557875"/>
                </a:moveTo>
                <a:cubicBezTo>
                  <a:pt x="3226980" y="2557875"/>
                  <a:pt x="3237163" y="2568058"/>
                  <a:pt x="3237163" y="2580619"/>
                </a:cubicBezTo>
                <a:cubicBezTo>
                  <a:pt x="3237163" y="2593180"/>
                  <a:pt x="3226980" y="2603363"/>
                  <a:pt x="3214419" y="2603363"/>
                </a:cubicBezTo>
                <a:cubicBezTo>
                  <a:pt x="3201858" y="2603363"/>
                  <a:pt x="3191675" y="2593180"/>
                  <a:pt x="3191675" y="2580619"/>
                </a:cubicBezTo>
                <a:cubicBezTo>
                  <a:pt x="3191675" y="2568058"/>
                  <a:pt x="3201858" y="2557875"/>
                  <a:pt x="3214419" y="2557875"/>
                </a:cubicBezTo>
                <a:close/>
                <a:moveTo>
                  <a:pt x="1803858" y="2557875"/>
                </a:moveTo>
                <a:cubicBezTo>
                  <a:pt x="1816419" y="2557875"/>
                  <a:pt x="1826602" y="2568058"/>
                  <a:pt x="1826602" y="2580619"/>
                </a:cubicBezTo>
                <a:cubicBezTo>
                  <a:pt x="1826602" y="2593180"/>
                  <a:pt x="1816419" y="2603363"/>
                  <a:pt x="1803858" y="2603363"/>
                </a:cubicBezTo>
                <a:cubicBezTo>
                  <a:pt x="1791296" y="2603363"/>
                  <a:pt x="1781114" y="2593180"/>
                  <a:pt x="1781114" y="2580619"/>
                </a:cubicBezTo>
                <a:cubicBezTo>
                  <a:pt x="1781114" y="2568058"/>
                  <a:pt x="1791296" y="2557875"/>
                  <a:pt x="1803858" y="2557875"/>
                </a:cubicBezTo>
                <a:close/>
                <a:moveTo>
                  <a:pt x="3057690" y="2555443"/>
                </a:moveTo>
                <a:cubicBezTo>
                  <a:pt x="3071594" y="2555443"/>
                  <a:pt x="3082866" y="2566715"/>
                  <a:pt x="3082866" y="2580619"/>
                </a:cubicBezTo>
                <a:cubicBezTo>
                  <a:pt x="3082866" y="2594523"/>
                  <a:pt x="3071594" y="2605795"/>
                  <a:pt x="3057690" y="2605795"/>
                </a:cubicBezTo>
                <a:cubicBezTo>
                  <a:pt x="3043786" y="2605795"/>
                  <a:pt x="3032514" y="2594523"/>
                  <a:pt x="3032514" y="2580619"/>
                </a:cubicBezTo>
                <a:cubicBezTo>
                  <a:pt x="3032514" y="2566715"/>
                  <a:pt x="3043786" y="2555443"/>
                  <a:pt x="3057690" y="2555443"/>
                </a:cubicBezTo>
                <a:close/>
                <a:moveTo>
                  <a:pt x="1960587" y="2555443"/>
                </a:moveTo>
                <a:cubicBezTo>
                  <a:pt x="1974491" y="2555443"/>
                  <a:pt x="1985762" y="2566715"/>
                  <a:pt x="1985762" y="2580619"/>
                </a:cubicBezTo>
                <a:cubicBezTo>
                  <a:pt x="1985762" y="2594523"/>
                  <a:pt x="1974491" y="2605795"/>
                  <a:pt x="1960587" y="2605795"/>
                </a:cubicBezTo>
                <a:cubicBezTo>
                  <a:pt x="1946683" y="2605795"/>
                  <a:pt x="1935411" y="2594523"/>
                  <a:pt x="1935411" y="2580619"/>
                </a:cubicBezTo>
                <a:cubicBezTo>
                  <a:pt x="1935411" y="2566715"/>
                  <a:pt x="1946683" y="2555443"/>
                  <a:pt x="1960587" y="2555443"/>
                </a:cubicBezTo>
                <a:close/>
                <a:moveTo>
                  <a:pt x="2900961" y="2553669"/>
                </a:moveTo>
                <a:cubicBezTo>
                  <a:pt x="2915844" y="2553669"/>
                  <a:pt x="2927910" y="2565735"/>
                  <a:pt x="2927910" y="2580619"/>
                </a:cubicBezTo>
                <a:cubicBezTo>
                  <a:pt x="2927910" y="2595503"/>
                  <a:pt x="2915844" y="2607568"/>
                  <a:pt x="2900961" y="2607568"/>
                </a:cubicBezTo>
                <a:cubicBezTo>
                  <a:pt x="2886077" y="2607568"/>
                  <a:pt x="2874011" y="2595502"/>
                  <a:pt x="2874011" y="2580619"/>
                </a:cubicBezTo>
                <a:cubicBezTo>
                  <a:pt x="2874011" y="2565735"/>
                  <a:pt x="2886077" y="2553669"/>
                  <a:pt x="2900961" y="2553669"/>
                </a:cubicBezTo>
                <a:close/>
                <a:moveTo>
                  <a:pt x="2117317" y="2553669"/>
                </a:moveTo>
                <a:cubicBezTo>
                  <a:pt x="2132201" y="2553669"/>
                  <a:pt x="2144266" y="2565735"/>
                  <a:pt x="2144266" y="2580619"/>
                </a:cubicBezTo>
                <a:cubicBezTo>
                  <a:pt x="2144266" y="2595503"/>
                  <a:pt x="2132200" y="2607568"/>
                  <a:pt x="2117317" y="2607568"/>
                </a:cubicBezTo>
                <a:cubicBezTo>
                  <a:pt x="2102433" y="2607568"/>
                  <a:pt x="2090367" y="2595502"/>
                  <a:pt x="2090367" y="2580619"/>
                </a:cubicBezTo>
                <a:cubicBezTo>
                  <a:pt x="2090367" y="2565735"/>
                  <a:pt x="2102433" y="2553669"/>
                  <a:pt x="2117317" y="2553669"/>
                </a:cubicBezTo>
                <a:close/>
                <a:moveTo>
                  <a:pt x="2744232" y="2552102"/>
                </a:moveTo>
                <a:cubicBezTo>
                  <a:pt x="2759981" y="2552102"/>
                  <a:pt x="2772749" y="2564869"/>
                  <a:pt x="2772749" y="2580619"/>
                </a:cubicBezTo>
                <a:cubicBezTo>
                  <a:pt x="2772749" y="2596368"/>
                  <a:pt x="2759981" y="2609136"/>
                  <a:pt x="2744232" y="2609136"/>
                </a:cubicBezTo>
                <a:cubicBezTo>
                  <a:pt x="2728483" y="2609136"/>
                  <a:pt x="2715715" y="2596368"/>
                  <a:pt x="2715715" y="2580619"/>
                </a:cubicBezTo>
                <a:cubicBezTo>
                  <a:pt x="2715715" y="2564869"/>
                  <a:pt x="2728483" y="2552102"/>
                  <a:pt x="2744232" y="2552102"/>
                </a:cubicBezTo>
                <a:close/>
                <a:moveTo>
                  <a:pt x="2274045" y="2552102"/>
                </a:moveTo>
                <a:cubicBezTo>
                  <a:pt x="2289794" y="2552102"/>
                  <a:pt x="2302562" y="2564869"/>
                  <a:pt x="2302562" y="2580619"/>
                </a:cubicBezTo>
                <a:cubicBezTo>
                  <a:pt x="2302562" y="2596368"/>
                  <a:pt x="2289794" y="2609136"/>
                  <a:pt x="2274045" y="2609136"/>
                </a:cubicBezTo>
                <a:cubicBezTo>
                  <a:pt x="2258295" y="2609136"/>
                  <a:pt x="2245528" y="2596368"/>
                  <a:pt x="2245528" y="2580619"/>
                </a:cubicBezTo>
                <a:cubicBezTo>
                  <a:pt x="2245528" y="2564869"/>
                  <a:pt x="2258295" y="2552102"/>
                  <a:pt x="2274045" y="2552102"/>
                </a:cubicBezTo>
                <a:close/>
                <a:moveTo>
                  <a:pt x="2587503" y="2551302"/>
                </a:moveTo>
                <a:cubicBezTo>
                  <a:pt x="2603694" y="2551302"/>
                  <a:pt x="2616819" y="2564427"/>
                  <a:pt x="2616819" y="2580619"/>
                </a:cubicBezTo>
                <a:cubicBezTo>
                  <a:pt x="2616819" y="2596810"/>
                  <a:pt x="2603694" y="2609935"/>
                  <a:pt x="2587503" y="2609935"/>
                </a:cubicBezTo>
                <a:cubicBezTo>
                  <a:pt x="2571311" y="2609935"/>
                  <a:pt x="2558186" y="2596810"/>
                  <a:pt x="2558186" y="2580619"/>
                </a:cubicBezTo>
                <a:cubicBezTo>
                  <a:pt x="2558186" y="2564427"/>
                  <a:pt x="2571311" y="2551302"/>
                  <a:pt x="2587503" y="2551302"/>
                </a:cubicBezTo>
                <a:close/>
                <a:moveTo>
                  <a:pt x="2430774" y="2551302"/>
                </a:moveTo>
                <a:cubicBezTo>
                  <a:pt x="2446965" y="2551302"/>
                  <a:pt x="2460090" y="2564427"/>
                  <a:pt x="2460090" y="2580619"/>
                </a:cubicBezTo>
                <a:cubicBezTo>
                  <a:pt x="2460090" y="2596810"/>
                  <a:pt x="2446965" y="2609935"/>
                  <a:pt x="2430774" y="2609935"/>
                </a:cubicBezTo>
                <a:cubicBezTo>
                  <a:pt x="2414582" y="2609935"/>
                  <a:pt x="2401457" y="2596810"/>
                  <a:pt x="2401457" y="2580619"/>
                </a:cubicBezTo>
                <a:cubicBezTo>
                  <a:pt x="2401457" y="2564427"/>
                  <a:pt x="2414582" y="2551302"/>
                  <a:pt x="2430774" y="2551302"/>
                </a:cubicBezTo>
                <a:close/>
                <a:moveTo>
                  <a:pt x="5016801" y="2443423"/>
                </a:moveTo>
                <a:cubicBezTo>
                  <a:pt x="5017616" y="2443423"/>
                  <a:pt x="5018277" y="2444089"/>
                  <a:pt x="5018277" y="2444898"/>
                </a:cubicBezTo>
                <a:cubicBezTo>
                  <a:pt x="5018277" y="2445713"/>
                  <a:pt x="5017616" y="2446372"/>
                  <a:pt x="5016801" y="2446372"/>
                </a:cubicBezTo>
                <a:cubicBezTo>
                  <a:pt x="5015986" y="2446372"/>
                  <a:pt x="5015325" y="2445713"/>
                  <a:pt x="5015325" y="2444898"/>
                </a:cubicBezTo>
                <a:cubicBezTo>
                  <a:pt x="5015325" y="2444089"/>
                  <a:pt x="5015986" y="2443423"/>
                  <a:pt x="5016801" y="2443423"/>
                </a:cubicBezTo>
                <a:close/>
                <a:moveTo>
                  <a:pt x="1476" y="2443423"/>
                </a:moveTo>
                <a:cubicBezTo>
                  <a:pt x="2293" y="2443423"/>
                  <a:pt x="2952" y="2444089"/>
                  <a:pt x="2952" y="2444898"/>
                </a:cubicBezTo>
                <a:cubicBezTo>
                  <a:pt x="2952" y="2445713"/>
                  <a:pt x="2293" y="2446372"/>
                  <a:pt x="1476" y="2446372"/>
                </a:cubicBezTo>
                <a:cubicBezTo>
                  <a:pt x="661" y="2446372"/>
                  <a:pt x="0" y="2445713"/>
                  <a:pt x="0" y="2444898"/>
                </a:cubicBezTo>
                <a:cubicBezTo>
                  <a:pt x="0" y="2444089"/>
                  <a:pt x="661" y="2443423"/>
                  <a:pt x="1476" y="2443423"/>
                </a:cubicBezTo>
                <a:close/>
                <a:moveTo>
                  <a:pt x="4860073" y="2442582"/>
                </a:moveTo>
                <a:cubicBezTo>
                  <a:pt x="4861354" y="2442582"/>
                  <a:pt x="4862393" y="2443622"/>
                  <a:pt x="4862393" y="2444898"/>
                </a:cubicBezTo>
                <a:cubicBezTo>
                  <a:pt x="4862393" y="2446178"/>
                  <a:pt x="4861354" y="2447214"/>
                  <a:pt x="4860073" y="2447214"/>
                </a:cubicBezTo>
                <a:cubicBezTo>
                  <a:pt x="4858792" y="2447214"/>
                  <a:pt x="4857753" y="2446178"/>
                  <a:pt x="4857753" y="2444898"/>
                </a:cubicBezTo>
                <a:cubicBezTo>
                  <a:pt x="4857753" y="2443622"/>
                  <a:pt x="4858792" y="2442582"/>
                  <a:pt x="4860073" y="2442582"/>
                </a:cubicBezTo>
                <a:close/>
                <a:moveTo>
                  <a:pt x="158205" y="2442582"/>
                </a:moveTo>
                <a:cubicBezTo>
                  <a:pt x="159486" y="2442582"/>
                  <a:pt x="160526" y="2443622"/>
                  <a:pt x="160526" y="2444898"/>
                </a:cubicBezTo>
                <a:cubicBezTo>
                  <a:pt x="160526" y="2446178"/>
                  <a:pt x="159486" y="2447214"/>
                  <a:pt x="158205" y="2447214"/>
                </a:cubicBezTo>
                <a:cubicBezTo>
                  <a:pt x="156924" y="2447214"/>
                  <a:pt x="155885" y="2446178"/>
                  <a:pt x="155885" y="2444898"/>
                </a:cubicBezTo>
                <a:cubicBezTo>
                  <a:pt x="155885" y="2443622"/>
                  <a:pt x="156924" y="2442582"/>
                  <a:pt x="158205" y="2442582"/>
                </a:cubicBezTo>
                <a:close/>
                <a:moveTo>
                  <a:pt x="4703343" y="2441556"/>
                </a:moveTo>
                <a:cubicBezTo>
                  <a:pt x="4705192" y="2441556"/>
                  <a:pt x="4706691" y="2443053"/>
                  <a:pt x="4706691" y="2444898"/>
                </a:cubicBezTo>
                <a:cubicBezTo>
                  <a:pt x="4706691" y="2446743"/>
                  <a:pt x="4705192" y="2448245"/>
                  <a:pt x="4703343" y="2448245"/>
                </a:cubicBezTo>
                <a:cubicBezTo>
                  <a:pt x="4701494" y="2448245"/>
                  <a:pt x="4699996" y="2446743"/>
                  <a:pt x="4699996" y="2444898"/>
                </a:cubicBezTo>
                <a:cubicBezTo>
                  <a:pt x="4699996" y="2443053"/>
                  <a:pt x="4701494" y="2441556"/>
                  <a:pt x="4703343" y="2441556"/>
                </a:cubicBezTo>
                <a:close/>
                <a:moveTo>
                  <a:pt x="314934" y="2441556"/>
                </a:moveTo>
                <a:cubicBezTo>
                  <a:pt x="316783" y="2441556"/>
                  <a:pt x="318282" y="2443053"/>
                  <a:pt x="318282" y="2444898"/>
                </a:cubicBezTo>
                <a:cubicBezTo>
                  <a:pt x="318282" y="2446743"/>
                  <a:pt x="316783" y="2448245"/>
                  <a:pt x="314934" y="2448245"/>
                </a:cubicBezTo>
                <a:cubicBezTo>
                  <a:pt x="313087" y="2448245"/>
                  <a:pt x="311587" y="2446743"/>
                  <a:pt x="311587" y="2444898"/>
                </a:cubicBezTo>
                <a:cubicBezTo>
                  <a:pt x="311587" y="2443053"/>
                  <a:pt x="313087" y="2441556"/>
                  <a:pt x="314934" y="2441556"/>
                </a:cubicBezTo>
                <a:close/>
                <a:moveTo>
                  <a:pt x="4546614" y="2440128"/>
                </a:moveTo>
                <a:cubicBezTo>
                  <a:pt x="4549253" y="2440128"/>
                  <a:pt x="4551391" y="2442266"/>
                  <a:pt x="4551391" y="2444898"/>
                </a:cubicBezTo>
                <a:cubicBezTo>
                  <a:pt x="4551391" y="2447530"/>
                  <a:pt x="4549252" y="2449669"/>
                  <a:pt x="4546614" y="2449669"/>
                </a:cubicBezTo>
                <a:cubicBezTo>
                  <a:pt x="4543976" y="2449669"/>
                  <a:pt x="4541838" y="2447530"/>
                  <a:pt x="4541838" y="2444898"/>
                </a:cubicBezTo>
                <a:cubicBezTo>
                  <a:pt x="4541838" y="2442266"/>
                  <a:pt x="4543977" y="2440128"/>
                  <a:pt x="4546614" y="2440128"/>
                </a:cubicBezTo>
                <a:close/>
                <a:moveTo>
                  <a:pt x="471664" y="2440128"/>
                </a:moveTo>
                <a:cubicBezTo>
                  <a:pt x="474302" y="2440128"/>
                  <a:pt x="476440" y="2442266"/>
                  <a:pt x="476440" y="2444898"/>
                </a:cubicBezTo>
                <a:cubicBezTo>
                  <a:pt x="476440" y="2447530"/>
                  <a:pt x="474302" y="2449669"/>
                  <a:pt x="471664" y="2449669"/>
                </a:cubicBezTo>
                <a:cubicBezTo>
                  <a:pt x="469025" y="2449669"/>
                  <a:pt x="466887" y="2447530"/>
                  <a:pt x="466887" y="2444898"/>
                </a:cubicBezTo>
                <a:cubicBezTo>
                  <a:pt x="466887" y="2442266"/>
                  <a:pt x="469025" y="2440128"/>
                  <a:pt x="471664" y="2440128"/>
                </a:cubicBezTo>
                <a:close/>
                <a:moveTo>
                  <a:pt x="4389886" y="2438703"/>
                </a:moveTo>
                <a:cubicBezTo>
                  <a:pt x="4393309" y="2438703"/>
                  <a:pt x="4396084" y="2441478"/>
                  <a:pt x="4396084" y="2444898"/>
                </a:cubicBezTo>
                <a:cubicBezTo>
                  <a:pt x="4396084" y="2448317"/>
                  <a:pt x="4393309" y="2451093"/>
                  <a:pt x="4389886" y="2451093"/>
                </a:cubicBezTo>
                <a:cubicBezTo>
                  <a:pt x="4386464" y="2451093"/>
                  <a:pt x="4383689" y="2448317"/>
                  <a:pt x="4383689" y="2444898"/>
                </a:cubicBezTo>
                <a:cubicBezTo>
                  <a:pt x="4383689" y="2441478"/>
                  <a:pt x="4386464" y="2438703"/>
                  <a:pt x="4389886" y="2438703"/>
                </a:cubicBezTo>
                <a:close/>
                <a:moveTo>
                  <a:pt x="628392" y="2438703"/>
                </a:moveTo>
                <a:cubicBezTo>
                  <a:pt x="631815" y="2438703"/>
                  <a:pt x="634590" y="2441478"/>
                  <a:pt x="634590" y="2444898"/>
                </a:cubicBezTo>
                <a:cubicBezTo>
                  <a:pt x="634590" y="2448317"/>
                  <a:pt x="631815" y="2451093"/>
                  <a:pt x="628392" y="2451093"/>
                </a:cubicBezTo>
                <a:cubicBezTo>
                  <a:pt x="624970" y="2451093"/>
                  <a:pt x="622195" y="2448317"/>
                  <a:pt x="622195" y="2444898"/>
                </a:cubicBezTo>
                <a:cubicBezTo>
                  <a:pt x="622195" y="2441478"/>
                  <a:pt x="624970" y="2438703"/>
                  <a:pt x="628392" y="2438703"/>
                </a:cubicBezTo>
                <a:close/>
                <a:moveTo>
                  <a:pt x="4233156" y="2436964"/>
                </a:moveTo>
                <a:cubicBezTo>
                  <a:pt x="4237541" y="2436964"/>
                  <a:pt x="4241095" y="2440522"/>
                  <a:pt x="4241095" y="2444898"/>
                </a:cubicBezTo>
                <a:cubicBezTo>
                  <a:pt x="4241095" y="2449281"/>
                  <a:pt x="4237541" y="2452833"/>
                  <a:pt x="4233156" y="2452833"/>
                </a:cubicBezTo>
                <a:cubicBezTo>
                  <a:pt x="4228772" y="2452833"/>
                  <a:pt x="4225217" y="2449281"/>
                  <a:pt x="4225217" y="2444898"/>
                </a:cubicBezTo>
                <a:cubicBezTo>
                  <a:pt x="4225217" y="2440522"/>
                  <a:pt x="4228772" y="2436964"/>
                  <a:pt x="4233156" y="2436964"/>
                </a:cubicBezTo>
                <a:close/>
                <a:moveTo>
                  <a:pt x="785120" y="2436964"/>
                </a:moveTo>
                <a:cubicBezTo>
                  <a:pt x="789505" y="2436964"/>
                  <a:pt x="793061" y="2440522"/>
                  <a:pt x="793061" y="2444898"/>
                </a:cubicBezTo>
                <a:cubicBezTo>
                  <a:pt x="793061" y="2449281"/>
                  <a:pt x="789505" y="2452833"/>
                  <a:pt x="785120" y="2452833"/>
                </a:cubicBezTo>
                <a:cubicBezTo>
                  <a:pt x="780735" y="2452833"/>
                  <a:pt x="777181" y="2449281"/>
                  <a:pt x="777181" y="2444898"/>
                </a:cubicBezTo>
                <a:cubicBezTo>
                  <a:pt x="777181" y="2440522"/>
                  <a:pt x="780735" y="2436964"/>
                  <a:pt x="785120" y="2436964"/>
                </a:cubicBezTo>
                <a:close/>
                <a:moveTo>
                  <a:pt x="4076427" y="2435014"/>
                </a:moveTo>
                <a:cubicBezTo>
                  <a:pt x="4081889" y="2435014"/>
                  <a:pt x="4086317" y="2439441"/>
                  <a:pt x="4086317" y="2444898"/>
                </a:cubicBezTo>
                <a:cubicBezTo>
                  <a:pt x="4086317" y="2450356"/>
                  <a:pt x="4081889" y="2454783"/>
                  <a:pt x="4076427" y="2454783"/>
                </a:cubicBezTo>
                <a:cubicBezTo>
                  <a:pt x="4070965" y="2454783"/>
                  <a:pt x="4066538" y="2450356"/>
                  <a:pt x="4066538" y="2444898"/>
                </a:cubicBezTo>
                <a:cubicBezTo>
                  <a:pt x="4066538" y="2439441"/>
                  <a:pt x="4070965" y="2435014"/>
                  <a:pt x="4076427" y="2435014"/>
                </a:cubicBezTo>
                <a:close/>
                <a:moveTo>
                  <a:pt x="941851" y="2435014"/>
                </a:moveTo>
                <a:cubicBezTo>
                  <a:pt x="947312" y="2435014"/>
                  <a:pt x="951739" y="2439441"/>
                  <a:pt x="951739" y="2444898"/>
                </a:cubicBezTo>
                <a:cubicBezTo>
                  <a:pt x="951739" y="2450356"/>
                  <a:pt x="947312" y="2454783"/>
                  <a:pt x="941851" y="2454783"/>
                </a:cubicBezTo>
                <a:cubicBezTo>
                  <a:pt x="936389" y="2454783"/>
                  <a:pt x="931961" y="2450356"/>
                  <a:pt x="931961" y="2444898"/>
                </a:cubicBezTo>
                <a:cubicBezTo>
                  <a:pt x="931961" y="2439441"/>
                  <a:pt x="936389" y="2435014"/>
                  <a:pt x="941851" y="2435014"/>
                </a:cubicBezTo>
                <a:close/>
                <a:moveTo>
                  <a:pt x="3919699" y="2433029"/>
                </a:moveTo>
                <a:cubicBezTo>
                  <a:pt x="3926257" y="2433029"/>
                  <a:pt x="3931574" y="2438344"/>
                  <a:pt x="3931574" y="2444898"/>
                </a:cubicBezTo>
                <a:cubicBezTo>
                  <a:pt x="3931574" y="2451453"/>
                  <a:pt x="3926257" y="2456767"/>
                  <a:pt x="3919699" y="2456767"/>
                </a:cubicBezTo>
                <a:cubicBezTo>
                  <a:pt x="3913140" y="2456767"/>
                  <a:pt x="3907824" y="2451453"/>
                  <a:pt x="3907824" y="2444898"/>
                </a:cubicBezTo>
                <a:cubicBezTo>
                  <a:pt x="3907824" y="2438344"/>
                  <a:pt x="3913140" y="2433029"/>
                  <a:pt x="3919699" y="2433029"/>
                </a:cubicBezTo>
                <a:close/>
                <a:moveTo>
                  <a:pt x="1098578" y="2433029"/>
                </a:moveTo>
                <a:cubicBezTo>
                  <a:pt x="1105136" y="2433029"/>
                  <a:pt x="1110453" y="2438344"/>
                  <a:pt x="1110453" y="2444898"/>
                </a:cubicBezTo>
                <a:cubicBezTo>
                  <a:pt x="1110453" y="2451453"/>
                  <a:pt x="1105136" y="2456767"/>
                  <a:pt x="1098578" y="2456767"/>
                </a:cubicBezTo>
                <a:cubicBezTo>
                  <a:pt x="1092019" y="2456767"/>
                  <a:pt x="1086703" y="2451453"/>
                  <a:pt x="1086703" y="2444898"/>
                </a:cubicBezTo>
                <a:cubicBezTo>
                  <a:pt x="1086703" y="2438344"/>
                  <a:pt x="1092019" y="2433029"/>
                  <a:pt x="1098578" y="2433029"/>
                </a:cubicBezTo>
                <a:close/>
                <a:moveTo>
                  <a:pt x="3762970" y="2430680"/>
                </a:moveTo>
                <a:cubicBezTo>
                  <a:pt x="3770826" y="2430680"/>
                  <a:pt x="3777194" y="2437048"/>
                  <a:pt x="3777194" y="2444898"/>
                </a:cubicBezTo>
                <a:cubicBezTo>
                  <a:pt x="3777194" y="2452749"/>
                  <a:pt x="3770826" y="2459117"/>
                  <a:pt x="3762970" y="2459117"/>
                </a:cubicBezTo>
                <a:cubicBezTo>
                  <a:pt x="3755113" y="2459117"/>
                  <a:pt x="3748745" y="2452749"/>
                  <a:pt x="3748745" y="2444898"/>
                </a:cubicBezTo>
                <a:cubicBezTo>
                  <a:pt x="3748745" y="2437048"/>
                  <a:pt x="3755113" y="2430680"/>
                  <a:pt x="3762970" y="2430680"/>
                </a:cubicBezTo>
                <a:close/>
                <a:moveTo>
                  <a:pt x="1255307" y="2430680"/>
                </a:moveTo>
                <a:cubicBezTo>
                  <a:pt x="1263163" y="2430680"/>
                  <a:pt x="1269531" y="2437048"/>
                  <a:pt x="1269531" y="2444898"/>
                </a:cubicBezTo>
                <a:cubicBezTo>
                  <a:pt x="1269531" y="2452749"/>
                  <a:pt x="1263163" y="2459117"/>
                  <a:pt x="1255307" y="2459117"/>
                </a:cubicBezTo>
                <a:cubicBezTo>
                  <a:pt x="1247451" y="2459117"/>
                  <a:pt x="1241082" y="2452749"/>
                  <a:pt x="1241082" y="2444898"/>
                </a:cubicBezTo>
                <a:cubicBezTo>
                  <a:pt x="1241082" y="2437048"/>
                  <a:pt x="1247451" y="2430680"/>
                  <a:pt x="1255307" y="2430680"/>
                </a:cubicBezTo>
                <a:close/>
                <a:moveTo>
                  <a:pt x="3606241" y="2428327"/>
                </a:moveTo>
                <a:cubicBezTo>
                  <a:pt x="3615396" y="2428327"/>
                  <a:pt x="3622817" y="2435749"/>
                  <a:pt x="3622817" y="2444898"/>
                </a:cubicBezTo>
                <a:cubicBezTo>
                  <a:pt x="3622817" y="2454047"/>
                  <a:pt x="3615396" y="2461470"/>
                  <a:pt x="3606241" y="2461470"/>
                </a:cubicBezTo>
                <a:cubicBezTo>
                  <a:pt x="3597086" y="2461470"/>
                  <a:pt x="3589664" y="2454047"/>
                  <a:pt x="3589664" y="2444898"/>
                </a:cubicBezTo>
                <a:cubicBezTo>
                  <a:pt x="3589664" y="2435749"/>
                  <a:pt x="3597086" y="2428327"/>
                  <a:pt x="3606241" y="2428327"/>
                </a:cubicBezTo>
                <a:close/>
                <a:moveTo>
                  <a:pt x="1412036" y="2428327"/>
                </a:moveTo>
                <a:cubicBezTo>
                  <a:pt x="1421191" y="2428327"/>
                  <a:pt x="1428612" y="2435749"/>
                  <a:pt x="1428612" y="2444898"/>
                </a:cubicBezTo>
                <a:cubicBezTo>
                  <a:pt x="1428612" y="2454047"/>
                  <a:pt x="1421191" y="2461470"/>
                  <a:pt x="1412036" y="2461470"/>
                </a:cubicBezTo>
                <a:cubicBezTo>
                  <a:pt x="1402881" y="2461470"/>
                  <a:pt x="1395459" y="2454047"/>
                  <a:pt x="1395459" y="2444898"/>
                </a:cubicBezTo>
                <a:cubicBezTo>
                  <a:pt x="1395459" y="2435749"/>
                  <a:pt x="1402881" y="2428327"/>
                  <a:pt x="1412036" y="2428327"/>
                </a:cubicBezTo>
                <a:close/>
                <a:moveTo>
                  <a:pt x="3449513" y="2425801"/>
                </a:moveTo>
                <a:cubicBezTo>
                  <a:pt x="3460063" y="2425801"/>
                  <a:pt x="3468616" y="2434348"/>
                  <a:pt x="3468616" y="2444898"/>
                </a:cubicBezTo>
                <a:cubicBezTo>
                  <a:pt x="3468616" y="2455442"/>
                  <a:pt x="3460063" y="2463997"/>
                  <a:pt x="3449513" y="2463997"/>
                </a:cubicBezTo>
                <a:cubicBezTo>
                  <a:pt x="3438962" y="2463997"/>
                  <a:pt x="3430409" y="2455442"/>
                  <a:pt x="3430409" y="2444898"/>
                </a:cubicBezTo>
                <a:cubicBezTo>
                  <a:pt x="3430409" y="2434348"/>
                  <a:pt x="3438962" y="2425801"/>
                  <a:pt x="3449513" y="2425801"/>
                </a:cubicBezTo>
                <a:close/>
                <a:moveTo>
                  <a:pt x="1568765" y="2425801"/>
                </a:moveTo>
                <a:cubicBezTo>
                  <a:pt x="1579315" y="2425801"/>
                  <a:pt x="1587868" y="2434348"/>
                  <a:pt x="1587868" y="2444898"/>
                </a:cubicBezTo>
                <a:cubicBezTo>
                  <a:pt x="1587868" y="2455442"/>
                  <a:pt x="1579315" y="2463997"/>
                  <a:pt x="1568765" y="2463997"/>
                </a:cubicBezTo>
                <a:cubicBezTo>
                  <a:pt x="1558214" y="2463997"/>
                  <a:pt x="1549661" y="2455442"/>
                  <a:pt x="1549661" y="2444898"/>
                </a:cubicBezTo>
                <a:cubicBezTo>
                  <a:pt x="1549661" y="2434348"/>
                  <a:pt x="1558214" y="2425801"/>
                  <a:pt x="1568765" y="2425801"/>
                </a:cubicBezTo>
                <a:close/>
                <a:moveTo>
                  <a:pt x="3292783" y="2423329"/>
                </a:moveTo>
                <a:cubicBezTo>
                  <a:pt x="3304697" y="2423329"/>
                  <a:pt x="3314356" y="2432984"/>
                  <a:pt x="3314356" y="2444898"/>
                </a:cubicBezTo>
                <a:cubicBezTo>
                  <a:pt x="3314356" y="2456806"/>
                  <a:pt x="3304697" y="2466468"/>
                  <a:pt x="3292783" y="2466468"/>
                </a:cubicBezTo>
                <a:cubicBezTo>
                  <a:pt x="3280869" y="2466468"/>
                  <a:pt x="3271210" y="2456806"/>
                  <a:pt x="3271210" y="2444898"/>
                </a:cubicBezTo>
                <a:cubicBezTo>
                  <a:pt x="3271210" y="2432984"/>
                  <a:pt x="3280869" y="2423329"/>
                  <a:pt x="3292783" y="2423329"/>
                </a:cubicBezTo>
                <a:close/>
                <a:moveTo>
                  <a:pt x="1725494" y="2423329"/>
                </a:moveTo>
                <a:cubicBezTo>
                  <a:pt x="1737409" y="2423329"/>
                  <a:pt x="1747067" y="2432984"/>
                  <a:pt x="1747067" y="2444898"/>
                </a:cubicBezTo>
                <a:cubicBezTo>
                  <a:pt x="1747067" y="2456806"/>
                  <a:pt x="1737409" y="2466468"/>
                  <a:pt x="1725494" y="2466468"/>
                </a:cubicBezTo>
                <a:cubicBezTo>
                  <a:pt x="1713580" y="2466468"/>
                  <a:pt x="1703921" y="2456806"/>
                  <a:pt x="1703921" y="2444898"/>
                </a:cubicBezTo>
                <a:cubicBezTo>
                  <a:pt x="1703921" y="2432984"/>
                  <a:pt x="1713580" y="2423329"/>
                  <a:pt x="1725494" y="2423329"/>
                </a:cubicBezTo>
                <a:close/>
                <a:moveTo>
                  <a:pt x="3136055" y="2420714"/>
                </a:moveTo>
                <a:cubicBezTo>
                  <a:pt x="3149414" y="2420714"/>
                  <a:pt x="3160243" y="2431545"/>
                  <a:pt x="3160243" y="2444898"/>
                </a:cubicBezTo>
                <a:cubicBezTo>
                  <a:pt x="3160243" y="2458252"/>
                  <a:pt x="3149414" y="2469080"/>
                  <a:pt x="3136055" y="2469080"/>
                </a:cubicBezTo>
                <a:cubicBezTo>
                  <a:pt x="3122696" y="2469080"/>
                  <a:pt x="3111866" y="2458252"/>
                  <a:pt x="3111866" y="2444898"/>
                </a:cubicBezTo>
                <a:cubicBezTo>
                  <a:pt x="3111866" y="2431545"/>
                  <a:pt x="3122696" y="2420714"/>
                  <a:pt x="3136055" y="2420714"/>
                </a:cubicBezTo>
                <a:close/>
                <a:moveTo>
                  <a:pt x="1882223" y="2420714"/>
                </a:moveTo>
                <a:cubicBezTo>
                  <a:pt x="1895582" y="2420714"/>
                  <a:pt x="1906411" y="2431545"/>
                  <a:pt x="1906411" y="2444898"/>
                </a:cubicBezTo>
                <a:cubicBezTo>
                  <a:pt x="1906411" y="2458252"/>
                  <a:pt x="1895582" y="2469080"/>
                  <a:pt x="1882223" y="2469080"/>
                </a:cubicBezTo>
                <a:cubicBezTo>
                  <a:pt x="1868863" y="2469080"/>
                  <a:pt x="1858034" y="2458252"/>
                  <a:pt x="1858034" y="2444898"/>
                </a:cubicBezTo>
                <a:cubicBezTo>
                  <a:pt x="1858034" y="2431545"/>
                  <a:pt x="1868863" y="2420714"/>
                  <a:pt x="1882223" y="2420714"/>
                </a:cubicBezTo>
                <a:close/>
                <a:moveTo>
                  <a:pt x="2979326" y="2418469"/>
                </a:moveTo>
                <a:cubicBezTo>
                  <a:pt x="2993926" y="2418469"/>
                  <a:pt x="3005762" y="2430304"/>
                  <a:pt x="3005762" y="2444898"/>
                </a:cubicBezTo>
                <a:cubicBezTo>
                  <a:pt x="3005762" y="2459492"/>
                  <a:pt x="2993926" y="2471333"/>
                  <a:pt x="2979326" y="2471333"/>
                </a:cubicBezTo>
                <a:cubicBezTo>
                  <a:pt x="2964725" y="2471333"/>
                  <a:pt x="2952889" y="2459492"/>
                  <a:pt x="2952889" y="2444898"/>
                </a:cubicBezTo>
                <a:cubicBezTo>
                  <a:pt x="2952889" y="2430304"/>
                  <a:pt x="2964725" y="2418469"/>
                  <a:pt x="2979326" y="2418469"/>
                </a:cubicBezTo>
                <a:close/>
                <a:moveTo>
                  <a:pt x="2038952" y="2418469"/>
                </a:moveTo>
                <a:cubicBezTo>
                  <a:pt x="2053552" y="2418469"/>
                  <a:pt x="2065389" y="2430304"/>
                  <a:pt x="2065389" y="2444898"/>
                </a:cubicBezTo>
                <a:cubicBezTo>
                  <a:pt x="2065389" y="2459492"/>
                  <a:pt x="2053552" y="2471333"/>
                  <a:pt x="2038952" y="2471333"/>
                </a:cubicBezTo>
                <a:cubicBezTo>
                  <a:pt x="2024351" y="2471333"/>
                  <a:pt x="2012515" y="2459492"/>
                  <a:pt x="2012515" y="2444898"/>
                </a:cubicBezTo>
                <a:cubicBezTo>
                  <a:pt x="2012515" y="2430304"/>
                  <a:pt x="2024351" y="2418469"/>
                  <a:pt x="2038952" y="2418469"/>
                </a:cubicBezTo>
                <a:close/>
                <a:moveTo>
                  <a:pt x="2822597" y="2416653"/>
                </a:moveTo>
                <a:cubicBezTo>
                  <a:pt x="2838200" y="2416653"/>
                  <a:pt x="2850849" y="2429300"/>
                  <a:pt x="2850849" y="2444898"/>
                </a:cubicBezTo>
                <a:cubicBezTo>
                  <a:pt x="2850849" y="2460495"/>
                  <a:pt x="2838200" y="2473145"/>
                  <a:pt x="2822597" y="2473145"/>
                </a:cubicBezTo>
                <a:cubicBezTo>
                  <a:pt x="2806993" y="2473145"/>
                  <a:pt x="2794344" y="2460495"/>
                  <a:pt x="2794344" y="2444898"/>
                </a:cubicBezTo>
                <a:cubicBezTo>
                  <a:pt x="2794344" y="2429300"/>
                  <a:pt x="2806993" y="2416653"/>
                  <a:pt x="2822597" y="2416653"/>
                </a:cubicBezTo>
                <a:close/>
                <a:moveTo>
                  <a:pt x="2195681" y="2416653"/>
                </a:moveTo>
                <a:cubicBezTo>
                  <a:pt x="2211284" y="2416653"/>
                  <a:pt x="2223933" y="2429300"/>
                  <a:pt x="2223933" y="2444898"/>
                </a:cubicBezTo>
                <a:cubicBezTo>
                  <a:pt x="2223933" y="2460495"/>
                  <a:pt x="2211284" y="2473145"/>
                  <a:pt x="2195681" y="2473145"/>
                </a:cubicBezTo>
                <a:cubicBezTo>
                  <a:pt x="2180077" y="2473145"/>
                  <a:pt x="2167428" y="2460495"/>
                  <a:pt x="2167428" y="2444898"/>
                </a:cubicBezTo>
                <a:cubicBezTo>
                  <a:pt x="2167428" y="2429300"/>
                  <a:pt x="2180077" y="2416653"/>
                  <a:pt x="2195681" y="2416653"/>
                </a:cubicBezTo>
                <a:close/>
                <a:moveTo>
                  <a:pt x="2665868" y="2415590"/>
                </a:moveTo>
                <a:cubicBezTo>
                  <a:pt x="2682059" y="2415590"/>
                  <a:pt x="2695184" y="2428714"/>
                  <a:pt x="2695184" y="2444898"/>
                </a:cubicBezTo>
                <a:cubicBezTo>
                  <a:pt x="2695184" y="2461084"/>
                  <a:pt x="2682059" y="2474209"/>
                  <a:pt x="2665868" y="2474209"/>
                </a:cubicBezTo>
                <a:cubicBezTo>
                  <a:pt x="2649677" y="2474209"/>
                  <a:pt x="2636551" y="2461084"/>
                  <a:pt x="2636551" y="2444898"/>
                </a:cubicBezTo>
                <a:cubicBezTo>
                  <a:pt x="2636551" y="2428714"/>
                  <a:pt x="2649677" y="2415590"/>
                  <a:pt x="2665868" y="2415590"/>
                </a:cubicBezTo>
                <a:close/>
                <a:moveTo>
                  <a:pt x="2352410" y="2415590"/>
                </a:moveTo>
                <a:cubicBezTo>
                  <a:pt x="2368601" y="2415590"/>
                  <a:pt x="2381726" y="2428714"/>
                  <a:pt x="2381726" y="2444898"/>
                </a:cubicBezTo>
                <a:cubicBezTo>
                  <a:pt x="2381726" y="2461084"/>
                  <a:pt x="2368601" y="2474209"/>
                  <a:pt x="2352410" y="2474209"/>
                </a:cubicBezTo>
                <a:cubicBezTo>
                  <a:pt x="2336219" y="2474209"/>
                  <a:pt x="2323093" y="2461084"/>
                  <a:pt x="2323093" y="2444898"/>
                </a:cubicBezTo>
                <a:cubicBezTo>
                  <a:pt x="2323093" y="2428714"/>
                  <a:pt x="2336219" y="2415590"/>
                  <a:pt x="2352410" y="2415590"/>
                </a:cubicBezTo>
                <a:close/>
                <a:moveTo>
                  <a:pt x="2509139" y="2415053"/>
                </a:moveTo>
                <a:cubicBezTo>
                  <a:pt x="2525628" y="2415053"/>
                  <a:pt x="2538995" y="2428415"/>
                  <a:pt x="2538995" y="2444898"/>
                </a:cubicBezTo>
                <a:cubicBezTo>
                  <a:pt x="2538995" y="2461382"/>
                  <a:pt x="2525628" y="2474752"/>
                  <a:pt x="2509139" y="2474752"/>
                </a:cubicBezTo>
                <a:cubicBezTo>
                  <a:pt x="2492650" y="2474752"/>
                  <a:pt x="2479283" y="2461382"/>
                  <a:pt x="2479283" y="2444898"/>
                </a:cubicBezTo>
                <a:cubicBezTo>
                  <a:pt x="2479283" y="2428415"/>
                  <a:pt x="2492650" y="2415053"/>
                  <a:pt x="2509139" y="2415053"/>
                </a:cubicBezTo>
                <a:close/>
                <a:moveTo>
                  <a:pt x="4938437" y="2307383"/>
                </a:moveTo>
                <a:cubicBezTo>
                  <a:pt x="4939434" y="2307383"/>
                  <a:pt x="4940242" y="2308191"/>
                  <a:pt x="4940242" y="2309189"/>
                </a:cubicBezTo>
                <a:cubicBezTo>
                  <a:pt x="4940242" y="2310181"/>
                  <a:pt x="4939434" y="2310994"/>
                  <a:pt x="4938437" y="2310994"/>
                </a:cubicBezTo>
                <a:cubicBezTo>
                  <a:pt x="4937440" y="2310994"/>
                  <a:pt x="4936632" y="2310181"/>
                  <a:pt x="4936632" y="2309189"/>
                </a:cubicBezTo>
                <a:cubicBezTo>
                  <a:pt x="4936632" y="2308191"/>
                  <a:pt x="4937440" y="2307383"/>
                  <a:pt x="4938437" y="2307383"/>
                </a:cubicBezTo>
                <a:close/>
                <a:moveTo>
                  <a:pt x="79841" y="2307383"/>
                </a:moveTo>
                <a:cubicBezTo>
                  <a:pt x="80837" y="2307383"/>
                  <a:pt x="81646" y="2308191"/>
                  <a:pt x="81646" y="2309189"/>
                </a:cubicBezTo>
                <a:cubicBezTo>
                  <a:pt x="81646" y="2310181"/>
                  <a:pt x="80837" y="2310994"/>
                  <a:pt x="79841" y="2310994"/>
                </a:cubicBezTo>
                <a:cubicBezTo>
                  <a:pt x="78844" y="2310994"/>
                  <a:pt x="78036" y="2310181"/>
                  <a:pt x="78036" y="2309189"/>
                </a:cubicBezTo>
                <a:cubicBezTo>
                  <a:pt x="78036" y="2308191"/>
                  <a:pt x="78844" y="2307383"/>
                  <a:pt x="79841" y="2307383"/>
                </a:cubicBezTo>
                <a:close/>
                <a:moveTo>
                  <a:pt x="4781707" y="2306375"/>
                </a:moveTo>
                <a:cubicBezTo>
                  <a:pt x="4783260" y="2306375"/>
                  <a:pt x="4784518" y="2307632"/>
                  <a:pt x="4784518" y="2309189"/>
                </a:cubicBezTo>
                <a:cubicBezTo>
                  <a:pt x="4784518" y="2310740"/>
                  <a:pt x="4783260" y="2311998"/>
                  <a:pt x="4781707" y="2311998"/>
                </a:cubicBezTo>
                <a:cubicBezTo>
                  <a:pt x="4780155" y="2311998"/>
                  <a:pt x="4778897" y="2310740"/>
                  <a:pt x="4778897" y="2309189"/>
                </a:cubicBezTo>
                <a:cubicBezTo>
                  <a:pt x="4778897" y="2307636"/>
                  <a:pt x="4780155" y="2306375"/>
                  <a:pt x="4781707" y="2306375"/>
                </a:cubicBezTo>
                <a:close/>
                <a:moveTo>
                  <a:pt x="236569" y="2306375"/>
                </a:moveTo>
                <a:cubicBezTo>
                  <a:pt x="238123" y="2306375"/>
                  <a:pt x="239382" y="2307632"/>
                  <a:pt x="239382" y="2309189"/>
                </a:cubicBezTo>
                <a:cubicBezTo>
                  <a:pt x="239382" y="2310740"/>
                  <a:pt x="238123" y="2311998"/>
                  <a:pt x="236569" y="2311998"/>
                </a:cubicBezTo>
                <a:cubicBezTo>
                  <a:pt x="235017" y="2311998"/>
                  <a:pt x="233759" y="2310740"/>
                  <a:pt x="233759" y="2309189"/>
                </a:cubicBezTo>
                <a:cubicBezTo>
                  <a:pt x="233759" y="2307636"/>
                  <a:pt x="235017" y="2306375"/>
                  <a:pt x="236569" y="2306375"/>
                </a:cubicBezTo>
                <a:close/>
                <a:moveTo>
                  <a:pt x="4624980" y="2305261"/>
                </a:moveTo>
                <a:cubicBezTo>
                  <a:pt x="4627150" y="2305261"/>
                  <a:pt x="4628910" y="2307017"/>
                  <a:pt x="4628910" y="2309189"/>
                </a:cubicBezTo>
                <a:cubicBezTo>
                  <a:pt x="4628910" y="2311355"/>
                  <a:pt x="4627150" y="2313117"/>
                  <a:pt x="4624980" y="2313117"/>
                </a:cubicBezTo>
                <a:cubicBezTo>
                  <a:pt x="4622809" y="2313117"/>
                  <a:pt x="4621050" y="2311355"/>
                  <a:pt x="4621050" y="2309189"/>
                </a:cubicBezTo>
                <a:cubicBezTo>
                  <a:pt x="4621050" y="2307017"/>
                  <a:pt x="4622809" y="2305261"/>
                  <a:pt x="4624980" y="2305261"/>
                </a:cubicBezTo>
                <a:close/>
                <a:moveTo>
                  <a:pt x="393299" y="2305261"/>
                </a:moveTo>
                <a:cubicBezTo>
                  <a:pt x="395469" y="2305261"/>
                  <a:pt x="397227" y="2307017"/>
                  <a:pt x="397227" y="2309189"/>
                </a:cubicBezTo>
                <a:cubicBezTo>
                  <a:pt x="397227" y="2311355"/>
                  <a:pt x="395469" y="2313117"/>
                  <a:pt x="393299" y="2313117"/>
                </a:cubicBezTo>
                <a:cubicBezTo>
                  <a:pt x="391128" y="2313117"/>
                  <a:pt x="389369" y="2311355"/>
                  <a:pt x="389369" y="2309189"/>
                </a:cubicBezTo>
                <a:cubicBezTo>
                  <a:pt x="389369" y="2307017"/>
                  <a:pt x="391128" y="2305261"/>
                  <a:pt x="393299" y="2305261"/>
                </a:cubicBezTo>
                <a:close/>
                <a:moveTo>
                  <a:pt x="4468250" y="2303724"/>
                </a:moveTo>
                <a:cubicBezTo>
                  <a:pt x="4471268" y="2303724"/>
                  <a:pt x="4473715" y="2306169"/>
                  <a:pt x="4473715" y="2309189"/>
                </a:cubicBezTo>
                <a:cubicBezTo>
                  <a:pt x="4473715" y="2312204"/>
                  <a:pt x="4471268" y="2314653"/>
                  <a:pt x="4468250" y="2314653"/>
                </a:cubicBezTo>
                <a:cubicBezTo>
                  <a:pt x="4465233" y="2314653"/>
                  <a:pt x="4462786" y="2312204"/>
                  <a:pt x="4462786" y="2309189"/>
                </a:cubicBezTo>
                <a:cubicBezTo>
                  <a:pt x="4462786" y="2306169"/>
                  <a:pt x="4465233" y="2303724"/>
                  <a:pt x="4468250" y="2303724"/>
                </a:cubicBezTo>
                <a:close/>
                <a:moveTo>
                  <a:pt x="550028" y="2303724"/>
                </a:moveTo>
                <a:cubicBezTo>
                  <a:pt x="553045" y="2303724"/>
                  <a:pt x="555492" y="2306169"/>
                  <a:pt x="555492" y="2309189"/>
                </a:cubicBezTo>
                <a:cubicBezTo>
                  <a:pt x="555492" y="2312204"/>
                  <a:pt x="553045" y="2314653"/>
                  <a:pt x="550028" y="2314653"/>
                </a:cubicBezTo>
                <a:cubicBezTo>
                  <a:pt x="547008" y="2314653"/>
                  <a:pt x="544563" y="2312204"/>
                  <a:pt x="544563" y="2309189"/>
                </a:cubicBezTo>
                <a:cubicBezTo>
                  <a:pt x="544563" y="2306169"/>
                  <a:pt x="547008" y="2303724"/>
                  <a:pt x="550028" y="2303724"/>
                </a:cubicBezTo>
                <a:close/>
                <a:moveTo>
                  <a:pt x="4311521" y="2302212"/>
                </a:moveTo>
                <a:cubicBezTo>
                  <a:pt x="4315373" y="2302212"/>
                  <a:pt x="4318496" y="2305331"/>
                  <a:pt x="4318496" y="2309189"/>
                </a:cubicBezTo>
                <a:cubicBezTo>
                  <a:pt x="4318496" y="2313039"/>
                  <a:pt x="4315373" y="2316163"/>
                  <a:pt x="4311521" y="2316163"/>
                </a:cubicBezTo>
                <a:cubicBezTo>
                  <a:pt x="4307669" y="2316163"/>
                  <a:pt x="4304546" y="2313039"/>
                  <a:pt x="4304546" y="2309189"/>
                </a:cubicBezTo>
                <a:cubicBezTo>
                  <a:pt x="4304546" y="2305331"/>
                  <a:pt x="4307669" y="2302212"/>
                  <a:pt x="4311521" y="2302212"/>
                </a:cubicBezTo>
                <a:close/>
                <a:moveTo>
                  <a:pt x="706756" y="2302212"/>
                </a:moveTo>
                <a:cubicBezTo>
                  <a:pt x="710608" y="2302212"/>
                  <a:pt x="713732" y="2305331"/>
                  <a:pt x="713732" y="2309189"/>
                </a:cubicBezTo>
                <a:cubicBezTo>
                  <a:pt x="713732" y="2313039"/>
                  <a:pt x="710608" y="2316163"/>
                  <a:pt x="706756" y="2316163"/>
                </a:cubicBezTo>
                <a:cubicBezTo>
                  <a:pt x="702905" y="2316163"/>
                  <a:pt x="699781" y="2313039"/>
                  <a:pt x="699781" y="2309189"/>
                </a:cubicBezTo>
                <a:cubicBezTo>
                  <a:pt x="699781" y="2305331"/>
                  <a:pt x="702905" y="2302212"/>
                  <a:pt x="706756" y="2302212"/>
                </a:cubicBezTo>
                <a:close/>
                <a:moveTo>
                  <a:pt x="4154792" y="2300376"/>
                </a:moveTo>
                <a:cubicBezTo>
                  <a:pt x="4159659" y="2300376"/>
                  <a:pt x="4163605" y="2304319"/>
                  <a:pt x="4163605" y="2309189"/>
                </a:cubicBezTo>
                <a:cubicBezTo>
                  <a:pt x="4163605" y="2314053"/>
                  <a:pt x="4159660" y="2317998"/>
                  <a:pt x="4154792" y="2317998"/>
                </a:cubicBezTo>
                <a:cubicBezTo>
                  <a:pt x="4149925" y="2317998"/>
                  <a:pt x="4145978" y="2314053"/>
                  <a:pt x="4145978" y="2309189"/>
                </a:cubicBezTo>
                <a:cubicBezTo>
                  <a:pt x="4145978" y="2304319"/>
                  <a:pt x="4149924" y="2300376"/>
                  <a:pt x="4154792" y="2300376"/>
                </a:cubicBezTo>
                <a:close/>
                <a:moveTo>
                  <a:pt x="863485" y="2300376"/>
                </a:moveTo>
                <a:cubicBezTo>
                  <a:pt x="868353" y="2300376"/>
                  <a:pt x="872298" y="2304319"/>
                  <a:pt x="872298" y="2309189"/>
                </a:cubicBezTo>
                <a:cubicBezTo>
                  <a:pt x="872298" y="2314053"/>
                  <a:pt x="868353" y="2317998"/>
                  <a:pt x="863485" y="2317998"/>
                </a:cubicBezTo>
                <a:cubicBezTo>
                  <a:pt x="858618" y="2317998"/>
                  <a:pt x="854673" y="2314053"/>
                  <a:pt x="854673" y="2309189"/>
                </a:cubicBezTo>
                <a:cubicBezTo>
                  <a:pt x="854673" y="2304319"/>
                  <a:pt x="858618" y="2300376"/>
                  <a:pt x="863485" y="2300376"/>
                </a:cubicBezTo>
                <a:close/>
                <a:moveTo>
                  <a:pt x="3998063" y="2298495"/>
                </a:moveTo>
                <a:cubicBezTo>
                  <a:pt x="4003970" y="2298495"/>
                  <a:pt x="4008759" y="2303282"/>
                  <a:pt x="4008759" y="2309189"/>
                </a:cubicBezTo>
                <a:cubicBezTo>
                  <a:pt x="4008759" y="2315096"/>
                  <a:pt x="4003970" y="2319881"/>
                  <a:pt x="3998063" y="2319881"/>
                </a:cubicBezTo>
                <a:cubicBezTo>
                  <a:pt x="3992156" y="2319881"/>
                  <a:pt x="3987368" y="2315096"/>
                  <a:pt x="3987368" y="2309189"/>
                </a:cubicBezTo>
                <a:cubicBezTo>
                  <a:pt x="3987368" y="2303282"/>
                  <a:pt x="3992156" y="2298495"/>
                  <a:pt x="3998063" y="2298495"/>
                </a:cubicBezTo>
                <a:close/>
                <a:moveTo>
                  <a:pt x="1020213" y="2298495"/>
                </a:moveTo>
                <a:cubicBezTo>
                  <a:pt x="1026120" y="2298495"/>
                  <a:pt x="1030908" y="2303282"/>
                  <a:pt x="1030908" y="2309189"/>
                </a:cubicBezTo>
                <a:cubicBezTo>
                  <a:pt x="1030908" y="2315096"/>
                  <a:pt x="1026120" y="2319881"/>
                  <a:pt x="1020213" y="2319881"/>
                </a:cubicBezTo>
                <a:cubicBezTo>
                  <a:pt x="1014306" y="2319881"/>
                  <a:pt x="1009518" y="2315096"/>
                  <a:pt x="1009518" y="2309189"/>
                </a:cubicBezTo>
                <a:cubicBezTo>
                  <a:pt x="1009518" y="2303282"/>
                  <a:pt x="1014306" y="2298495"/>
                  <a:pt x="1020213" y="2298495"/>
                </a:cubicBezTo>
                <a:close/>
                <a:moveTo>
                  <a:pt x="3841335" y="2296256"/>
                </a:moveTo>
                <a:cubicBezTo>
                  <a:pt x="3848478" y="2296256"/>
                  <a:pt x="3854268" y="2302048"/>
                  <a:pt x="3854268" y="2309189"/>
                </a:cubicBezTo>
                <a:cubicBezTo>
                  <a:pt x="3854268" y="2316331"/>
                  <a:pt x="3848478" y="2322122"/>
                  <a:pt x="3841335" y="2322122"/>
                </a:cubicBezTo>
                <a:cubicBezTo>
                  <a:pt x="3834191" y="2322122"/>
                  <a:pt x="3828401" y="2316331"/>
                  <a:pt x="3828401" y="2309189"/>
                </a:cubicBezTo>
                <a:cubicBezTo>
                  <a:pt x="3828401" y="2302048"/>
                  <a:pt x="3834191" y="2296256"/>
                  <a:pt x="3841335" y="2296256"/>
                </a:cubicBezTo>
                <a:close/>
                <a:moveTo>
                  <a:pt x="1176943" y="2296256"/>
                </a:moveTo>
                <a:cubicBezTo>
                  <a:pt x="1184086" y="2296256"/>
                  <a:pt x="1189876" y="2302048"/>
                  <a:pt x="1189876" y="2309189"/>
                </a:cubicBezTo>
                <a:cubicBezTo>
                  <a:pt x="1189876" y="2316331"/>
                  <a:pt x="1184086" y="2322122"/>
                  <a:pt x="1176943" y="2322122"/>
                </a:cubicBezTo>
                <a:cubicBezTo>
                  <a:pt x="1169800" y="2322122"/>
                  <a:pt x="1164009" y="2316331"/>
                  <a:pt x="1164009" y="2309189"/>
                </a:cubicBezTo>
                <a:cubicBezTo>
                  <a:pt x="1164009" y="2302048"/>
                  <a:pt x="1169800" y="2296256"/>
                  <a:pt x="1176943" y="2296256"/>
                </a:cubicBezTo>
                <a:close/>
                <a:moveTo>
                  <a:pt x="3684605" y="2294006"/>
                </a:moveTo>
                <a:cubicBezTo>
                  <a:pt x="3692991" y="2294006"/>
                  <a:pt x="3699789" y="2300802"/>
                  <a:pt x="3699789" y="2309189"/>
                </a:cubicBezTo>
                <a:cubicBezTo>
                  <a:pt x="3699789" y="2317571"/>
                  <a:pt x="3692991" y="2324371"/>
                  <a:pt x="3684605" y="2324371"/>
                </a:cubicBezTo>
                <a:cubicBezTo>
                  <a:pt x="3676220" y="2324371"/>
                  <a:pt x="3669422" y="2317571"/>
                  <a:pt x="3669422" y="2309189"/>
                </a:cubicBezTo>
                <a:cubicBezTo>
                  <a:pt x="3669422" y="2300802"/>
                  <a:pt x="3676220" y="2294006"/>
                  <a:pt x="3684605" y="2294006"/>
                </a:cubicBezTo>
                <a:close/>
                <a:moveTo>
                  <a:pt x="1333671" y="2294006"/>
                </a:moveTo>
                <a:cubicBezTo>
                  <a:pt x="1342057" y="2294006"/>
                  <a:pt x="1348855" y="2300802"/>
                  <a:pt x="1348855" y="2309189"/>
                </a:cubicBezTo>
                <a:cubicBezTo>
                  <a:pt x="1348855" y="2317571"/>
                  <a:pt x="1342057" y="2324371"/>
                  <a:pt x="1333671" y="2324371"/>
                </a:cubicBezTo>
                <a:cubicBezTo>
                  <a:pt x="1325286" y="2324371"/>
                  <a:pt x="1318488" y="2317571"/>
                  <a:pt x="1318488" y="2309189"/>
                </a:cubicBezTo>
                <a:cubicBezTo>
                  <a:pt x="1318488" y="2300802"/>
                  <a:pt x="1325286" y="2294006"/>
                  <a:pt x="1333671" y="2294006"/>
                </a:cubicBezTo>
                <a:close/>
                <a:moveTo>
                  <a:pt x="3527876" y="2291375"/>
                </a:moveTo>
                <a:cubicBezTo>
                  <a:pt x="3537717" y="2291375"/>
                  <a:pt x="3545695" y="2299348"/>
                  <a:pt x="3545695" y="2309189"/>
                </a:cubicBezTo>
                <a:cubicBezTo>
                  <a:pt x="3545695" y="2319029"/>
                  <a:pt x="3537717" y="2327002"/>
                  <a:pt x="3527876" y="2327002"/>
                </a:cubicBezTo>
                <a:cubicBezTo>
                  <a:pt x="3518036" y="2327002"/>
                  <a:pt x="3510058" y="2319029"/>
                  <a:pt x="3510058" y="2309189"/>
                </a:cubicBezTo>
                <a:cubicBezTo>
                  <a:pt x="3510058" y="2299348"/>
                  <a:pt x="3518035" y="2291375"/>
                  <a:pt x="3527876" y="2291375"/>
                </a:cubicBezTo>
                <a:close/>
                <a:moveTo>
                  <a:pt x="1490400" y="2291375"/>
                </a:moveTo>
                <a:cubicBezTo>
                  <a:pt x="1500241" y="2291375"/>
                  <a:pt x="1508219" y="2299348"/>
                  <a:pt x="1508219" y="2309189"/>
                </a:cubicBezTo>
                <a:cubicBezTo>
                  <a:pt x="1508219" y="2319029"/>
                  <a:pt x="1500241" y="2327002"/>
                  <a:pt x="1490400" y="2327002"/>
                </a:cubicBezTo>
                <a:cubicBezTo>
                  <a:pt x="1480559" y="2327002"/>
                  <a:pt x="1472582" y="2319029"/>
                  <a:pt x="1472582" y="2309189"/>
                </a:cubicBezTo>
                <a:cubicBezTo>
                  <a:pt x="1472582" y="2299348"/>
                  <a:pt x="1480559" y="2291375"/>
                  <a:pt x="1490400" y="2291375"/>
                </a:cubicBezTo>
                <a:close/>
                <a:moveTo>
                  <a:pt x="3371148" y="2288982"/>
                </a:moveTo>
                <a:cubicBezTo>
                  <a:pt x="3382308" y="2288982"/>
                  <a:pt x="3391356" y="2298027"/>
                  <a:pt x="3391356" y="2309189"/>
                </a:cubicBezTo>
                <a:cubicBezTo>
                  <a:pt x="3391356" y="2320349"/>
                  <a:pt x="3382308" y="2329390"/>
                  <a:pt x="3371148" y="2329390"/>
                </a:cubicBezTo>
                <a:cubicBezTo>
                  <a:pt x="3359987" y="2329390"/>
                  <a:pt x="3350940" y="2320349"/>
                  <a:pt x="3350940" y="2309189"/>
                </a:cubicBezTo>
                <a:cubicBezTo>
                  <a:pt x="3350940" y="2298027"/>
                  <a:pt x="3359987" y="2288982"/>
                  <a:pt x="3371148" y="2288982"/>
                </a:cubicBezTo>
                <a:close/>
                <a:moveTo>
                  <a:pt x="1647129" y="2288982"/>
                </a:moveTo>
                <a:cubicBezTo>
                  <a:pt x="1658290" y="2288982"/>
                  <a:pt x="1667337" y="2298027"/>
                  <a:pt x="1667337" y="2309189"/>
                </a:cubicBezTo>
                <a:cubicBezTo>
                  <a:pt x="1667337" y="2320349"/>
                  <a:pt x="1658290" y="2329390"/>
                  <a:pt x="1647129" y="2329390"/>
                </a:cubicBezTo>
                <a:cubicBezTo>
                  <a:pt x="1635968" y="2329390"/>
                  <a:pt x="1626921" y="2320349"/>
                  <a:pt x="1626921" y="2309189"/>
                </a:cubicBezTo>
                <a:cubicBezTo>
                  <a:pt x="1626921" y="2298027"/>
                  <a:pt x="1635968" y="2288982"/>
                  <a:pt x="1647129" y="2288982"/>
                </a:cubicBezTo>
                <a:close/>
                <a:moveTo>
                  <a:pt x="3214419" y="2286444"/>
                </a:moveTo>
                <a:cubicBezTo>
                  <a:pt x="3226980" y="2286444"/>
                  <a:pt x="3237163" y="2296628"/>
                  <a:pt x="3237163" y="2309189"/>
                </a:cubicBezTo>
                <a:cubicBezTo>
                  <a:pt x="3237163" y="2321744"/>
                  <a:pt x="3226980" y="2331929"/>
                  <a:pt x="3214419" y="2331929"/>
                </a:cubicBezTo>
                <a:cubicBezTo>
                  <a:pt x="3201858" y="2331929"/>
                  <a:pt x="3191675" y="2321744"/>
                  <a:pt x="3191675" y="2309189"/>
                </a:cubicBezTo>
                <a:cubicBezTo>
                  <a:pt x="3191675" y="2296628"/>
                  <a:pt x="3201858" y="2286444"/>
                  <a:pt x="3214419" y="2286444"/>
                </a:cubicBezTo>
                <a:close/>
                <a:moveTo>
                  <a:pt x="1803858" y="2286444"/>
                </a:moveTo>
                <a:cubicBezTo>
                  <a:pt x="1816419" y="2286444"/>
                  <a:pt x="1826602" y="2296628"/>
                  <a:pt x="1826602" y="2309189"/>
                </a:cubicBezTo>
                <a:cubicBezTo>
                  <a:pt x="1826602" y="2321744"/>
                  <a:pt x="1816419" y="2331929"/>
                  <a:pt x="1803858" y="2331929"/>
                </a:cubicBezTo>
                <a:cubicBezTo>
                  <a:pt x="1791296" y="2331929"/>
                  <a:pt x="1781114" y="2321744"/>
                  <a:pt x="1781114" y="2309189"/>
                </a:cubicBezTo>
                <a:cubicBezTo>
                  <a:pt x="1781114" y="2296628"/>
                  <a:pt x="1791296" y="2286444"/>
                  <a:pt x="1803858" y="2286444"/>
                </a:cubicBezTo>
                <a:close/>
                <a:moveTo>
                  <a:pt x="3057690" y="2284012"/>
                </a:moveTo>
                <a:cubicBezTo>
                  <a:pt x="3071594" y="2284012"/>
                  <a:pt x="3082866" y="2295281"/>
                  <a:pt x="3082866" y="2309189"/>
                </a:cubicBezTo>
                <a:cubicBezTo>
                  <a:pt x="3082866" y="2323092"/>
                  <a:pt x="3071594" y="2334359"/>
                  <a:pt x="3057690" y="2334359"/>
                </a:cubicBezTo>
                <a:cubicBezTo>
                  <a:pt x="3043786" y="2334359"/>
                  <a:pt x="3032514" y="2323092"/>
                  <a:pt x="3032514" y="2309189"/>
                </a:cubicBezTo>
                <a:cubicBezTo>
                  <a:pt x="3032514" y="2295281"/>
                  <a:pt x="3043786" y="2284012"/>
                  <a:pt x="3057690" y="2284012"/>
                </a:cubicBezTo>
                <a:close/>
                <a:moveTo>
                  <a:pt x="1960587" y="2284012"/>
                </a:moveTo>
                <a:cubicBezTo>
                  <a:pt x="1974491" y="2284012"/>
                  <a:pt x="1985762" y="2295281"/>
                  <a:pt x="1985762" y="2309189"/>
                </a:cubicBezTo>
                <a:cubicBezTo>
                  <a:pt x="1985762" y="2323092"/>
                  <a:pt x="1974491" y="2334359"/>
                  <a:pt x="1960587" y="2334359"/>
                </a:cubicBezTo>
                <a:cubicBezTo>
                  <a:pt x="1946683" y="2334359"/>
                  <a:pt x="1935411" y="2323092"/>
                  <a:pt x="1935411" y="2309189"/>
                </a:cubicBezTo>
                <a:cubicBezTo>
                  <a:pt x="1935411" y="2295281"/>
                  <a:pt x="1946683" y="2284012"/>
                  <a:pt x="1960587" y="2284012"/>
                </a:cubicBezTo>
                <a:close/>
                <a:moveTo>
                  <a:pt x="2900961" y="2282238"/>
                </a:moveTo>
                <a:cubicBezTo>
                  <a:pt x="2915844" y="2282238"/>
                  <a:pt x="2927910" y="2294306"/>
                  <a:pt x="2927910" y="2309189"/>
                </a:cubicBezTo>
                <a:cubicBezTo>
                  <a:pt x="2927910" y="2324072"/>
                  <a:pt x="2915844" y="2336133"/>
                  <a:pt x="2900961" y="2336133"/>
                </a:cubicBezTo>
                <a:cubicBezTo>
                  <a:pt x="2886077" y="2336133"/>
                  <a:pt x="2874011" y="2324066"/>
                  <a:pt x="2874011" y="2309189"/>
                </a:cubicBezTo>
                <a:cubicBezTo>
                  <a:pt x="2874011" y="2294306"/>
                  <a:pt x="2886077" y="2282238"/>
                  <a:pt x="2900961" y="2282238"/>
                </a:cubicBezTo>
                <a:close/>
                <a:moveTo>
                  <a:pt x="2117317" y="2282238"/>
                </a:moveTo>
                <a:cubicBezTo>
                  <a:pt x="2132201" y="2282238"/>
                  <a:pt x="2144266" y="2294306"/>
                  <a:pt x="2144266" y="2309189"/>
                </a:cubicBezTo>
                <a:cubicBezTo>
                  <a:pt x="2144266" y="2324072"/>
                  <a:pt x="2132200" y="2336133"/>
                  <a:pt x="2117317" y="2336133"/>
                </a:cubicBezTo>
                <a:cubicBezTo>
                  <a:pt x="2102433" y="2336133"/>
                  <a:pt x="2090367" y="2324066"/>
                  <a:pt x="2090367" y="2309189"/>
                </a:cubicBezTo>
                <a:cubicBezTo>
                  <a:pt x="2090367" y="2294306"/>
                  <a:pt x="2102433" y="2282238"/>
                  <a:pt x="2117317" y="2282238"/>
                </a:cubicBezTo>
                <a:close/>
                <a:moveTo>
                  <a:pt x="2744232" y="2280669"/>
                </a:moveTo>
                <a:cubicBezTo>
                  <a:pt x="2759981" y="2280669"/>
                  <a:pt x="2772749" y="2293438"/>
                  <a:pt x="2772749" y="2309189"/>
                </a:cubicBezTo>
                <a:cubicBezTo>
                  <a:pt x="2772749" y="2324930"/>
                  <a:pt x="2759981" y="2337703"/>
                  <a:pt x="2744232" y="2337703"/>
                </a:cubicBezTo>
                <a:cubicBezTo>
                  <a:pt x="2728483" y="2337703"/>
                  <a:pt x="2715715" y="2324930"/>
                  <a:pt x="2715715" y="2309189"/>
                </a:cubicBezTo>
                <a:cubicBezTo>
                  <a:pt x="2715715" y="2293438"/>
                  <a:pt x="2728483" y="2280669"/>
                  <a:pt x="2744232" y="2280669"/>
                </a:cubicBezTo>
                <a:close/>
                <a:moveTo>
                  <a:pt x="2274045" y="2280669"/>
                </a:moveTo>
                <a:cubicBezTo>
                  <a:pt x="2289794" y="2280669"/>
                  <a:pt x="2302562" y="2293438"/>
                  <a:pt x="2302562" y="2309189"/>
                </a:cubicBezTo>
                <a:cubicBezTo>
                  <a:pt x="2302562" y="2324930"/>
                  <a:pt x="2289794" y="2337703"/>
                  <a:pt x="2274045" y="2337703"/>
                </a:cubicBezTo>
                <a:cubicBezTo>
                  <a:pt x="2258295" y="2337703"/>
                  <a:pt x="2245528" y="2324930"/>
                  <a:pt x="2245528" y="2309189"/>
                </a:cubicBezTo>
                <a:cubicBezTo>
                  <a:pt x="2245528" y="2293438"/>
                  <a:pt x="2258295" y="2280669"/>
                  <a:pt x="2274045" y="2280669"/>
                </a:cubicBezTo>
                <a:close/>
                <a:moveTo>
                  <a:pt x="2587503" y="2279872"/>
                </a:moveTo>
                <a:cubicBezTo>
                  <a:pt x="2603694" y="2279872"/>
                  <a:pt x="2616819" y="2292998"/>
                  <a:pt x="2616819" y="2309189"/>
                </a:cubicBezTo>
                <a:cubicBezTo>
                  <a:pt x="2616819" y="2325378"/>
                  <a:pt x="2603694" y="2338500"/>
                  <a:pt x="2587503" y="2338500"/>
                </a:cubicBezTo>
                <a:cubicBezTo>
                  <a:pt x="2571311" y="2338500"/>
                  <a:pt x="2558186" y="2325378"/>
                  <a:pt x="2558186" y="2309189"/>
                </a:cubicBezTo>
                <a:cubicBezTo>
                  <a:pt x="2558186" y="2292998"/>
                  <a:pt x="2571311" y="2279872"/>
                  <a:pt x="2587503" y="2279872"/>
                </a:cubicBezTo>
                <a:close/>
                <a:moveTo>
                  <a:pt x="2430774" y="2279872"/>
                </a:moveTo>
                <a:cubicBezTo>
                  <a:pt x="2446965" y="2279872"/>
                  <a:pt x="2460090" y="2292998"/>
                  <a:pt x="2460090" y="2309189"/>
                </a:cubicBezTo>
                <a:cubicBezTo>
                  <a:pt x="2460090" y="2325378"/>
                  <a:pt x="2446965" y="2338500"/>
                  <a:pt x="2430774" y="2338500"/>
                </a:cubicBezTo>
                <a:cubicBezTo>
                  <a:pt x="2414582" y="2338500"/>
                  <a:pt x="2401457" y="2325378"/>
                  <a:pt x="2401457" y="2309189"/>
                </a:cubicBezTo>
                <a:cubicBezTo>
                  <a:pt x="2401457" y="2292998"/>
                  <a:pt x="2414582" y="2279872"/>
                  <a:pt x="2430774" y="2279872"/>
                </a:cubicBezTo>
                <a:close/>
                <a:moveTo>
                  <a:pt x="4860073" y="2171219"/>
                </a:moveTo>
                <a:cubicBezTo>
                  <a:pt x="4861311" y="2171219"/>
                  <a:pt x="4862315" y="2172221"/>
                  <a:pt x="4862315" y="2173461"/>
                </a:cubicBezTo>
                <a:cubicBezTo>
                  <a:pt x="4862315" y="2174700"/>
                  <a:pt x="4861311" y="2175704"/>
                  <a:pt x="4860073" y="2175704"/>
                </a:cubicBezTo>
                <a:cubicBezTo>
                  <a:pt x="4858834" y="2175704"/>
                  <a:pt x="4857830" y="2174700"/>
                  <a:pt x="4857830" y="2173461"/>
                </a:cubicBezTo>
                <a:cubicBezTo>
                  <a:pt x="4857830" y="2172221"/>
                  <a:pt x="4858834" y="2171219"/>
                  <a:pt x="4860073" y="2171219"/>
                </a:cubicBezTo>
                <a:close/>
                <a:moveTo>
                  <a:pt x="158205" y="2171219"/>
                </a:moveTo>
                <a:cubicBezTo>
                  <a:pt x="159443" y="2171219"/>
                  <a:pt x="160448" y="2172221"/>
                  <a:pt x="160448" y="2173461"/>
                </a:cubicBezTo>
                <a:cubicBezTo>
                  <a:pt x="160448" y="2174700"/>
                  <a:pt x="159443" y="2175704"/>
                  <a:pt x="158205" y="2175704"/>
                </a:cubicBezTo>
                <a:cubicBezTo>
                  <a:pt x="156967" y="2175704"/>
                  <a:pt x="155963" y="2174700"/>
                  <a:pt x="155963" y="2173461"/>
                </a:cubicBezTo>
                <a:cubicBezTo>
                  <a:pt x="155963" y="2172221"/>
                  <a:pt x="156967" y="2171219"/>
                  <a:pt x="158205" y="2171219"/>
                </a:cubicBezTo>
                <a:close/>
                <a:moveTo>
                  <a:pt x="4703344" y="2170204"/>
                </a:moveTo>
                <a:cubicBezTo>
                  <a:pt x="4705141" y="2170204"/>
                  <a:pt x="4706599" y="2171663"/>
                  <a:pt x="4706599" y="2173461"/>
                </a:cubicBezTo>
                <a:cubicBezTo>
                  <a:pt x="4706599" y="2175258"/>
                  <a:pt x="4705141" y="2176717"/>
                  <a:pt x="4703344" y="2176717"/>
                </a:cubicBezTo>
                <a:cubicBezTo>
                  <a:pt x="4701546" y="2176717"/>
                  <a:pt x="4700089" y="2175258"/>
                  <a:pt x="4700089" y="2173461"/>
                </a:cubicBezTo>
                <a:cubicBezTo>
                  <a:pt x="4700089" y="2171663"/>
                  <a:pt x="4701546" y="2170204"/>
                  <a:pt x="4703344" y="2170204"/>
                </a:cubicBezTo>
                <a:close/>
                <a:moveTo>
                  <a:pt x="314934" y="2170204"/>
                </a:moveTo>
                <a:cubicBezTo>
                  <a:pt x="316731" y="2170204"/>
                  <a:pt x="318189" y="2171663"/>
                  <a:pt x="318189" y="2173461"/>
                </a:cubicBezTo>
                <a:cubicBezTo>
                  <a:pt x="318189" y="2175258"/>
                  <a:pt x="316731" y="2176717"/>
                  <a:pt x="314934" y="2176717"/>
                </a:cubicBezTo>
                <a:cubicBezTo>
                  <a:pt x="313136" y="2176717"/>
                  <a:pt x="311679" y="2175258"/>
                  <a:pt x="311679" y="2173461"/>
                </a:cubicBezTo>
                <a:cubicBezTo>
                  <a:pt x="311679" y="2171663"/>
                  <a:pt x="313136" y="2170204"/>
                  <a:pt x="314934" y="2170204"/>
                </a:cubicBezTo>
                <a:close/>
                <a:moveTo>
                  <a:pt x="4546614" y="2168904"/>
                </a:moveTo>
                <a:cubicBezTo>
                  <a:pt x="4549131" y="2168904"/>
                  <a:pt x="4551172" y="2170944"/>
                  <a:pt x="4551172" y="2173461"/>
                </a:cubicBezTo>
                <a:cubicBezTo>
                  <a:pt x="4551172" y="2175978"/>
                  <a:pt x="4549131" y="2178021"/>
                  <a:pt x="4546614" y="2178021"/>
                </a:cubicBezTo>
                <a:cubicBezTo>
                  <a:pt x="4544098" y="2178021"/>
                  <a:pt x="4542057" y="2175978"/>
                  <a:pt x="4542057" y="2173461"/>
                </a:cubicBezTo>
                <a:cubicBezTo>
                  <a:pt x="4542057" y="2170944"/>
                  <a:pt x="4544098" y="2168904"/>
                  <a:pt x="4546614" y="2168904"/>
                </a:cubicBezTo>
                <a:close/>
                <a:moveTo>
                  <a:pt x="471663" y="2168904"/>
                </a:moveTo>
                <a:cubicBezTo>
                  <a:pt x="474179" y="2168904"/>
                  <a:pt x="476221" y="2170944"/>
                  <a:pt x="476221" y="2173461"/>
                </a:cubicBezTo>
                <a:cubicBezTo>
                  <a:pt x="476221" y="2175978"/>
                  <a:pt x="474179" y="2178021"/>
                  <a:pt x="471663" y="2178021"/>
                </a:cubicBezTo>
                <a:cubicBezTo>
                  <a:pt x="469146" y="2178021"/>
                  <a:pt x="467106" y="2175978"/>
                  <a:pt x="467106" y="2173461"/>
                </a:cubicBezTo>
                <a:cubicBezTo>
                  <a:pt x="467106" y="2170944"/>
                  <a:pt x="469148" y="2168904"/>
                  <a:pt x="471663" y="2168904"/>
                </a:cubicBezTo>
                <a:close/>
                <a:moveTo>
                  <a:pt x="4389885" y="2167390"/>
                </a:moveTo>
                <a:cubicBezTo>
                  <a:pt x="4393239" y="2167390"/>
                  <a:pt x="4395958" y="2170106"/>
                  <a:pt x="4395958" y="2173461"/>
                </a:cubicBezTo>
                <a:cubicBezTo>
                  <a:pt x="4395958" y="2176815"/>
                  <a:pt x="4393239" y="2179533"/>
                  <a:pt x="4389885" y="2179533"/>
                </a:cubicBezTo>
                <a:cubicBezTo>
                  <a:pt x="4386532" y="2179533"/>
                  <a:pt x="4383813" y="2176815"/>
                  <a:pt x="4383813" y="2173461"/>
                </a:cubicBezTo>
                <a:cubicBezTo>
                  <a:pt x="4383813" y="2170106"/>
                  <a:pt x="4386532" y="2167390"/>
                  <a:pt x="4389885" y="2167390"/>
                </a:cubicBezTo>
                <a:close/>
                <a:moveTo>
                  <a:pt x="628392" y="2167390"/>
                </a:moveTo>
                <a:cubicBezTo>
                  <a:pt x="631745" y="2167390"/>
                  <a:pt x="634463" y="2170106"/>
                  <a:pt x="634463" y="2173461"/>
                </a:cubicBezTo>
                <a:cubicBezTo>
                  <a:pt x="634463" y="2176815"/>
                  <a:pt x="631745" y="2179533"/>
                  <a:pt x="628392" y="2179533"/>
                </a:cubicBezTo>
                <a:cubicBezTo>
                  <a:pt x="625039" y="2179533"/>
                  <a:pt x="622319" y="2176815"/>
                  <a:pt x="622319" y="2173461"/>
                </a:cubicBezTo>
                <a:cubicBezTo>
                  <a:pt x="622319" y="2170106"/>
                  <a:pt x="625039" y="2167390"/>
                  <a:pt x="628392" y="2167390"/>
                </a:cubicBezTo>
                <a:close/>
                <a:moveTo>
                  <a:pt x="4233158" y="2165664"/>
                </a:moveTo>
                <a:cubicBezTo>
                  <a:pt x="4237464" y="2165664"/>
                  <a:pt x="4240955" y="2169156"/>
                  <a:pt x="4240955" y="2173461"/>
                </a:cubicBezTo>
                <a:cubicBezTo>
                  <a:pt x="4240955" y="2177768"/>
                  <a:pt x="4237464" y="2181261"/>
                  <a:pt x="4233158" y="2181261"/>
                </a:cubicBezTo>
                <a:cubicBezTo>
                  <a:pt x="4228851" y="2181261"/>
                  <a:pt x="4225360" y="2177768"/>
                  <a:pt x="4225360" y="2173461"/>
                </a:cubicBezTo>
                <a:cubicBezTo>
                  <a:pt x="4225360" y="2169156"/>
                  <a:pt x="4228851" y="2165664"/>
                  <a:pt x="4233158" y="2165664"/>
                </a:cubicBezTo>
                <a:close/>
                <a:moveTo>
                  <a:pt x="785122" y="2165664"/>
                </a:moveTo>
                <a:cubicBezTo>
                  <a:pt x="789428" y="2165664"/>
                  <a:pt x="792919" y="2169156"/>
                  <a:pt x="792919" y="2173461"/>
                </a:cubicBezTo>
                <a:cubicBezTo>
                  <a:pt x="792919" y="2177768"/>
                  <a:pt x="789428" y="2181261"/>
                  <a:pt x="785122" y="2181261"/>
                </a:cubicBezTo>
                <a:cubicBezTo>
                  <a:pt x="780815" y="2181261"/>
                  <a:pt x="777324" y="2177768"/>
                  <a:pt x="777324" y="2173461"/>
                </a:cubicBezTo>
                <a:cubicBezTo>
                  <a:pt x="777324" y="2169156"/>
                  <a:pt x="780815" y="2165664"/>
                  <a:pt x="785122" y="2165664"/>
                </a:cubicBezTo>
                <a:close/>
                <a:moveTo>
                  <a:pt x="4076428" y="2163885"/>
                </a:moveTo>
                <a:cubicBezTo>
                  <a:pt x="4081717" y="2163885"/>
                  <a:pt x="4086004" y="2168173"/>
                  <a:pt x="4086004" y="2173461"/>
                </a:cubicBezTo>
                <a:cubicBezTo>
                  <a:pt x="4086004" y="2178752"/>
                  <a:pt x="4081716" y="2183034"/>
                  <a:pt x="4076428" y="2183034"/>
                </a:cubicBezTo>
                <a:cubicBezTo>
                  <a:pt x="4071140" y="2183034"/>
                  <a:pt x="4066853" y="2178752"/>
                  <a:pt x="4066853" y="2173461"/>
                </a:cubicBezTo>
                <a:cubicBezTo>
                  <a:pt x="4066853" y="2168173"/>
                  <a:pt x="4071140" y="2163885"/>
                  <a:pt x="4076428" y="2163885"/>
                </a:cubicBezTo>
                <a:close/>
                <a:moveTo>
                  <a:pt x="941851" y="2163885"/>
                </a:moveTo>
                <a:cubicBezTo>
                  <a:pt x="947138" y="2163885"/>
                  <a:pt x="951427" y="2168173"/>
                  <a:pt x="951427" y="2173461"/>
                </a:cubicBezTo>
                <a:cubicBezTo>
                  <a:pt x="951427" y="2178752"/>
                  <a:pt x="947138" y="2183034"/>
                  <a:pt x="941851" y="2183034"/>
                </a:cubicBezTo>
                <a:cubicBezTo>
                  <a:pt x="936561" y="2183034"/>
                  <a:pt x="932274" y="2178752"/>
                  <a:pt x="932274" y="2173461"/>
                </a:cubicBezTo>
                <a:cubicBezTo>
                  <a:pt x="932274" y="2168173"/>
                  <a:pt x="936561" y="2163885"/>
                  <a:pt x="941851" y="2163885"/>
                </a:cubicBezTo>
                <a:close/>
                <a:moveTo>
                  <a:pt x="3919699" y="2161930"/>
                </a:moveTo>
                <a:cubicBezTo>
                  <a:pt x="3926068" y="2161930"/>
                  <a:pt x="3931230" y="2167093"/>
                  <a:pt x="3931230" y="2173461"/>
                </a:cubicBezTo>
                <a:cubicBezTo>
                  <a:pt x="3931230" y="2179832"/>
                  <a:pt x="3926068" y="2184991"/>
                  <a:pt x="3919699" y="2184991"/>
                </a:cubicBezTo>
                <a:cubicBezTo>
                  <a:pt x="3913330" y="2184991"/>
                  <a:pt x="3908167" y="2179832"/>
                  <a:pt x="3908167" y="2173461"/>
                </a:cubicBezTo>
                <a:cubicBezTo>
                  <a:pt x="3908167" y="2167093"/>
                  <a:pt x="3913330" y="2161930"/>
                  <a:pt x="3919699" y="2161930"/>
                </a:cubicBezTo>
                <a:close/>
                <a:moveTo>
                  <a:pt x="1098578" y="2161930"/>
                </a:moveTo>
                <a:cubicBezTo>
                  <a:pt x="1104946" y="2161930"/>
                  <a:pt x="1110109" y="2167093"/>
                  <a:pt x="1110109" y="2173461"/>
                </a:cubicBezTo>
                <a:cubicBezTo>
                  <a:pt x="1110109" y="2179832"/>
                  <a:pt x="1104946" y="2184991"/>
                  <a:pt x="1098578" y="2184991"/>
                </a:cubicBezTo>
                <a:cubicBezTo>
                  <a:pt x="1092209" y="2184991"/>
                  <a:pt x="1087046" y="2179832"/>
                  <a:pt x="1087046" y="2173461"/>
                </a:cubicBezTo>
                <a:cubicBezTo>
                  <a:pt x="1087046" y="2167093"/>
                  <a:pt x="1092209" y="2161930"/>
                  <a:pt x="1098578" y="2161930"/>
                </a:cubicBezTo>
                <a:close/>
                <a:moveTo>
                  <a:pt x="3762970" y="2159613"/>
                </a:moveTo>
                <a:cubicBezTo>
                  <a:pt x="3770619" y="2159613"/>
                  <a:pt x="3776819" y="2165812"/>
                  <a:pt x="3776819" y="2173461"/>
                </a:cubicBezTo>
                <a:cubicBezTo>
                  <a:pt x="3776819" y="2181112"/>
                  <a:pt x="3770619" y="2187308"/>
                  <a:pt x="3762970" y="2187308"/>
                </a:cubicBezTo>
                <a:cubicBezTo>
                  <a:pt x="3755321" y="2187308"/>
                  <a:pt x="3749120" y="2181112"/>
                  <a:pt x="3749120" y="2173461"/>
                </a:cubicBezTo>
                <a:cubicBezTo>
                  <a:pt x="3749120" y="2165812"/>
                  <a:pt x="3755321" y="2159613"/>
                  <a:pt x="3762970" y="2159613"/>
                </a:cubicBezTo>
                <a:close/>
                <a:moveTo>
                  <a:pt x="1255307" y="2159613"/>
                </a:moveTo>
                <a:cubicBezTo>
                  <a:pt x="1262956" y="2159613"/>
                  <a:pt x="1269156" y="2165812"/>
                  <a:pt x="1269156" y="2173461"/>
                </a:cubicBezTo>
                <a:cubicBezTo>
                  <a:pt x="1269156" y="2181112"/>
                  <a:pt x="1262956" y="2187308"/>
                  <a:pt x="1255307" y="2187308"/>
                </a:cubicBezTo>
                <a:cubicBezTo>
                  <a:pt x="1247658" y="2187308"/>
                  <a:pt x="1241457" y="2181112"/>
                  <a:pt x="1241457" y="2173461"/>
                </a:cubicBezTo>
                <a:cubicBezTo>
                  <a:pt x="1241457" y="2165812"/>
                  <a:pt x="1247658" y="2159613"/>
                  <a:pt x="1255307" y="2159613"/>
                </a:cubicBezTo>
                <a:close/>
                <a:moveTo>
                  <a:pt x="3606241" y="2157491"/>
                </a:moveTo>
                <a:cubicBezTo>
                  <a:pt x="3615062" y="2157491"/>
                  <a:pt x="3622213" y="2164640"/>
                  <a:pt x="3622213" y="2173461"/>
                </a:cubicBezTo>
                <a:cubicBezTo>
                  <a:pt x="3622213" y="2182281"/>
                  <a:pt x="3615062" y="2189432"/>
                  <a:pt x="3606241" y="2189432"/>
                </a:cubicBezTo>
                <a:cubicBezTo>
                  <a:pt x="3597420" y="2189432"/>
                  <a:pt x="3590269" y="2182281"/>
                  <a:pt x="3590269" y="2173461"/>
                </a:cubicBezTo>
                <a:cubicBezTo>
                  <a:pt x="3590269" y="2164640"/>
                  <a:pt x="3597420" y="2157491"/>
                  <a:pt x="3606241" y="2157491"/>
                </a:cubicBezTo>
                <a:close/>
                <a:moveTo>
                  <a:pt x="1412036" y="2157491"/>
                </a:moveTo>
                <a:cubicBezTo>
                  <a:pt x="1420857" y="2157491"/>
                  <a:pt x="1428009" y="2164640"/>
                  <a:pt x="1428009" y="2173461"/>
                </a:cubicBezTo>
                <a:cubicBezTo>
                  <a:pt x="1428009" y="2182281"/>
                  <a:pt x="1420857" y="2189432"/>
                  <a:pt x="1412036" y="2189432"/>
                </a:cubicBezTo>
                <a:cubicBezTo>
                  <a:pt x="1403215" y="2189432"/>
                  <a:pt x="1396064" y="2182281"/>
                  <a:pt x="1396064" y="2173461"/>
                </a:cubicBezTo>
                <a:cubicBezTo>
                  <a:pt x="1396064" y="2164640"/>
                  <a:pt x="1403215" y="2157491"/>
                  <a:pt x="1412036" y="2157491"/>
                </a:cubicBezTo>
                <a:close/>
                <a:moveTo>
                  <a:pt x="3449513" y="2155005"/>
                </a:moveTo>
                <a:cubicBezTo>
                  <a:pt x="3459705" y="2155005"/>
                  <a:pt x="3467968" y="2163270"/>
                  <a:pt x="3467968" y="2173461"/>
                </a:cubicBezTo>
                <a:cubicBezTo>
                  <a:pt x="3467968" y="2183652"/>
                  <a:pt x="3459705" y="2191913"/>
                  <a:pt x="3449513" y="2191913"/>
                </a:cubicBezTo>
                <a:cubicBezTo>
                  <a:pt x="3439320" y="2191913"/>
                  <a:pt x="3431057" y="2183652"/>
                  <a:pt x="3431057" y="2173461"/>
                </a:cubicBezTo>
                <a:cubicBezTo>
                  <a:pt x="3431057" y="2163270"/>
                  <a:pt x="3439320" y="2155005"/>
                  <a:pt x="3449513" y="2155005"/>
                </a:cubicBezTo>
                <a:close/>
                <a:moveTo>
                  <a:pt x="1568765" y="2155005"/>
                </a:moveTo>
                <a:cubicBezTo>
                  <a:pt x="1578957" y="2155005"/>
                  <a:pt x="1587220" y="2163270"/>
                  <a:pt x="1587220" y="2173461"/>
                </a:cubicBezTo>
                <a:cubicBezTo>
                  <a:pt x="1587220" y="2183652"/>
                  <a:pt x="1578957" y="2191913"/>
                  <a:pt x="1568765" y="2191913"/>
                </a:cubicBezTo>
                <a:cubicBezTo>
                  <a:pt x="1558572" y="2191913"/>
                  <a:pt x="1550309" y="2183652"/>
                  <a:pt x="1550309" y="2173461"/>
                </a:cubicBezTo>
                <a:cubicBezTo>
                  <a:pt x="1550309" y="2163270"/>
                  <a:pt x="1558572" y="2155005"/>
                  <a:pt x="1568765" y="2155005"/>
                </a:cubicBezTo>
                <a:close/>
                <a:moveTo>
                  <a:pt x="3292783" y="2152577"/>
                </a:moveTo>
                <a:cubicBezTo>
                  <a:pt x="3304318" y="2152577"/>
                  <a:pt x="3313668" y="2161929"/>
                  <a:pt x="3313668" y="2173461"/>
                </a:cubicBezTo>
                <a:cubicBezTo>
                  <a:pt x="3313668" y="2184995"/>
                  <a:pt x="3304318" y="2194346"/>
                  <a:pt x="3292783" y="2194346"/>
                </a:cubicBezTo>
                <a:cubicBezTo>
                  <a:pt x="3281249" y="2194346"/>
                  <a:pt x="3271898" y="2184995"/>
                  <a:pt x="3271898" y="2173461"/>
                </a:cubicBezTo>
                <a:cubicBezTo>
                  <a:pt x="3271898" y="2161929"/>
                  <a:pt x="3281249" y="2152577"/>
                  <a:pt x="3292783" y="2152577"/>
                </a:cubicBezTo>
                <a:close/>
                <a:moveTo>
                  <a:pt x="1725494" y="2152577"/>
                </a:moveTo>
                <a:cubicBezTo>
                  <a:pt x="1737029" y="2152577"/>
                  <a:pt x="1746379" y="2161929"/>
                  <a:pt x="1746379" y="2173461"/>
                </a:cubicBezTo>
                <a:cubicBezTo>
                  <a:pt x="1746379" y="2184995"/>
                  <a:pt x="1737029" y="2194346"/>
                  <a:pt x="1725494" y="2194346"/>
                </a:cubicBezTo>
                <a:cubicBezTo>
                  <a:pt x="1713960" y="2194346"/>
                  <a:pt x="1704609" y="2184995"/>
                  <a:pt x="1704609" y="2173461"/>
                </a:cubicBezTo>
                <a:cubicBezTo>
                  <a:pt x="1704609" y="2161929"/>
                  <a:pt x="1713960" y="2152577"/>
                  <a:pt x="1725494" y="2152577"/>
                </a:cubicBezTo>
                <a:close/>
                <a:moveTo>
                  <a:pt x="1882223" y="2150240"/>
                </a:moveTo>
                <a:cubicBezTo>
                  <a:pt x="1895047" y="2150240"/>
                  <a:pt x="1905443" y="2160637"/>
                  <a:pt x="1905443" y="2173461"/>
                </a:cubicBezTo>
                <a:cubicBezTo>
                  <a:pt x="1905443" y="2186284"/>
                  <a:pt x="1895047" y="2196680"/>
                  <a:pt x="1882223" y="2196680"/>
                </a:cubicBezTo>
                <a:cubicBezTo>
                  <a:pt x="1869398" y="2196680"/>
                  <a:pt x="1859002" y="2186284"/>
                  <a:pt x="1859002" y="2173461"/>
                </a:cubicBezTo>
                <a:cubicBezTo>
                  <a:pt x="1859002" y="2160637"/>
                  <a:pt x="1869398" y="2150240"/>
                  <a:pt x="1882223" y="2150240"/>
                </a:cubicBezTo>
                <a:close/>
                <a:moveTo>
                  <a:pt x="3136054" y="2150001"/>
                </a:moveTo>
                <a:cubicBezTo>
                  <a:pt x="3149011" y="2150001"/>
                  <a:pt x="3159515" y="2160504"/>
                  <a:pt x="3159515" y="2173461"/>
                </a:cubicBezTo>
                <a:cubicBezTo>
                  <a:pt x="3159515" y="2186417"/>
                  <a:pt x="3149011" y="2196920"/>
                  <a:pt x="3136054" y="2196920"/>
                </a:cubicBezTo>
                <a:cubicBezTo>
                  <a:pt x="3123097" y="2196920"/>
                  <a:pt x="3112593" y="2186417"/>
                  <a:pt x="3112593" y="2173461"/>
                </a:cubicBezTo>
                <a:cubicBezTo>
                  <a:pt x="3112593" y="2160504"/>
                  <a:pt x="3123097" y="2150001"/>
                  <a:pt x="3136054" y="2150001"/>
                </a:cubicBezTo>
                <a:close/>
                <a:moveTo>
                  <a:pt x="2979326" y="2148038"/>
                </a:moveTo>
                <a:cubicBezTo>
                  <a:pt x="2993368" y="2148038"/>
                  <a:pt x="3004751" y="2159420"/>
                  <a:pt x="3004751" y="2173461"/>
                </a:cubicBezTo>
                <a:cubicBezTo>
                  <a:pt x="3004751" y="2187498"/>
                  <a:pt x="2993368" y="2198884"/>
                  <a:pt x="2979326" y="2198884"/>
                </a:cubicBezTo>
                <a:cubicBezTo>
                  <a:pt x="2965284" y="2198884"/>
                  <a:pt x="2953900" y="2187498"/>
                  <a:pt x="2953900" y="2173461"/>
                </a:cubicBezTo>
                <a:cubicBezTo>
                  <a:pt x="2953900" y="2159420"/>
                  <a:pt x="2965284" y="2148038"/>
                  <a:pt x="2979326" y="2148038"/>
                </a:cubicBezTo>
                <a:close/>
                <a:moveTo>
                  <a:pt x="2038952" y="2148038"/>
                </a:moveTo>
                <a:cubicBezTo>
                  <a:pt x="2052994" y="2148038"/>
                  <a:pt x="2064377" y="2159420"/>
                  <a:pt x="2064377" y="2173461"/>
                </a:cubicBezTo>
                <a:cubicBezTo>
                  <a:pt x="2064377" y="2187498"/>
                  <a:pt x="2052994" y="2198884"/>
                  <a:pt x="2038952" y="2198884"/>
                </a:cubicBezTo>
                <a:cubicBezTo>
                  <a:pt x="2024910" y="2198884"/>
                  <a:pt x="2013526" y="2187498"/>
                  <a:pt x="2013526" y="2173461"/>
                </a:cubicBezTo>
                <a:cubicBezTo>
                  <a:pt x="2013526" y="2159420"/>
                  <a:pt x="2024910" y="2148038"/>
                  <a:pt x="2038952" y="2148038"/>
                </a:cubicBezTo>
                <a:close/>
                <a:moveTo>
                  <a:pt x="2822597" y="2146253"/>
                </a:moveTo>
                <a:cubicBezTo>
                  <a:pt x="2837623" y="2146253"/>
                  <a:pt x="2849804" y="2158435"/>
                  <a:pt x="2849804" y="2173461"/>
                </a:cubicBezTo>
                <a:cubicBezTo>
                  <a:pt x="2849804" y="2188484"/>
                  <a:pt x="2837623" y="2200668"/>
                  <a:pt x="2822597" y="2200668"/>
                </a:cubicBezTo>
                <a:cubicBezTo>
                  <a:pt x="2807570" y="2200668"/>
                  <a:pt x="2795389" y="2188484"/>
                  <a:pt x="2795389" y="2173461"/>
                </a:cubicBezTo>
                <a:cubicBezTo>
                  <a:pt x="2795389" y="2158435"/>
                  <a:pt x="2807570" y="2146253"/>
                  <a:pt x="2822597" y="2146253"/>
                </a:cubicBezTo>
                <a:close/>
                <a:moveTo>
                  <a:pt x="2195681" y="2146253"/>
                </a:moveTo>
                <a:cubicBezTo>
                  <a:pt x="2210707" y="2146253"/>
                  <a:pt x="2222889" y="2158435"/>
                  <a:pt x="2222889" y="2173461"/>
                </a:cubicBezTo>
                <a:cubicBezTo>
                  <a:pt x="2222889" y="2188484"/>
                  <a:pt x="2210707" y="2200668"/>
                  <a:pt x="2195681" y="2200668"/>
                </a:cubicBezTo>
                <a:cubicBezTo>
                  <a:pt x="2180654" y="2200668"/>
                  <a:pt x="2168473" y="2188484"/>
                  <a:pt x="2168473" y="2173461"/>
                </a:cubicBezTo>
                <a:cubicBezTo>
                  <a:pt x="2168473" y="2158435"/>
                  <a:pt x="2180654" y="2146253"/>
                  <a:pt x="2195681" y="2146253"/>
                </a:cubicBezTo>
                <a:close/>
                <a:moveTo>
                  <a:pt x="2665867" y="2145209"/>
                </a:moveTo>
                <a:cubicBezTo>
                  <a:pt x="2681471" y="2145209"/>
                  <a:pt x="2694120" y="2157858"/>
                  <a:pt x="2694120" y="2173461"/>
                </a:cubicBezTo>
                <a:cubicBezTo>
                  <a:pt x="2694120" y="2189062"/>
                  <a:pt x="2681471" y="2201712"/>
                  <a:pt x="2665867" y="2201712"/>
                </a:cubicBezTo>
                <a:cubicBezTo>
                  <a:pt x="2650264" y="2201712"/>
                  <a:pt x="2637615" y="2189062"/>
                  <a:pt x="2637615" y="2173461"/>
                </a:cubicBezTo>
                <a:cubicBezTo>
                  <a:pt x="2637615" y="2157858"/>
                  <a:pt x="2650264" y="2145209"/>
                  <a:pt x="2665867" y="2145209"/>
                </a:cubicBezTo>
                <a:close/>
                <a:moveTo>
                  <a:pt x="2352409" y="2145209"/>
                </a:moveTo>
                <a:cubicBezTo>
                  <a:pt x="2368013" y="2145209"/>
                  <a:pt x="2380662" y="2157858"/>
                  <a:pt x="2380662" y="2173461"/>
                </a:cubicBezTo>
                <a:cubicBezTo>
                  <a:pt x="2380662" y="2189062"/>
                  <a:pt x="2368013" y="2201712"/>
                  <a:pt x="2352409" y="2201712"/>
                </a:cubicBezTo>
                <a:cubicBezTo>
                  <a:pt x="2336806" y="2201712"/>
                  <a:pt x="2324157" y="2189062"/>
                  <a:pt x="2324157" y="2173461"/>
                </a:cubicBezTo>
                <a:cubicBezTo>
                  <a:pt x="2324157" y="2157858"/>
                  <a:pt x="2336806" y="2145209"/>
                  <a:pt x="2352409" y="2145209"/>
                </a:cubicBezTo>
                <a:close/>
                <a:moveTo>
                  <a:pt x="2509139" y="2144947"/>
                </a:moveTo>
                <a:cubicBezTo>
                  <a:pt x="2524888" y="2144947"/>
                  <a:pt x="2537656" y="2157712"/>
                  <a:pt x="2537656" y="2173461"/>
                </a:cubicBezTo>
                <a:cubicBezTo>
                  <a:pt x="2537656" y="2189208"/>
                  <a:pt x="2524888" y="2201973"/>
                  <a:pt x="2509139" y="2201973"/>
                </a:cubicBezTo>
                <a:cubicBezTo>
                  <a:pt x="2493389" y="2201973"/>
                  <a:pt x="2480622" y="2189208"/>
                  <a:pt x="2480622" y="2173461"/>
                </a:cubicBezTo>
                <a:cubicBezTo>
                  <a:pt x="2480622" y="2157712"/>
                  <a:pt x="2493389" y="2144947"/>
                  <a:pt x="2509139" y="2144947"/>
                </a:cubicBezTo>
                <a:close/>
                <a:moveTo>
                  <a:pt x="4938437" y="2036065"/>
                </a:moveTo>
                <a:cubicBezTo>
                  <a:pt x="4939359" y="2036065"/>
                  <a:pt x="4940107" y="2036812"/>
                  <a:pt x="4940107" y="2037733"/>
                </a:cubicBezTo>
                <a:cubicBezTo>
                  <a:pt x="4940107" y="2038656"/>
                  <a:pt x="4939359" y="2039404"/>
                  <a:pt x="4938437" y="2039404"/>
                </a:cubicBezTo>
                <a:cubicBezTo>
                  <a:pt x="4937515" y="2039404"/>
                  <a:pt x="4936767" y="2038656"/>
                  <a:pt x="4936767" y="2037733"/>
                </a:cubicBezTo>
                <a:cubicBezTo>
                  <a:pt x="4936767" y="2036812"/>
                  <a:pt x="4937515" y="2036065"/>
                  <a:pt x="4938437" y="2036065"/>
                </a:cubicBezTo>
                <a:close/>
                <a:moveTo>
                  <a:pt x="79841" y="2036065"/>
                </a:moveTo>
                <a:cubicBezTo>
                  <a:pt x="80764" y="2036065"/>
                  <a:pt x="81511" y="2036812"/>
                  <a:pt x="81511" y="2037733"/>
                </a:cubicBezTo>
                <a:cubicBezTo>
                  <a:pt x="81511" y="2038656"/>
                  <a:pt x="80764" y="2039404"/>
                  <a:pt x="79841" y="2039404"/>
                </a:cubicBezTo>
                <a:cubicBezTo>
                  <a:pt x="78919" y="2039404"/>
                  <a:pt x="78170" y="2038656"/>
                  <a:pt x="78170" y="2037733"/>
                </a:cubicBezTo>
                <a:cubicBezTo>
                  <a:pt x="78170" y="2036812"/>
                  <a:pt x="78919" y="2036065"/>
                  <a:pt x="79841" y="2036065"/>
                </a:cubicBezTo>
                <a:close/>
                <a:moveTo>
                  <a:pt x="4781708" y="2035175"/>
                </a:moveTo>
                <a:cubicBezTo>
                  <a:pt x="4783122" y="2035175"/>
                  <a:pt x="4784268" y="2036320"/>
                  <a:pt x="4784268" y="2037733"/>
                </a:cubicBezTo>
                <a:cubicBezTo>
                  <a:pt x="4784268" y="2039148"/>
                  <a:pt x="4783122" y="2040295"/>
                  <a:pt x="4781708" y="2040295"/>
                </a:cubicBezTo>
                <a:cubicBezTo>
                  <a:pt x="4780294" y="2040295"/>
                  <a:pt x="4779149" y="2039148"/>
                  <a:pt x="4779149" y="2037733"/>
                </a:cubicBezTo>
                <a:cubicBezTo>
                  <a:pt x="4779149" y="2036320"/>
                  <a:pt x="4780294" y="2035175"/>
                  <a:pt x="4781708" y="2035175"/>
                </a:cubicBezTo>
                <a:close/>
                <a:moveTo>
                  <a:pt x="236569" y="2035175"/>
                </a:moveTo>
                <a:cubicBezTo>
                  <a:pt x="237983" y="2035175"/>
                  <a:pt x="239128" y="2036320"/>
                  <a:pt x="239128" y="2037733"/>
                </a:cubicBezTo>
                <a:cubicBezTo>
                  <a:pt x="239128" y="2039148"/>
                  <a:pt x="237983" y="2040295"/>
                  <a:pt x="236569" y="2040295"/>
                </a:cubicBezTo>
                <a:cubicBezTo>
                  <a:pt x="235156" y="2040295"/>
                  <a:pt x="234010" y="2039148"/>
                  <a:pt x="234010" y="2037733"/>
                </a:cubicBezTo>
                <a:cubicBezTo>
                  <a:pt x="234010" y="2036320"/>
                  <a:pt x="235156" y="2035175"/>
                  <a:pt x="236569" y="2035175"/>
                </a:cubicBezTo>
                <a:close/>
                <a:moveTo>
                  <a:pt x="4624979" y="2034002"/>
                </a:moveTo>
                <a:cubicBezTo>
                  <a:pt x="4627040" y="2034002"/>
                  <a:pt x="4628710" y="2035673"/>
                  <a:pt x="4628710" y="2037733"/>
                </a:cubicBezTo>
                <a:cubicBezTo>
                  <a:pt x="4628710" y="2039793"/>
                  <a:pt x="4627040" y="2041466"/>
                  <a:pt x="4624979" y="2041466"/>
                </a:cubicBezTo>
                <a:cubicBezTo>
                  <a:pt x="4622919" y="2041466"/>
                  <a:pt x="4621249" y="2039793"/>
                  <a:pt x="4621249" y="2037733"/>
                </a:cubicBezTo>
                <a:cubicBezTo>
                  <a:pt x="4621249" y="2035673"/>
                  <a:pt x="4622919" y="2034002"/>
                  <a:pt x="4624979" y="2034002"/>
                </a:cubicBezTo>
                <a:close/>
                <a:moveTo>
                  <a:pt x="393299" y="2034002"/>
                </a:moveTo>
                <a:cubicBezTo>
                  <a:pt x="395359" y="2034002"/>
                  <a:pt x="397029" y="2035673"/>
                  <a:pt x="397029" y="2037733"/>
                </a:cubicBezTo>
                <a:cubicBezTo>
                  <a:pt x="397029" y="2039793"/>
                  <a:pt x="395359" y="2041466"/>
                  <a:pt x="393299" y="2041466"/>
                </a:cubicBezTo>
                <a:cubicBezTo>
                  <a:pt x="391238" y="2041466"/>
                  <a:pt x="389568" y="2039793"/>
                  <a:pt x="389568" y="2037733"/>
                </a:cubicBezTo>
                <a:cubicBezTo>
                  <a:pt x="389568" y="2035673"/>
                  <a:pt x="391238" y="2034002"/>
                  <a:pt x="393299" y="2034002"/>
                </a:cubicBezTo>
                <a:close/>
                <a:moveTo>
                  <a:pt x="4468250" y="2032620"/>
                </a:moveTo>
                <a:cubicBezTo>
                  <a:pt x="4471075" y="2032620"/>
                  <a:pt x="4473365" y="2034908"/>
                  <a:pt x="4473365" y="2037733"/>
                </a:cubicBezTo>
                <a:cubicBezTo>
                  <a:pt x="4473365" y="2040562"/>
                  <a:pt x="4471075" y="2042846"/>
                  <a:pt x="4468250" y="2042846"/>
                </a:cubicBezTo>
                <a:cubicBezTo>
                  <a:pt x="4465425" y="2042846"/>
                  <a:pt x="4463135" y="2040562"/>
                  <a:pt x="4463135" y="2037733"/>
                </a:cubicBezTo>
                <a:cubicBezTo>
                  <a:pt x="4463135" y="2034908"/>
                  <a:pt x="4465425" y="2032620"/>
                  <a:pt x="4468250" y="2032620"/>
                </a:cubicBezTo>
                <a:close/>
                <a:moveTo>
                  <a:pt x="550028" y="2032620"/>
                </a:moveTo>
                <a:cubicBezTo>
                  <a:pt x="552853" y="2032620"/>
                  <a:pt x="555143" y="2034908"/>
                  <a:pt x="555143" y="2037733"/>
                </a:cubicBezTo>
                <a:cubicBezTo>
                  <a:pt x="555143" y="2040562"/>
                  <a:pt x="552853" y="2042846"/>
                  <a:pt x="550028" y="2042846"/>
                </a:cubicBezTo>
                <a:cubicBezTo>
                  <a:pt x="547203" y="2042846"/>
                  <a:pt x="544913" y="2040562"/>
                  <a:pt x="544913" y="2037733"/>
                </a:cubicBezTo>
                <a:cubicBezTo>
                  <a:pt x="544913" y="2034908"/>
                  <a:pt x="547203" y="2032620"/>
                  <a:pt x="550028" y="2032620"/>
                </a:cubicBezTo>
                <a:close/>
                <a:moveTo>
                  <a:pt x="4311522" y="2031155"/>
                </a:moveTo>
                <a:cubicBezTo>
                  <a:pt x="4315156" y="2031155"/>
                  <a:pt x="4318102" y="2034099"/>
                  <a:pt x="4318102" y="2037733"/>
                </a:cubicBezTo>
                <a:cubicBezTo>
                  <a:pt x="4318102" y="2041367"/>
                  <a:pt x="4315156" y="2044314"/>
                  <a:pt x="4311522" y="2044314"/>
                </a:cubicBezTo>
                <a:cubicBezTo>
                  <a:pt x="4307888" y="2044314"/>
                  <a:pt x="4304941" y="2041367"/>
                  <a:pt x="4304941" y="2037733"/>
                </a:cubicBezTo>
                <a:cubicBezTo>
                  <a:pt x="4304941" y="2034099"/>
                  <a:pt x="4307888" y="2031155"/>
                  <a:pt x="4311522" y="2031155"/>
                </a:cubicBezTo>
                <a:close/>
                <a:moveTo>
                  <a:pt x="706756" y="2031155"/>
                </a:moveTo>
                <a:cubicBezTo>
                  <a:pt x="710391" y="2031155"/>
                  <a:pt x="713338" y="2034099"/>
                  <a:pt x="713338" y="2037733"/>
                </a:cubicBezTo>
                <a:cubicBezTo>
                  <a:pt x="713338" y="2041367"/>
                  <a:pt x="710391" y="2044314"/>
                  <a:pt x="706756" y="2044314"/>
                </a:cubicBezTo>
                <a:cubicBezTo>
                  <a:pt x="703122" y="2044314"/>
                  <a:pt x="700177" y="2041367"/>
                  <a:pt x="700177" y="2037733"/>
                </a:cubicBezTo>
                <a:cubicBezTo>
                  <a:pt x="700177" y="2034099"/>
                  <a:pt x="703122" y="2031155"/>
                  <a:pt x="706756" y="2031155"/>
                </a:cubicBezTo>
                <a:close/>
                <a:moveTo>
                  <a:pt x="863485" y="2029510"/>
                </a:moveTo>
                <a:cubicBezTo>
                  <a:pt x="868028" y="2029510"/>
                  <a:pt x="871711" y="2033193"/>
                  <a:pt x="871711" y="2037733"/>
                </a:cubicBezTo>
                <a:cubicBezTo>
                  <a:pt x="871711" y="2042276"/>
                  <a:pt x="868028" y="2045956"/>
                  <a:pt x="863485" y="2045956"/>
                </a:cubicBezTo>
                <a:cubicBezTo>
                  <a:pt x="858942" y="2045956"/>
                  <a:pt x="855260" y="2042276"/>
                  <a:pt x="855260" y="2037733"/>
                </a:cubicBezTo>
                <a:cubicBezTo>
                  <a:pt x="855260" y="2033193"/>
                  <a:pt x="858942" y="2029510"/>
                  <a:pt x="863485" y="2029510"/>
                </a:cubicBezTo>
                <a:close/>
                <a:moveTo>
                  <a:pt x="4154793" y="2029362"/>
                </a:moveTo>
                <a:cubicBezTo>
                  <a:pt x="4159416" y="2029362"/>
                  <a:pt x="4163163" y="2033110"/>
                  <a:pt x="4163163" y="2037733"/>
                </a:cubicBezTo>
                <a:cubicBezTo>
                  <a:pt x="4163163" y="2042357"/>
                  <a:pt x="4159416" y="2046105"/>
                  <a:pt x="4154793" y="2046105"/>
                </a:cubicBezTo>
                <a:cubicBezTo>
                  <a:pt x="4150170" y="2046105"/>
                  <a:pt x="4146422" y="2042357"/>
                  <a:pt x="4146422" y="2037733"/>
                </a:cubicBezTo>
                <a:cubicBezTo>
                  <a:pt x="4146422" y="2033110"/>
                  <a:pt x="4150170" y="2029362"/>
                  <a:pt x="4154793" y="2029362"/>
                </a:cubicBezTo>
                <a:close/>
                <a:moveTo>
                  <a:pt x="3998063" y="2027529"/>
                </a:moveTo>
                <a:cubicBezTo>
                  <a:pt x="4003701" y="2027529"/>
                  <a:pt x="4008271" y="2032097"/>
                  <a:pt x="4008271" y="2037733"/>
                </a:cubicBezTo>
                <a:cubicBezTo>
                  <a:pt x="4008271" y="2043372"/>
                  <a:pt x="4003701" y="2047943"/>
                  <a:pt x="3998063" y="2047943"/>
                </a:cubicBezTo>
                <a:cubicBezTo>
                  <a:pt x="3992425" y="2047943"/>
                  <a:pt x="3987855" y="2043372"/>
                  <a:pt x="3987855" y="2037733"/>
                </a:cubicBezTo>
                <a:cubicBezTo>
                  <a:pt x="3987855" y="2032097"/>
                  <a:pt x="3992425" y="2027529"/>
                  <a:pt x="3998063" y="2027529"/>
                </a:cubicBezTo>
                <a:close/>
                <a:moveTo>
                  <a:pt x="1020213" y="2027529"/>
                </a:moveTo>
                <a:cubicBezTo>
                  <a:pt x="1025851" y="2027529"/>
                  <a:pt x="1030421" y="2032097"/>
                  <a:pt x="1030421" y="2037733"/>
                </a:cubicBezTo>
                <a:cubicBezTo>
                  <a:pt x="1030421" y="2043372"/>
                  <a:pt x="1025851" y="2047943"/>
                  <a:pt x="1020213" y="2047943"/>
                </a:cubicBezTo>
                <a:cubicBezTo>
                  <a:pt x="1014575" y="2047943"/>
                  <a:pt x="1010005" y="2043372"/>
                  <a:pt x="1010005" y="2037733"/>
                </a:cubicBezTo>
                <a:cubicBezTo>
                  <a:pt x="1010005" y="2032097"/>
                  <a:pt x="1014575" y="2027529"/>
                  <a:pt x="1020213" y="2027529"/>
                </a:cubicBezTo>
                <a:close/>
                <a:moveTo>
                  <a:pt x="3841335" y="2025514"/>
                </a:moveTo>
                <a:cubicBezTo>
                  <a:pt x="3848085" y="2025514"/>
                  <a:pt x="3853558" y="2030985"/>
                  <a:pt x="3853558" y="2037733"/>
                </a:cubicBezTo>
                <a:cubicBezTo>
                  <a:pt x="3853558" y="2044483"/>
                  <a:pt x="3848085" y="2049957"/>
                  <a:pt x="3841335" y="2049957"/>
                </a:cubicBezTo>
                <a:cubicBezTo>
                  <a:pt x="3834584" y="2049957"/>
                  <a:pt x="3829112" y="2044483"/>
                  <a:pt x="3829112" y="2037733"/>
                </a:cubicBezTo>
                <a:cubicBezTo>
                  <a:pt x="3829112" y="2030985"/>
                  <a:pt x="3834584" y="2025514"/>
                  <a:pt x="3841335" y="2025514"/>
                </a:cubicBezTo>
                <a:close/>
                <a:moveTo>
                  <a:pt x="1176943" y="2025514"/>
                </a:moveTo>
                <a:cubicBezTo>
                  <a:pt x="1183693" y="2025514"/>
                  <a:pt x="1189166" y="2030985"/>
                  <a:pt x="1189166" y="2037733"/>
                </a:cubicBezTo>
                <a:cubicBezTo>
                  <a:pt x="1189166" y="2044483"/>
                  <a:pt x="1183693" y="2049957"/>
                  <a:pt x="1176943" y="2049957"/>
                </a:cubicBezTo>
                <a:cubicBezTo>
                  <a:pt x="1170192" y="2049957"/>
                  <a:pt x="1164720" y="2044483"/>
                  <a:pt x="1164720" y="2037733"/>
                </a:cubicBezTo>
                <a:cubicBezTo>
                  <a:pt x="1164720" y="2030985"/>
                  <a:pt x="1170192" y="2025514"/>
                  <a:pt x="1176943" y="2025514"/>
                </a:cubicBezTo>
                <a:close/>
                <a:moveTo>
                  <a:pt x="3684606" y="2023323"/>
                </a:moveTo>
                <a:cubicBezTo>
                  <a:pt x="3692567" y="2023323"/>
                  <a:pt x="3699020" y="2029774"/>
                  <a:pt x="3699020" y="2037733"/>
                </a:cubicBezTo>
                <a:cubicBezTo>
                  <a:pt x="3699020" y="2045695"/>
                  <a:pt x="3692567" y="2052149"/>
                  <a:pt x="3684606" y="2052149"/>
                </a:cubicBezTo>
                <a:cubicBezTo>
                  <a:pt x="3676646" y="2052149"/>
                  <a:pt x="3670192" y="2045695"/>
                  <a:pt x="3670192" y="2037733"/>
                </a:cubicBezTo>
                <a:cubicBezTo>
                  <a:pt x="3670192" y="2029774"/>
                  <a:pt x="3676646" y="2023323"/>
                  <a:pt x="3684606" y="2023323"/>
                </a:cubicBezTo>
                <a:close/>
                <a:moveTo>
                  <a:pt x="1333671" y="2023323"/>
                </a:moveTo>
                <a:cubicBezTo>
                  <a:pt x="1341632" y="2023323"/>
                  <a:pt x="1348085" y="2029774"/>
                  <a:pt x="1348085" y="2037733"/>
                </a:cubicBezTo>
                <a:cubicBezTo>
                  <a:pt x="1348085" y="2045695"/>
                  <a:pt x="1341632" y="2052149"/>
                  <a:pt x="1333671" y="2052149"/>
                </a:cubicBezTo>
                <a:cubicBezTo>
                  <a:pt x="1325710" y="2052149"/>
                  <a:pt x="1319257" y="2045695"/>
                  <a:pt x="1319257" y="2037733"/>
                </a:cubicBezTo>
                <a:cubicBezTo>
                  <a:pt x="1319257" y="2029774"/>
                  <a:pt x="1325710" y="2023323"/>
                  <a:pt x="1333671" y="2023323"/>
                </a:cubicBezTo>
                <a:close/>
                <a:moveTo>
                  <a:pt x="3527877" y="2021162"/>
                </a:moveTo>
                <a:cubicBezTo>
                  <a:pt x="3537032" y="2021162"/>
                  <a:pt x="3544453" y="2028582"/>
                  <a:pt x="3544453" y="2037733"/>
                </a:cubicBezTo>
                <a:cubicBezTo>
                  <a:pt x="3544453" y="2046889"/>
                  <a:pt x="3537032" y="2054306"/>
                  <a:pt x="3527877" y="2054306"/>
                </a:cubicBezTo>
                <a:cubicBezTo>
                  <a:pt x="3518722" y="2054306"/>
                  <a:pt x="3511300" y="2046889"/>
                  <a:pt x="3511300" y="2037733"/>
                </a:cubicBezTo>
                <a:cubicBezTo>
                  <a:pt x="3511300" y="2028582"/>
                  <a:pt x="3518722" y="2021162"/>
                  <a:pt x="3527877" y="2021162"/>
                </a:cubicBezTo>
                <a:close/>
                <a:moveTo>
                  <a:pt x="1490401" y="2021162"/>
                </a:moveTo>
                <a:cubicBezTo>
                  <a:pt x="1499556" y="2021162"/>
                  <a:pt x="1506977" y="2028582"/>
                  <a:pt x="1506977" y="2037733"/>
                </a:cubicBezTo>
                <a:cubicBezTo>
                  <a:pt x="1506977" y="2046889"/>
                  <a:pt x="1499556" y="2054306"/>
                  <a:pt x="1490401" y="2054306"/>
                </a:cubicBezTo>
                <a:cubicBezTo>
                  <a:pt x="1481245" y="2054306"/>
                  <a:pt x="1473824" y="2046889"/>
                  <a:pt x="1473824" y="2037733"/>
                </a:cubicBezTo>
                <a:cubicBezTo>
                  <a:pt x="1473824" y="2028582"/>
                  <a:pt x="1481245" y="2021162"/>
                  <a:pt x="1490401" y="2021162"/>
                </a:cubicBezTo>
                <a:close/>
                <a:moveTo>
                  <a:pt x="3371147" y="2018849"/>
                </a:moveTo>
                <a:cubicBezTo>
                  <a:pt x="3381578" y="2018849"/>
                  <a:pt x="3390034" y="2027305"/>
                  <a:pt x="3390034" y="2037733"/>
                </a:cubicBezTo>
                <a:cubicBezTo>
                  <a:pt x="3390034" y="2048164"/>
                  <a:pt x="3381578" y="2056623"/>
                  <a:pt x="3371147" y="2056623"/>
                </a:cubicBezTo>
                <a:cubicBezTo>
                  <a:pt x="3360717" y="2056623"/>
                  <a:pt x="3352261" y="2048164"/>
                  <a:pt x="3352261" y="2037733"/>
                </a:cubicBezTo>
                <a:cubicBezTo>
                  <a:pt x="3352261" y="2027305"/>
                  <a:pt x="3360717" y="2018849"/>
                  <a:pt x="3371147" y="2018849"/>
                </a:cubicBezTo>
                <a:close/>
                <a:moveTo>
                  <a:pt x="1647129" y="2018849"/>
                </a:moveTo>
                <a:cubicBezTo>
                  <a:pt x="1657560" y="2018849"/>
                  <a:pt x="1666016" y="2027305"/>
                  <a:pt x="1666016" y="2037733"/>
                </a:cubicBezTo>
                <a:cubicBezTo>
                  <a:pt x="1666016" y="2048164"/>
                  <a:pt x="1657560" y="2056623"/>
                  <a:pt x="1647129" y="2056623"/>
                </a:cubicBezTo>
                <a:cubicBezTo>
                  <a:pt x="1636699" y="2056623"/>
                  <a:pt x="1628243" y="2048164"/>
                  <a:pt x="1628243" y="2037733"/>
                </a:cubicBezTo>
                <a:cubicBezTo>
                  <a:pt x="1628243" y="2027305"/>
                  <a:pt x="1636699" y="2018849"/>
                  <a:pt x="1647129" y="2018849"/>
                </a:cubicBezTo>
                <a:close/>
                <a:moveTo>
                  <a:pt x="3214419" y="2016627"/>
                </a:moveTo>
                <a:cubicBezTo>
                  <a:pt x="3226080" y="2016627"/>
                  <a:pt x="3235532" y="2026077"/>
                  <a:pt x="3235532" y="2037733"/>
                </a:cubicBezTo>
                <a:cubicBezTo>
                  <a:pt x="3235532" y="2049396"/>
                  <a:pt x="3226080" y="2058846"/>
                  <a:pt x="3214419" y="2058846"/>
                </a:cubicBezTo>
                <a:cubicBezTo>
                  <a:pt x="3202759" y="2058846"/>
                  <a:pt x="3193306" y="2049396"/>
                  <a:pt x="3193306" y="2037733"/>
                </a:cubicBezTo>
                <a:cubicBezTo>
                  <a:pt x="3193306" y="2026077"/>
                  <a:pt x="3202759" y="2016627"/>
                  <a:pt x="3214419" y="2016627"/>
                </a:cubicBezTo>
                <a:close/>
                <a:moveTo>
                  <a:pt x="1803858" y="2016627"/>
                </a:moveTo>
                <a:cubicBezTo>
                  <a:pt x="1815519" y="2016627"/>
                  <a:pt x="1824972" y="2026077"/>
                  <a:pt x="1824972" y="2037733"/>
                </a:cubicBezTo>
                <a:cubicBezTo>
                  <a:pt x="1824972" y="2049396"/>
                  <a:pt x="1815519" y="2058846"/>
                  <a:pt x="1803858" y="2058846"/>
                </a:cubicBezTo>
                <a:cubicBezTo>
                  <a:pt x="1792198" y="2058846"/>
                  <a:pt x="1782745" y="2049396"/>
                  <a:pt x="1782745" y="2037733"/>
                </a:cubicBezTo>
                <a:cubicBezTo>
                  <a:pt x="1782745" y="2026077"/>
                  <a:pt x="1792198" y="2016627"/>
                  <a:pt x="1803858" y="2016627"/>
                </a:cubicBezTo>
                <a:close/>
                <a:moveTo>
                  <a:pt x="3057690" y="2014518"/>
                </a:moveTo>
                <a:cubicBezTo>
                  <a:pt x="3070514" y="2014518"/>
                  <a:pt x="3080910" y="2024911"/>
                  <a:pt x="3080910" y="2037733"/>
                </a:cubicBezTo>
                <a:cubicBezTo>
                  <a:pt x="3080910" y="2050559"/>
                  <a:pt x="3070514" y="2060956"/>
                  <a:pt x="3057690" y="2060956"/>
                </a:cubicBezTo>
                <a:cubicBezTo>
                  <a:pt x="3044865" y="2060956"/>
                  <a:pt x="3034469" y="2050559"/>
                  <a:pt x="3034469" y="2037733"/>
                </a:cubicBezTo>
                <a:cubicBezTo>
                  <a:pt x="3034469" y="2024911"/>
                  <a:pt x="3044865" y="2014518"/>
                  <a:pt x="3057690" y="2014518"/>
                </a:cubicBezTo>
                <a:close/>
                <a:moveTo>
                  <a:pt x="1960588" y="2014518"/>
                </a:moveTo>
                <a:cubicBezTo>
                  <a:pt x="1973412" y="2014518"/>
                  <a:pt x="1983808" y="2024911"/>
                  <a:pt x="1983808" y="2037733"/>
                </a:cubicBezTo>
                <a:cubicBezTo>
                  <a:pt x="1983808" y="2050559"/>
                  <a:pt x="1973412" y="2060956"/>
                  <a:pt x="1960588" y="2060956"/>
                </a:cubicBezTo>
                <a:cubicBezTo>
                  <a:pt x="1947763" y="2060956"/>
                  <a:pt x="1937367" y="2050559"/>
                  <a:pt x="1937367" y="2037733"/>
                </a:cubicBezTo>
                <a:cubicBezTo>
                  <a:pt x="1937367" y="2024911"/>
                  <a:pt x="1947763" y="2014518"/>
                  <a:pt x="1960588" y="2014518"/>
                </a:cubicBezTo>
                <a:close/>
                <a:moveTo>
                  <a:pt x="2900961" y="2012563"/>
                </a:moveTo>
                <a:cubicBezTo>
                  <a:pt x="2914865" y="2012563"/>
                  <a:pt x="2926136" y="2023833"/>
                  <a:pt x="2926136" y="2037733"/>
                </a:cubicBezTo>
                <a:cubicBezTo>
                  <a:pt x="2926136" y="2051641"/>
                  <a:pt x="2914865" y="2062912"/>
                  <a:pt x="2900961" y="2062912"/>
                </a:cubicBezTo>
                <a:cubicBezTo>
                  <a:pt x="2887057" y="2062912"/>
                  <a:pt x="2875785" y="2051641"/>
                  <a:pt x="2875785" y="2037733"/>
                </a:cubicBezTo>
                <a:cubicBezTo>
                  <a:pt x="2875785" y="2023833"/>
                  <a:pt x="2887057" y="2012563"/>
                  <a:pt x="2900961" y="2012563"/>
                </a:cubicBezTo>
                <a:close/>
                <a:moveTo>
                  <a:pt x="2117316" y="2012563"/>
                </a:moveTo>
                <a:cubicBezTo>
                  <a:pt x="2131220" y="2012563"/>
                  <a:pt x="2142492" y="2023833"/>
                  <a:pt x="2142492" y="2037733"/>
                </a:cubicBezTo>
                <a:cubicBezTo>
                  <a:pt x="2142492" y="2051641"/>
                  <a:pt x="2131220" y="2062912"/>
                  <a:pt x="2117316" y="2062912"/>
                </a:cubicBezTo>
                <a:cubicBezTo>
                  <a:pt x="2103412" y="2062912"/>
                  <a:pt x="2092140" y="2051641"/>
                  <a:pt x="2092140" y="2037733"/>
                </a:cubicBezTo>
                <a:cubicBezTo>
                  <a:pt x="2092140" y="2023833"/>
                  <a:pt x="2103412" y="2012563"/>
                  <a:pt x="2117316" y="2012563"/>
                </a:cubicBezTo>
                <a:close/>
                <a:moveTo>
                  <a:pt x="2744232" y="2011303"/>
                </a:moveTo>
                <a:cubicBezTo>
                  <a:pt x="2758832" y="2011303"/>
                  <a:pt x="2770669" y="2023136"/>
                  <a:pt x="2770669" y="2037733"/>
                </a:cubicBezTo>
                <a:cubicBezTo>
                  <a:pt x="2770669" y="2052333"/>
                  <a:pt x="2758832" y="2064172"/>
                  <a:pt x="2744232" y="2064172"/>
                </a:cubicBezTo>
                <a:cubicBezTo>
                  <a:pt x="2729631" y="2064172"/>
                  <a:pt x="2717795" y="2052333"/>
                  <a:pt x="2717795" y="2037733"/>
                </a:cubicBezTo>
                <a:cubicBezTo>
                  <a:pt x="2717795" y="2023136"/>
                  <a:pt x="2729631" y="2011303"/>
                  <a:pt x="2744232" y="2011303"/>
                </a:cubicBezTo>
                <a:close/>
                <a:moveTo>
                  <a:pt x="2274045" y="2011303"/>
                </a:moveTo>
                <a:cubicBezTo>
                  <a:pt x="2288645" y="2011303"/>
                  <a:pt x="2300481" y="2023136"/>
                  <a:pt x="2300481" y="2037733"/>
                </a:cubicBezTo>
                <a:cubicBezTo>
                  <a:pt x="2300481" y="2052333"/>
                  <a:pt x="2288645" y="2064172"/>
                  <a:pt x="2274045" y="2064172"/>
                </a:cubicBezTo>
                <a:cubicBezTo>
                  <a:pt x="2259444" y="2064172"/>
                  <a:pt x="2247608" y="2052333"/>
                  <a:pt x="2247608" y="2037733"/>
                </a:cubicBezTo>
                <a:cubicBezTo>
                  <a:pt x="2247608" y="2023136"/>
                  <a:pt x="2259444" y="2011303"/>
                  <a:pt x="2274045" y="2011303"/>
                </a:cubicBezTo>
                <a:close/>
                <a:moveTo>
                  <a:pt x="2587503" y="2010531"/>
                </a:moveTo>
                <a:cubicBezTo>
                  <a:pt x="2602529" y="2010531"/>
                  <a:pt x="2614711" y="2022710"/>
                  <a:pt x="2614711" y="2037733"/>
                </a:cubicBezTo>
                <a:cubicBezTo>
                  <a:pt x="2614711" y="2052758"/>
                  <a:pt x="2602529" y="2064942"/>
                  <a:pt x="2587503" y="2064942"/>
                </a:cubicBezTo>
                <a:cubicBezTo>
                  <a:pt x="2572476" y="2064942"/>
                  <a:pt x="2560295" y="2052758"/>
                  <a:pt x="2560295" y="2037733"/>
                </a:cubicBezTo>
                <a:cubicBezTo>
                  <a:pt x="2560295" y="2022710"/>
                  <a:pt x="2572476" y="2010531"/>
                  <a:pt x="2587503" y="2010531"/>
                </a:cubicBezTo>
                <a:close/>
                <a:moveTo>
                  <a:pt x="2430774" y="2010531"/>
                </a:moveTo>
                <a:cubicBezTo>
                  <a:pt x="2445800" y="2010531"/>
                  <a:pt x="2457982" y="2022710"/>
                  <a:pt x="2457982" y="2037733"/>
                </a:cubicBezTo>
                <a:cubicBezTo>
                  <a:pt x="2457982" y="2052758"/>
                  <a:pt x="2445800" y="2064942"/>
                  <a:pt x="2430774" y="2064942"/>
                </a:cubicBezTo>
                <a:cubicBezTo>
                  <a:pt x="2415747" y="2064942"/>
                  <a:pt x="2403566" y="2052758"/>
                  <a:pt x="2403566" y="2037733"/>
                </a:cubicBezTo>
                <a:cubicBezTo>
                  <a:pt x="2403566" y="2022710"/>
                  <a:pt x="2415747" y="2010531"/>
                  <a:pt x="2430774" y="2010531"/>
                </a:cubicBezTo>
                <a:close/>
                <a:moveTo>
                  <a:pt x="4860073" y="1900067"/>
                </a:moveTo>
                <a:cubicBezTo>
                  <a:pt x="4861148" y="1900067"/>
                  <a:pt x="4862019" y="1900938"/>
                  <a:pt x="4862019" y="1902013"/>
                </a:cubicBezTo>
                <a:cubicBezTo>
                  <a:pt x="4862019" y="1903086"/>
                  <a:pt x="4861147" y="1903958"/>
                  <a:pt x="4860073" y="1903958"/>
                </a:cubicBezTo>
                <a:cubicBezTo>
                  <a:pt x="4858998" y="1903958"/>
                  <a:pt x="4858127" y="1903086"/>
                  <a:pt x="4858127" y="1902013"/>
                </a:cubicBezTo>
                <a:cubicBezTo>
                  <a:pt x="4858127" y="1900938"/>
                  <a:pt x="4858999" y="1900067"/>
                  <a:pt x="4860073" y="1900067"/>
                </a:cubicBezTo>
                <a:close/>
                <a:moveTo>
                  <a:pt x="158205" y="1900067"/>
                </a:moveTo>
                <a:cubicBezTo>
                  <a:pt x="159280" y="1900067"/>
                  <a:pt x="160151" y="1900938"/>
                  <a:pt x="160151" y="1902013"/>
                </a:cubicBezTo>
                <a:cubicBezTo>
                  <a:pt x="160151" y="1903086"/>
                  <a:pt x="159280" y="1903958"/>
                  <a:pt x="158205" y="1903958"/>
                </a:cubicBezTo>
                <a:cubicBezTo>
                  <a:pt x="157130" y="1903958"/>
                  <a:pt x="156258" y="1903086"/>
                  <a:pt x="156258" y="1902013"/>
                </a:cubicBezTo>
                <a:cubicBezTo>
                  <a:pt x="156258" y="1900938"/>
                  <a:pt x="157130" y="1900067"/>
                  <a:pt x="158205" y="1900067"/>
                </a:cubicBezTo>
                <a:close/>
                <a:moveTo>
                  <a:pt x="4703344" y="1899112"/>
                </a:moveTo>
                <a:cubicBezTo>
                  <a:pt x="4704944" y="1899112"/>
                  <a:pt x="4706241" y="1900412"/>
                  <a:pt x="4706241" y="1902013"/>
                </a:cubicBezTo>
                <a:cubicBezTo>
                  <a:pt x="4706241" y="1903612"/>
                  <a:pt x="4704944" y="1904907"/>
                  <a:pt x="4703344" y="1904907"/>
                </a:cubicBezTo>
                <a:cubicBezTo>
                  <a:pt x="4701744" y="1904907"/>
                  <a:pt x="4700447" y="1903612"/>
                  <a:pt x="4700447" y="1902013"/>
                </a:cubicBezTo>
                <a:cubicBezTo>
                  <a:pt x="4700447" y="1900412"/>
                  <a:pt x="4701744" y="1899112"/>
                  <a:pt x="4703344" y="1899112"/>
                </a:cubicBezTo>
                <a:close/>
                <a:moveTo>
                  <a:pt x="314934" y="1899112"/>
                </a:moveTo>
                <a:cubicBezTo>
                  <a:pt x="316534" y="1899112"/>
                  <a:pt x="317831" y="1900412"/>
                  <a:pt x="317831" y="1902013"/>
                </a:cubicBezTo>
                <a:cubicBezTo>
                  <a:pt x="317831" y="1903612"/>
                  <a:pt x="316534" y="1904907"/>
                  <a:pt x="314934" y="1904907"/>
                </a:cubicBezTo>
                <a:cubicBezTo>
                  <a:pt x="313333" y="1904907"/>
                  <a:pt x="312036" y="1903612"/>
                  <a:pt x="312036" y="1902013"/>
                </a:cubicBezTo>
                <a:cubicBezTo>
                  <a:pt x="312036" y="1900412"/>
                  <a:pt x="313333" y="1899112"/>
                  <a:pt x="314934" y="1899112"/>
                </a:cubicBezTo>
                <a:close/>
                <a:moveTo>
                  <a:pt x="4546615" y="1897877"/>
                </a:moveTo>
                <a:cubicBezTo>
                  <a:pt x="4548898" y="1897877"/>
                  <a:pt x="4550749" y="1899730"/>
                  <a:pt x="4550749" y="1902013"/>
                </a:cubicBezTo>
                <a:cubicBezTo>
                  <a:pt x="4550749" y="1904297"/>
                  <a:pt x="4548898" y="1906146"/>
                  <a:pt x="4546615" y="1906146"/>
                </a:cubicBezTo>
                <a:cubicBezTo>
                  <a:pt x="4544332" y="1906146"/>
                  <a:pt x="4542481" y="1904297"/>
                  <a:pt x="4542481" y="1902013"/>
                </a:cubicBezTo>
                <a:cubicBezTo>
                  <a:pt x="4542481" y="1899730"/>
                  <a:pt x="4544332" y="1897877"/>
                  <a:pt x="4546615" y="1897877"/>
                </a:cubicBezTo>
                <a:close/>
                <a:moveTo>
                  <a:pt x="471663" y="1897877"/>
                </a:moveTo>
                <a:cubicBezTo>
                  <a:pt x="473946" y="1897877"/>
                  <a:pt x="475797" y="1899730"/>
                  <a:pt x="475797" y="1902013"/>
                </a:cubicBezTo>
                <a:cubicBezTo>
                  <a:pt x="475797" y="1904297"/>
                  <a:pt x="473946" y="1906146"/>
                  <a:pt x="471663" y="1906146"/>
                </a:cubicBezTo>
                <a:cubicBezTo>
                  <a:pt x="469380" y="1906146"/>
                  <a:pt x="467528" y="1904297"/>
                  <a:pt x="467528" y="1902013"/>
                </a:cubicBezTo>
                <a:cubicBezTo>
                  <a:pt x="467528" y="1899730"/>
                  <a:pt x="469380" y="1897877"/>
                  <a:pt x="471663" y="1897877"/>
                </a:cubicBezTo>
                <a:close/>
                <a:moveTo>
                  <a:pt x="4389885" y="1896548"/>
                </a:moveTo>
                <a:cubicBezTo>
                  <a:pt x="4392903" y="1896548"/>
                  <a:pt x="4395350" y="1898994"/>
                  <a:pt x="4395350" y="1902013"/>
                </a:cubicBezTo>
                <a:cubicBezTo>
                  <a:pt x="4395350" y="1905031"/>
                  <a:pt x="4392903" y="1907475"/>
                  <a:pt x="4389885" y="1907475"/>
                </a:cubicBezTo>
                <a:cubicBezTo>
                  <a:pt x="4386868" y="1907475"/>
                  <a:pt x="4384421" y="1905031"/>
                  <a:pt x="4384421" y="1902013"/>
                </a:cubicBezTo>
                <a:cubicBezTo>
                  <a:pt x="4384421" y="1898994"/>
                  <a:pt x="4386868" y="1896548"/>
                  <a:pt x="4389885" y="1896548"/>
                </a:cubicBezTo>
                <a:close/>
                <a:moveTo>
                  <a:pt x="628392" y="1896548"/>
                </a:moveTo>
                <a:cubicBezTo>
                  <a:pt x="631410" y="1896548"/>
                  <a:pt x="633857" y="1898994"/>
                  <a:pt x="633857" y="1902013"/>
                </a:cubicBezTo>
                <a:cubicBezTo>
                  <a:pt x="633857" y="1905031"/>
                  <a:pt x="631410" y="1907475"/>
                  <a:pt x="628392" y="1907475"/>
                </a:cubicBezTo>
                <a:cubicBezTo>
                  <a:pt x="625375" y="1907475"/>
                  <a:pt x="622928" y="1905031"/>
                  <a:pt x="622928" y="1902013"/>
                </a:cubicBezTo>
                <a:cubicBezTo>
                  <a:pt x="622928" y="1898994"/>
                  <a:pt x="625375" y="1896548"/>
                  <a:pt x="628392" y="1896548"/>
                </a:cubicBezTo>
                <a:close/>
                <a:moveTo>
                  <a:pt x="4233157" y="1894900"/>
                </a:moveTo>
                <a:cubicBezTo>
                  <a:pt x="4237083" y="1894900"/>
                  <a:pt x="4240266" y="1898087"/>
                  <a:pt x="4240266" y="1902013"/>
                </a:cubicBezTo>
                <a:cubicBezTo>
                  <a:pt x="4240266" y="1905937"/>
                  <a:pt x="4237083" y="1909120"/>
                  <a:pt x="4233157" y="1909120"/>
                </a:cubicBezTo>
                <a:cubicBezTo>
                  <a:pt x="4229231" y="1909120"/>
                  <a:pt x="4226048" y="1905937"/>
                  <a:pt x="4226048" y="1902013"/>
                </a:cubicBezTo>
                <a:cubicBezTo>
                  <a:pt x="4226048" y="1898087"/>
                  <a:pt x="4229231" y="1894900"/>
                  <a:pt x="4233157" y="1894900"/>
                </a:cubicBezTo>
                <a:close/>
                <a:moveTo>
                  <a:pt x="785120" y="1894900"/>
                </a:moveTo>
                <a:cubicBezTo>
                  <a:pt x="789047" y="1894900"/>
                  <a:pt x="792231" y="1898087"/>
                  <a:pt x="792231" y="1902013"/>
                </a:cubicBezTo>
                <a:cubicBezTo>
                  <a:pt x="792231" y="1905937"/>
                  <a:pt x="789047" y="1909120"/>
                  <a:pt x="785120" y="1909120"/>
                </a:cubicBezTo>
                <a:cubicBezTo>
                  <a:pt x="781195" y="1909120"/>
                  <a:pt x="778012" y="1905937"/>
                  <a:pt x="778012" y="1902013"/>
                </a:cubicBezTo>
                <a:cubicBezTo>
                  <a:pt x="778012" y="1898087"/>
                  <a:pt x="781195" y="1894900"/>
                  <a:pt x="785120" y="1894900"/>
                </a:cubicBezTo>
                <a:close/>
                <a:moveTo>
                  <a:pt x="4076428" y="1893343"/>
                </a:moveTo>
                <a:cubicBezTo>
                  <a:pt x="4081213" y="1893343"/>
                  <a:pt x="4085093" y="1897226"/>
                  <a:pt x="4085093" y="1902013"/>
                </a:cubicBezTo>
                <a:cubicBezTo>
                  <a:pt x="4085093" y="1906797"/>
                  <a:pt x="4081213" y="1910676"/>
                  <a:pt x="4076428" y="1910676"/>
                </a:cubicBezTo>
                <a:cubicBezTo>
                  <a:pt x="4071643" y="1910676"/>
                  <a:pt x="4067764" y="1906797"/>
                  <a:pt x="4067764" y="1902013"/>
                </a:cubicBezTo>
                <a:cubicBezTo>
                  <a:pt x="4067764" y="1897226"/>
                  <a:pt x="4071643" y="1893343"/>
                  <a:pt x="4076428" y="1893343"/>
                </a:cubicBezTo>
                <a:close/>
                <a:moveTo>
                  <a:pt x="941851" y="1893343"/>
                </a:moveTo>
                <a:cubicBezTo>
                  <a:pt x="946636" y="1893343"/>
                  <a:pt x="950515" y="1897226"/>
                  <a:pt x="950515" y="1902013"/>
                </a:cubicBezTo>
                <a:cubicBezTo>
                  <a:pt x="950515" y="1906797"/>
                  <a:pt x="946636" y="1910676"/>
                  <a:pt x="941851" y="1910676"/>
                </a:cubicBezTo>
                <a:cubicBezTo>
                  <a:pt x="937066" y="1910676"/>
                  <a:pt x="933187" y="1906797"/>
                  <a:pt x="933187" y="1902013"/>
                </a:cubicBezTo>
                <a:cubicBezTo>
                  <a:pt x="933187" y="1897226"/>
                  <a:pt x="937066" y="1893343"/>
                  <a:pt x="941851" y="1893343"/>
                </a:cubicBezTo>
                <a:close/>
                <a:moveTo>
                  <a:pt x="3919699" y="1891476"/>
                </a:moveTo>
                <a:cubicBezTo>
                  <a:pt x="3925515" y="1891476"/>
                  <a:pt x="3930230" y="1896195"/>
                  <a:pt x="3930230" y="1902013"/>
                </a:cubicBezTo>
                <a:cubicBezTo>
                  <a:pt x="3930230" y="1907828"/>
                  <a:pt x="3925515" y="1912544"/>
                  <a:pt x="3919699" y="1912544"/>
                </a:cubicBezTo>
                <a:cubicBezTo>
                  <a:pt x="3913882" y="1912544"/>
                  <a:pt x="3909167" y="1907828"/>
                  <a:pt x="3909167" y="1902013"/>
                </a:cubicBezTo>
                <a:cubicBezTo>
                  <a:pt x="3909167" y="1896195"/>
                  <a:pt x="3913882" y="1891476"/>
                  <a:pt x="3919699" y="1891476"/>
                </a:cubicBezTo>
                <a:close/>
                <a:moveTo>
                  <a:pt x="1098578" y="1891476"/>
                </a:moveTo>
                <a:cubicBezTo>
                  <a:pt x="1104394" y="1891476"/>
                  <a:pt x="1109109" y="1896195"/>
                  <a:pt x="1109109" y="1902013"/>
                </a:cubicBezTo>
                <a:cubicBezTo>
                  <a:pt x="1109109" y="1907828"/>
                  <a:pt x="1104394" y="1912544"/>
                  <a:pt x="1098578" y="1912544"/>
                </a:cubicBezTo>
                <a:cubicBezTo>
                  <a:pt x="1092761" y="1912544"/>
                  <a:pt x="1088046" y="1907828"/>
                  <a:pt x="1088046" y="1902013"/>
                </a:cubicBezTo>
                <a:cubicBezTo>
                  <a:pt x="1088046" y="1896195"/>
                  <a:pt x="1092761" y="1891476"/>
                  <a:pt x="1098578" y="1891476"/>
                </a:cubicBezTo>
                <a:close/>
                <a:moveTo>
                  <a:pt x="3762970" y="1889430"/>
                </a:moveTo>
                <a:cubicBezTo>
                  <a:pt x="3769915" y="1889430"/>
                  <a:pt x="3775546" y="1895066"/>
                  <a:pt x="3775546" y="1902013"/>
                </a:cubicBezTo>
                <a:cubicBezTo>
                  <a:pt x="3775546" y="1908954"/>
                  <a:pt x="3769915" y="1914589"/>
                  <a:pt x="3762970" y="1914589"/>
                </a:cubicBezTo>
                <a:cubicBezTo>
                  <a:pt x="3756024" y="1914589"/>
                  <a:pt x="3750394" y="1908954"/>
                  <a:pt x="3750394" y="1902013"/>
                </a:cubicBezTo>
                <a:cubicBezTo>
                  <a:pt x="3750394" y="1895066"/>
                  <a:pt x="3756024" y="1889430"/>
                  <a:pt x="3762970" y="1889430"/>
                </a:cubicBezTo>
                <a:close/>
                <a:moveTo>
                  <a:pt x="1255307" y="1889430"/>
                </a:moveTo>
                <a:cubicBezTo>
                  <a:pt x="1262252" y="1889430"/>
                  <a:pt x="1267883" y="1895066"/>
                  <a:pt x="1267883" y="1902013"/>
                </a:cubicBezTo>
                <a:cubicBezTo>
                  <a:pt x="1267883" y="1908954"/>
                  <a:pt x="1262252" y="1914589"/>
                  <a:pt x="1255307" y="1914589"/>
                </a:cubicBezTo>
                <a:cubicBezTo>
                  <a:pt x="1248361" y="1914589"/>
                  <a:pt x="1242731" y="1908954"/>
                  <a:pt x="1242731" y="1902013"/>
                </a:cubicBezTo>
                <a:cubicBezTo>
                  <a:pt x="1242731" y="1895066"/>
                  <a:pt x="1248361" y="1889430"/>
                  <a:pt x="1255307" y="1889430"/>
                </a:cubicBezTo>
                <a:close/>
                <a:moveTo>
                  <a:pt x="3606241" y="1887405"/>
                </a:moveTo>
                <a:cubicBezTo>
                  <a:pt x="3614307" y="1887405"/>
                  <a:pt x="3620846" y="1893944"/>
                  <a:pt x="3620846" y="1902013"/>
                </a:cubicBezTo>
                <a:cubicBezTo>
                  <a:pt x="3620846" y="1910079"/>
                  <a:pt x="3614307" y="1916615"/>
                  <a:pt x="3606241" y="1916615"/>
                </a:cubicBezTo>
                <a:cubicBezTo>
                  <a:pt x="3598176" y="1916615"/>
                  <a:pt x="3591637" y="1910079"/>
                  <a:pt x="3591637" y="1902013"/>
                </a:cubicBezTo>
                <a:cubicBezTo>
                  <a:pt x="3591637" y="1893944"/>
                  <a:pt x="3598175" y="1887405"/>
                  <a:pt x="3606241" y="1887405"/>
                </a:cubicBezTo>
                <a:close/>
                <a:moveTo>
                  <a:pt x="1412035" y="1887405"/>
                </a:moveTo>
                <a:cubicBezTo>
                  <a:pt x="1420101" y="1887405"/>
                  <a:pt x="1426640" y="1893944"/>
                  <a:pt x="1426640" y="1902013"/>
                </a:cubicBezTo>
                <a:cubicBezTo>
                  <a:pt x="1426640" y="1910079"/>
                  <a:pt x="1420101" y="1916615"/>
                  <a:pt x="1412035" y="1916615"/>
                </a:cubicBezTo>
                <a:cubicBezTo>
                  <a:pt x="1403970" y="1916615"/>
                  <a:pt x="1397431" y="1910079"/>
                  <a:pt x="1397431" y="1902013"/>
                </a:cubicBezTo>
                <a:cubicBezTo>
                  <a:pt x="1397431" y="1893944"/>
                  <a:pt x="1403970" y="1887405"/>
                  <a:pt x="1412035" y="1887405"/>
                </a:cubicBezTo>
                <a:close/>
                <a:moveTo>
                  <a:pt x="3449513" y="1885231"/>
                </a:moveTo>
                <a:cubicBezTo>
                  <a:pt x="3458780" y="1885231"/>
                  <a:pt x="3466293" y="1892744"/>
                  <a:pt x="3466293" y="1902013"/>
                </a:cubicBezTo>
                <a:cubicBezTo>
                  <a:pt x="3466293" y="1911280"/>
                  <a:pt x="3458780" y="1918795"/>
                  <a:pt x="3449513" y="1918795"/>
                </a:cubicBezTo>
                <a:cubicBezTo>
                  <a:pt x="3440245" y="1918795"/>
                  <a:pt x="3432732" y="1911280"/>
                  <a:pt x="3432732" y="1902013"/>
                </a:cubicBezTo>
                <a:cubicBezTo>
                  <a:pt x="3432732" y="1892744"/>
                  <a:pt x="3440245" y="1885231"/>
                  <a:pt x="3449513" y="1885231"/>
                </a:cubicBezTo>
                <a:close/>
                <a:moveTo>
                  <a:pt x="1568765" y="1885231"/>
                </a:moveTo>
                <a:cubicBezTo>
                  <a:pt x="1578032" y="1885231"/>
                  <a:pt x="1585545" y="1892744"/>
                  <a:pt x="1585545" y="1902013"/>
                </a:cubicBezTo>
                <a:cubicBezTo>
                  <a:pt x="1585545" y="1911280"/>
                  <a:pt x="1578032" y="1918795"/>
                  <a:pt x="1568765" y="1918795"/>
                </a:cubicBezTo>
                <a:cubicBezTo>
                  <a:pt x="1559497" y="1918795"/>
                  <a:pt x="1551984" y="1911280"/>
                  <a:pt x="1551984" y="1902013"/>
                </a:cubicBezTo>
                <a:cubicBezTo>
                  <a:pt x="1551984" y="1892744"/>
                  <a:pt x="1559497" y="1885231"/>
                  <a:pt x="1568765" y="1885231"/>
                </a:cubicBezTo>
                <a:close/>
                <a:moveTo>
                  <a:pt x="3292784" y="1883125"/>
                </a:moveTo>
                <a:cubicBezTo>
                  <a:pt x="3303214" y="1883125"/>
                  <a:pt x="3311670" y="1891578"/>
                  <a:pt x="3311670" y="1902013"/>
                </a:cubicBezTo>
                <a:cubicBezTo>
                  <a:pt x="3311670" y="1912443"/>
                  <a:pt x="3303214" y="1920897"/>
                  <a:pt x="3292784" y="1920897"/>
                </a:cubicBezTo>
                <a:cubicBezTo>
                  <a:pt x="3282353" y="1920897"/>
                  <a:pt x="3273897" y="1912443"/>
                  <a:pt x="3273897" y="1902013"/>
                </a:cubicBezTo>
                <a:cubicBezTo>
                  <a:pt x="3273897" y="1891578"/>
                  <a:pt x="3282353" y="1883125"/>
                  <a:pt x="3292784" y="1883125"/>
                </a:cubicBezTo>
                <a:close/>
                <a:moveTo>
                  <a:pt x="1725494" y="1883125"/>
                </a:moveTo>
                <a:cubicBezTo>
                  <a:pt x="1735924" y="1883125"/>
                  <a:pt x="1744380" y="1891578"/>
                  <a:pt x="1744380" y="1902013"/>
                </a:cubicBezTo>
                <a:cubicBezTo>
                  <a:pt x="1744380" y="1912443"/>
                  <a:pt x="1735924" y="1920897"/>
                  <a:pt x="1725494" y="1920897"/>
                </a:cubicBezTo>
                <a:cubicBezTo>
                  <a:pt x="1715063" y="1920897"/>
                  <a:pt x="1706607" y="1912443"/>
                  <a:pt x="1706607" y="1902013"/>
                </a:cubicBezTo>
                <a:cubicBezTo>
                  <a:pt x="1706607" y="1891578"/>
                  <a:pt x="1715063" y="1883125"/>
                  <a:pt x="1725494" y="1883125"/>
                </a:cubicBezTo>
                <a:close/>
                <a:moveTo>
                  <a:pt x="3136054" y="1880893"/>
                </a:moveTo>
                <a:cubicBezTo>
                  <a:pt x="3147715" y="1880893"/>
                  <a:pt x="3157167" y="1890352"/>
                  <a:pt x="3157167" y="1902013"/>
                </a:cubicBezTo>
                <a:cubicBezTo>
                  <a:pt x="3157167" y="1913672"/>
                  <a:pt x="3147715" y="1923125"/>
                  <a:pt x="3136054" y="1923125"/>
                </a:cubicBezTo>
                <a:cubicBezTo>
                  <a:pt x="3124394" y="1923125"/>
                  <a:pt x="3114941" y="1913672"/>
                  <a:pt x="3114941" y="1902013"/>
                </a:cubicBezTo>
                <a:cubicBezTo>
                  <a:pt x="3114941" y="1890352"/>
                  <a:pt x="3124394" y="1880893"/>
                  <a:pt x="3136054" y="1880893"/>
                </a:cubicBezTo>
                <a:close/>
                <a:moveTo>
                  <a:pt x="1882222" y="1880893"/>
                </a:moveTo>
                <a:cubicBezTo>
                  <a:pt x="1893883" y="1880893"/>
                  <a:pt x="1903335" y="1890352"/>
                  <a:pt x="1903335" y="1902013"/>
                </a:cubicBezTo>
                <a:cubicBezTo>
                  <a:pt x="1903335" y="1913672"/>
                  <a:pt x="1893883" y="1923125"/>
                  <a:pt x="1882222" y="1923125"/>
                </a:cubicBezTo>
                <a:cubicBezTo>
                  <a:pt x="1870562" y="1923125"/>
                  <a:pt x="1861109" y="1913672"/>
                  <a:pt x="1861109" y="1902013"/>
                </a:cubicBezTo>
                <a:cubicBezTo>
                  <a:pt x="1861109" y="1890352"/>
                  <a:pt x="1870562" y="1880893"/>
                  <a:pt x="1882222" y="1880893"/>
                </a:cubicBezTo>
                <a:close/>
                <a:moveTo>
                  <a:pt x="2979325" y="1879269"/>
                </a:moveTo>
                <a:cubicBezTo>
                  <a:pt x="2991886" y="1879269"/>
                  <a:pt x="3002069" y="1889446"/>
                  <a:pt x="3002069" y="1902013"/>
                </a:cubicBezTo>
                <a:cubicBezTo>
                  <a:pt x="3002069" y="1914571"/>
                  <a:pt x="2991886" y="1924755"/>
                  <a:pt x="2979325" y="1924755"/>
                </a:cubicBezTo>
                <a:cubicBezTo>
                  <a:pt x="2966764" y="1924755"/>
                  <a:pt x="2956581" y="1914571"/>
                  <a:pt x="2956581" y="1902013"/>
                </a:cubicBezTo>
                <a:cubicBezTo>
                  <a:pt x="2956581" y="1889446"/>
                  <a:pt x="2966764" y="1879269"/>
                  <a:pt x="2979325" y="1879269"/>
                </a:cubicBezTo>
                <a:close/>
                <a:moveTo>
                  <a:pt x="2038952" y="1879269"/>
                </a:moveTo>
                <a:cubicBezTo>
                  <a:pt x="2051513" y="1879269"/>
                  <a:pt x="2061696" y="1889446"/>
                  <a:pt x="2061696" y="1902013"/>
                </a:cubicBezTo>
                <a:cubicBezTo>
                  <a:pt x="2061696" y="1914571"/>
                  <a:pt x="2051513" y="1924755"/>
                  <a:pt x="2038952" y="1924755"/>
                </a:cubicBezTo>
                <a:cubicBezTo>
                  <a:pt x="2026391" y="1924755"/>
                  <a:pt x="2016208" y="1914571"/>
                  <a:pt x="2016208" y="1902013"/>
                </a:cubicBezTo>
                <a:cubicBezTo>
                  <a:pt x="2016208" y="1889446"/>
                  <a:pt x="2026391" y="1879269"/>
                  <a:pt x="2038952" y="1879269"/>
                </a:cubicBezTo>
                <a:close/>
                <a:moveTo>
                  <a:pt x="2822597" y="1877819"/>
                </a:moveTo>
                <a:cubicBezTo>
                  <a:pt x="2835956" y="1877819"/>
                  <a:pt x="2846785" y="1888647"/>
                  <a:pt x="2846785" y="1902013"/>
                </a:cubicBezTo>
                <a:cubicBezTo>
                  <a:pt x="2846785" y="1915369"/>
                  <a:pt x="2835956" y="1926195"/>
                  <a:pt x="2822597" y="1926195"/>
                </a:cubicBezTo>
                <a:cubicBezTo>
                  <a:pt x="2809237" y="1926195"/>
                  <a:pt x="2798408" y="1915369"/>
                  <a:pt x="2798408" y="1902013"/>
                </a:cubicBezTo>
                <a:cubicBezTo>
                  <a:pt x="2798408" y="1888647"/>
                  <a:pt x="2809237" y="1877819"/>
                  <a:pt x="2822597" y="1877819"/>
                </a:cubicBezTo>
                <a:close/>
                <a:moveTo>
                  <a:pt x="2195681" y="1877819"/>
                </a:moveTo>
                <a:cubicBezTo>
                  <a:pt x="2209040" y="1877819"/>
                  <a:pt x="2219869" y="1888647"/>
                  <a:pt x="2219869" y="1902013"/>
                </a:cubicBezTo>
                <a:cubicBezTo>
                  <a:pt x="2219869" y="1915369"/>
                  <a:pt x="2209040" y="1926195"/>
                  <a:pt x="2195681" y="1926195"/>
                </a:cubicBezTo>
                <a:cubicBezTo>
                  <a:pt x="2182321" y="1926195"/>
                  <a:pt x="2171492" y="1915369"/>
                  <a:pt x="2171492" y="1902013"/>
                </a:cubicBezTo>
                <a:cubicBezTo>
                  <a:pt x="2171492" y="1888647"/>
                  <a:pt x="2182321" y="1877819"/>
                  <a:pt x="2195681" y="1877819"/>
                </a:cubicBezTo>
                <a:close/>
                <a:moveTo>
                  <a:pt x="2665868" y="1876832"/>
                </a:moveTo>
                <a:cubicBezTo>
                  <a:pt x="2679772" y="1876832"/>
                  <a:pt x="2691043" y="1888107"/>
                  <a:pt x="2691043" y="1902013"/>
                </a:cubicBezTo>
                <a:cubicBezTo>
                  <a:pt x="2691043" y="1915915"/>
                  <a:pt x="2679772" y="1927187"/>
                  <a:pt x="2665868" y="1927187"/>
                </a:cubicBezTo>
                <a:cubicBezTo>
                  <a:pt x="2651964" y="1927187"/>
                  <a:pt x="2640692" y="1915915"/>
                  <a:pt x="2640692" y="1902013"/>
                </a:cubicBezTo>
                <a:cubicBezTo>
                  <a:pt x="2640692" y="1888107"/>
                  <a:pt x="2651964" y="1876832"/>
                  <a:pt x="2665868" y="1876832"/>
                </a:cubicBezTo>
                <a:close/>
                <a:moveTo>
                  <a:pt x="2352410" y="1876832"/>
                </a:moveTo>
                <a:cubicBezTo>
                  <a:pt x="2366314" y="1876832"/>
                  <a:pt x="2377585" y="1888107"/>
                  <a:pt x="2377585" y="1902013"/>
                </a:cubicBezTo>
                <a:cubicBezTo>
                  <a:pt x="2377585" y="1915915"/>
                  <a:pt x="2366314" y="1927187"/>
                  <a:pt x="2352410" y="1927187"/>
                </a:cubicBezTo>
                <a:cubicBezTo>
                  <a:pt x="2338506" y="1927187"/>
                  <a:pt x="2327234" y="1915915"/>
                  <a:pt x="2327234" y="1902013"/>
                </a:cubicBezTo>
                <a:cubicBezTo>
                  <a:pt x="2327234" y="1888107"/>
                  <a:pt x="2338506" y="1876832"/>
                  <a:pt x="2352410" y="1876832"/>
                </a:cubicBezTo>
                <a:close/>
                <a:moveTo>
                  <a:pt x="2509139" y="1876583"/>
                </a:moveTo>
                <a:cubicBezTo>
                  <a:pt x="2523181" y="1876583"/>
                  <a:pt x="2534564" y="1887966"/>
                  <a:pt x="2534564" y="1902013"/>
                </a:cubicBezTo>
                <a:cubicBezTo>
                  <a:pt x="2534564" y="1916052"/>
                  <a:pt x="2523181" y="1927437"/>
                  <a:pt x="2509139" y="1927437"/>
                </a:cubicBezTo>
                <a:cubicBezTo>
                  <a:pt x="2495096" y="1927437"/>
                  <a:pt x="2483713" y="1916052"/>
                  <a:pt x="2483713" y="1902013"/>
                </a:cubicBezTo>
                <a:cubicBezTo>
                  <a:pt x="2483713" y="1887966"/>
                  <a:pt x="2495096" y="1876583"/>
                  <a:pt x="2509139" y="1876583"/>
                </a:cubicBezTo>
                <a:close/>
                <a:moveTo>
                  <a:pt x="4781709" y="1764112"/>
                </a:moveTo>
                <a:cubicBezTo>
                  <a:pt x="4782905" y="1764112"/>
                  <a:pt x="4783875" y="1765083"/>
                  <a:pt x="4783875" y="1766277"/>
                </a:cubicBezTo>
                <a:cubicBezTo>
                  <a:pt x="4783875" y="1767473"/>
                  <a:pt x="4782905" y="1768442"/>
                  <a:pt x="4781709" y="1768442"/>
                </a:cubicBezTo>
                <a:cubicBezTo>
                  <a:pt x="4780512" y="1768442"/>
                  <a:pt x="4779543" y="1767473"/>
                  <a:pt x="4779543" y="1766277"/>
                </a:cubicBezTo>
                <a:cubicBezTo>
                  <a:pt x="4779543" y="1765083"/>
                  <a:pt x="4780512" y="1764112"/>
                  <a:pt x="4781709" y="1764112"/>
                </a:cubicBezTo>
                <a:close/>
                <a:moveTo>
                  <a:pt x="236569" y="1764112"/>
                </a:moveTo>
                <a:cubicBezTo>
                  <a:pt x="237766" y="1764112"/>
                  <a:pt x="238736" y="1765083"/>
                  <a:pt x="238736" y="1766277"/>
                </a:cubicBezTo>
                <a:cubicBezTo>
                  <a:pt x="238736" y="1767473"/>
                  <a:pt x="237766" y="1768442"/>
                  <a:pt x="236569" y="1768442"/>
                </a:cubicBezTo>
                <a:cubicBezTo>
                  <a:pt x="235373" y="1768442"/>
                  <a:pt x="234404" y="1767473"/>
                  <a:pt x="234404" y="1766277"/>
                </a:cubicBezTo>
                <a:cubicBezTo>
                  <a:pt x="234404" y="1765083"/>
                  <a:pt x="235373" y="1764112"/>
                  <a:pt x="236569" y="1764112"/>
                </a:cubicBezTo>
                <a:close/>
                <a:moveTo>
                  <a:pt x="4624979" y="1763112"/>
                </a:moveTo>
                <a:cubicBezTo>
                  <a:pt x="4626726" y="1763112"/>
                  <a:pt x="4628143" y="1764528"/>
                  <a:pt x="4628143" y="1766277"/>
                </a:cubicBezTo>
                <a:cubicBezTo>
                  <a:pt x="4628143" y="1768021"/>
                  <a:pt x="4626727" y="1769437"/>
                  <a:pt x="4624979" y="1769437"/>
                </a:cubicBezTo>
                <a:cubicBezTo>
                  <a:pt x="4623232" y="1769437"/>
                  <a:pt x="4621816" y="1768021"/>
                  <a:pt x="4621816" y="1766277"/>
                </a:cubicBezTo>
                <a:cubicBezTo>
                  <a:pt x="4621816" y="1764528"/>
                  <a:pt x="4623232" y="1763112"/>
                  <a:pt x="4624979" y="1763112"/>
                </a:cubicBezTo>
                <a:close/>
                <a:moveTo>
                  <a:pt x="393299" y="1763112"/>
                </a:moveTo>
                <a:cubicBezTo>
                  <a:pt x="395047" y="1763112"/>
                  <a:pt x="396463" y="1764528"/>
                  <a:pt x="396463" y="1766277"/>
                </a:cubicBezTo>
                <a:cubicBezTo>
                  <a:pt x="396463" y="1768021"/>
                  <a:pt x="395047" y="1769437"/>
                  <a:pt x="393299" y="1769437"/>
                </a:cubicBezTo>
                <a:cubicBezTo>
                  <a:pt x="391551" y="1769437"/>
                  <a:pt x="390135" y="1768021"/>
                  <a:pt x="390135" y="1766277"/>
                </a:cubicBezTo>
                <a:cubicBezTo>
                  <a:pt x="390135" y="1764528"/>
                  <a:pt x="391551" y="1763112"/>
                  <a:pt x="393299" y="1763112"/>
                </a:cubicBezTo>
                <a:close/>
                <a:moveTo>
                  <a:pt x="4468251" y="1761827"/>
                </a:moveTo>
                <a:cubicBezTo>
                  <a:pt x="4470708" y="1761827"/>
                  <a:pt x="4472700" y="1763820"/>
                  <a:pt x="4472700" y="1766277"/>
                </a:cubicBezTo>
                <a:cubicBezTo>
                  <a:pt x="4472700" y="1768732"/>
                  <a:pt x="4470708" y="1770724"/>
                  <a:pt x="4468251" y="1770724"/>
                </a:cubicBezTo>
                <a:cubicBezTo>
                  <a:pt x="4465793" y="1770724"/>
                  <a:pt x="4463801" y="1768732"/>
                  <a:pt x="4463801" y="1766277"/>
                </a:cubicBezTo>
                <a:cubicBezTo>
                  <a:pt x="4463801" y="1763820"/>
                  <a:pt x="4465793" y="1761827"/>
                  <a:pt x="4468251" y="1761827"/>
                </a:cubicBezTo>
                <a:close/>
                <a:moveTo>
                  <a:pt x="550028" y="1761827"/>
                </a:moveTo>
                <a:cubicBezTo>
                  <a:pt x="552485" y="1761827"/>
                  <a:pt x="554477" y="1763820"/>
                  <a:pt x="554477" y="1766277"/>
                </a:cubicBezTo>
                <a:cubicBezTo>
                  <a:pt x="554477" y="1768732"/>
                  <a:pt x="552485" y="1770724"/>
                  <a:pt x="550028" y="1770724"/>
                </a:cubicBezTo>
                <a:cubicBezTo>
                  <a:pt x="547570" y="1770724"/>
                  <a:pt x="545578" y="1768732"/>
                  <a:pt x="545578" y="1766277"/>
                </a:cubicBezTo>
                <a:cubicBezTo>
                  <a:pt x="545578" y="1763820"/>
                  <a:pt x="547570" y="1761827"/>
                  <a:pt x="550028" y="1761827"/>
                </a:cubicBezTo>
                <a:close/>
                <a:moveTo>
                  <a:pt x="4311522" y="1760574"/>
                </a:moveTo>
                <a:cubicBezTo>
                  <a:pt x="4314672" y="1760574"/>
                  <a:pt x="4317226" y="1763125"/>
                  <a:pt x="4317226" y="1766277"/>
                </a:cubicBezTo>
                <a:cubicBezTo>
                  <a:pt x="4317226" y="1769422"/>
                  <a:pt x="4314672" y="1771978"/>
                  <a:pt x="4311522" y="1771978"/>
                </a:cubicBezTo>
                <a:cubicBezTo>
                  <a:pt x="4308372" y="1771978"/>
                  <a:pt x="4305818" y="1769422"/>
                  <a:pt x="4305818" y="1766277"/>
                </a:cubicBezTo>
                <a:cubicBezTo>
                  <a:pt x="4305818" y="1763125"/>
                  <a:pt x="4308372" y="1760574"/>
                  <a:pt x="4311522" y="1760574"/>
                </a:cubicBezTo>
                <a:close/>
                <a:moveTo>
                  <a:pt x="706756" y="1760574"/>
                </a:moveTo>
                <a:cubicBezTo>
                  <a:pt x="709907" y="1760574"/>
                  <a:pt x="712461" y="1763125"/>
                  <a:pt x="712461" y="1766277"/>
                </a:cubicBezTo>
                <a:cubicBezTo>
                  <a:pt x="712461" y="1769422"/>
                  <a:pt x="709907" y="1771978"/>
                  <a:pt x="706756" y="1771978"/>
                </a:cubicBezTo>
                <a:cubicBezTo>
                  <a:pt x="703608" y="1771978"/>
                  <a:pt x="701053" y="1769422"/>
                  <a:pt x="701053" y="1766277"/>
                </a:cubicBezTo>
                <a:cubicBezTo>
                  <a:pt x="701053" y="1763125"/>
                  <a:pt x="703608" y="1760574"/>
                  <a:pt x="706756" y="1760574"/>
                </a:cubicBezTo>
                <a:close/>
                <a:moveTo>
                  <a:pt x="4154793" y="1758895"/>
                </a:moveTo>
                <a:cubicBezTo>
                  <a:pt x="4158869" y="1758895"/>
                  <a:pt x="4162173" y="1762200"/>
                  <a:pt x="4162173" y="1766277"/>
                </a:cubicBezTo>
                <a:cubicBezTo>
                  <a:pt x="4162173" y="1770354"/>
                  <a:pt x="4158869" y="1773656"/>
                  <a:pt x="4154793" y="1773656"/>
                </a:cubicBezTo>
                <a:cubicBezTo>
                  <a:pt x="4150717" y="1773656"/>
                  <a:pt x="4147413" y="1770354"/>
                  <a:pt x="4147413" y="1766277"/>
                </a:cubicBezTo>
                <a:cubicBezTo>
                  <a:pt x="4147413" y="1762200"/>
                  <a:pt x="4150717" y="1758895"/>
                  <a:pt x="4154793" y="1758895"/>
                </a:cubicBezTo>
                <a:close/>
                <a:moveTo>
                  <a:pt x="863485" y="1758895"/>
                </a:moveTo>
                <a:cubicBezTo>
                  <a:pt x="867562" y="1758895"/>
                  <a:pt x="870866" y="1762200"/>
                  <a:pt x="870866" y="1766277"/>
                </a:cubicBezTo>
                <a:cubicBezTo>
                  <a:pt x="870866" y="1770354"/>
                  <a:pt x="867562" y="1773656"/>
                  <a:pt x="863485" y="1773656"/>
                </a:cubicBezTo>
                <a:cubicBezTo>
                  <a:pt x="859409" y="1773656"/>
                  <a:pt x="856105" y="1770354"/>
                  <a:pt x="856105" y="1766277"/>
                </a:cubicBezTo>
                <a:cubicBezTo>
                  <a:pt x="856105" y="1762200"/>
                  <a:pt x="859409" y="1758895"/>
                  <a:pt x="863485" y="1758895"/>
                </a:cubicBezTo>
                <a:close/>
                <a:moveTo>
                  <a:pt x="3998063" y="1757315"/>
                </a:moveTo>
                <a:cubicBezTo>
                  <a:pt x="4003013" y="1757315"/>
                  <a:pt x="4007026" y="1761329"/>
                  <a:pt x="4007026" y="1766277"/>
                </a:cubicBezTo>
                <a:cubicBezTo>
                  <a:pt x="4007026" y="1771225"/>
                  <a:pt x="4003013" y="1775240"/>
                  <a:pt x="3998063" y="1775240"/>
                </a:cubicBezTo>
                <a:cubicBezTo>
                  <a:pt x="3993113" y="1775240"/>
                  <a:pt x="3989100" y="1771225"/>
                  <a:pt x="3989100" y="1766277"/>
                </a:cubicBezTo>
                <a:cubicBezTo>
                  <a:pt x="3989100" y="1761329"/>
                  <a:pt x="3993113" y="1757315"/>
                  <a:pt x="3998063" y="1757315"/>
                </a:cubicBezTo>
                <a:close/>
                <a:moveTo>
                  <a:pt x="1020213" y="1757315"/>
                </a:moveTo>
                <a:cubicBezTo>
                  <a:pt x="1025164" y="1757315"/>
                  <a:pt x="1029177" y="1761329"/>
                  <a:pt x="1029177" y="1766277"/>
                </a:cubicBezTo>
                <a:cubicBezTo>
                  <a:pt x="1029177" y="1771225"/>
                  <a:pt x="1025164" y="1775240"/>
                  <a:pt x="1020213" y="1775240"/>
                </a:cubicBezTo>
                <a:cubicBezTo>
                  <a:pt x="1015263" y="1775240"/>
                  <a:pt x="1011250" y="1771225"/>
                  <a:pt x="1011250" y="1766277"/>
                </a:cubicBezTo>
                <a:cubicBezTo>
                  <a:pt x="1011250" y="1761329"/>
                  <a:pt x="1015263" y="1757315"/>
                  <a:pt x="1020213" y="1757315"/>
                </a:cubicBezTo>
                <a:close/>
                <a:moveTo>
                  <a:pt x="3841334" y="1755420"/>
                </a:moveTo>
                <a:cubicBezTo>
                  <a:pt x="3847332" y="1755420"/>
                  <a:pt x="3852194" y="1760280"/>
                  <a:pt x="3852194" y="1766277"/>
                </a:cubicBezTo>
                <a:cubicBezTo>
                  <a:pt x="3852194" y="1772273"/>
                  <a:pt x="3847332" y="1777134"/>
                  <a:pt x="3841334" y="1777134"/>
                </a:cubicBezTo>
                <a:cubicBezTo>
                  <a:pt x="3835336" y="1777134"/>
                  <a:pt x="3830474" y="1772273"/>
                  <a:pt x="3830474" y="1766277"/>
                </a:cubicBezTo>
                <a:cubicBezTo>
                  <a:pt x="3830474" y="1760280"/>
                  <a:pt x="3835336" y="1755420"/>
                  <a:pt x="3841334" y="1755420"/>
                </a:cubicBezTo>
                <a:close/>
                <a:moveTo>
                  <a:pt x="1176942" y="1755420"/>
                </a:moveTo>
                <a:cubicBezTo>
                  <a:pt x="1182940" y="1755420"/>
                  <a:pt x="1187802" y="1760280"/>
                  <a:pt x="1187802" y="1766277"/>
                </a:cubicBezTo>
                <a:cubicBezTo>
                  <a:pt x="1187802" y="1772273"/>
                  <a:pt x="1182940" y="1777134"/>
                  <a:pt x="1176942" y="1777134"/>
                </a:cubicBezTo>
                <a:cubicBezTo>
                  <a:pt x="1170944" y="1777134"/>
                  <a:pt x="1166082" y="1772273"/>
                  <a:pt x="1166082" y="1766277"/>
                </a:cubicBezTo>
                <a:cubicBezTo>
                  <a:pt x="1166082" y="1760280"/>
                  <a:pt x="1170944" y="1755420"/>
                  <a:pt x="1176942" y="1755420"/>
                </a:cubicBezTo>
                <a:close/>
                <a:moveTo>
                  <a:pt x="3684606" y="1753700"/>
                </a:moveTo>
                <a:cubicBezTo>
                  <a:pt x="3691551" y="1753700"/>
                  <a:pt x="3697182" y="1759330"/>
                  <a:pt x="3697182" y="1766277"/>
                </a:cubicBezTo>
                <a:cubicBezTo>
                  <a:pt x="3697182" y="1773220"/>
                  <a:pt x="3691551" y="1778848"/>
                  <a:pt x="3684606" y="1778848"/>
                </a:cubicBezTo>
                <a:cubicBezTo>
                  <a:pt x="3677660" y="1778848"/>
                  <a:pt x="3672030" y="1773220"/>
                  <a:pt x="3672030" y="1766277"/>
                </a:cubicBezTo>
                <a:cubicBezTo>
                  <a:pt x="3672030" y="1759330"/>
                  <a:pt x="3677660" y="1753700"/>
                  <a:pt x="3684606" y="1753700"/>
                </a:cubicBezTo>
                <a:close/>
                <a:moveTo>
                  <a:pt x="1333672" y="1753700"/>
                </a:moveTo>
                <a:cubicBezTo>
                  <a:pt x="1340617" y="1753700"/>
                  <a:pt x="1346248" y="1759330"/>
                  <a:pt x="1346248" y="1766277"/>
                </a:cubicBezTo>
                <a:cubicBezTo>
                  <a:pt x="1346248" y="1773220"/>
                  <a:pt x="1340617" y="1778848"/>
                  <a:pt x="1333672" y="1778848"/>
                </a:cubicBezTo>
                <a:cubicBezTo>
                  <a:pt x="1326726" y="1778848"/>
                  <a:pt x="1321096" y="1773220"/>
                  <a:pt x="1321096" y="1766277"/>
                </a:cubicBezTo>
                <a:cubicBezTo>
                  <a:pt x="1321096" y="1759330"/>
                  <a:pt x="1326727" y="1753700"/>
                  <a:pt x="1333672" y="1753700"/>
                </a:cubicBezTo>
                <a:close/>
                <a:moveTo>
                  <a:pt x="3527876" y="1751674"/>
                </a:moveTo>
                <a:cubicBezTo>
                  <a:pt x="3535942" y="1751674"/>
                  <a:pt x="3542481" y="1758212"/>
                  <a:pt x="3542481" y="1766277"/>
                </a:cubicBezTo>
                <a:cubicBezTo>
                  <a:pt x="3542481" y="1774341"/>
                  <a:pt x="3535943" y="1780875"/>
                  <a:pt x="3527876" y="1780875"/>
                </a:cubicBezTo>
                <a:cubicBezTo>
                  <a:pt x="3519811" y="1780875"/>
                  <a:pt x="3513272" y="1774344"/>
                  <a:pt x="3513272" y="1766277"/>
                </a:cubicBezTo>
                <a:cubicBezTo>
                  <a:pt x="3513272" y="1758212"/>
                  <a:pt x="3519810" y="1751674"/>
                  <a:pt x="3527876" y="1751674"/>
                </a:cubicBezTo>
                <a:close/>
                <a:moveTo>
                  <a:pt x="1490401" y="1751674"/>
                </a:moveTo>
                <a:cubicBezTo>
                  <a:pt x="1498466" y="1751674"/>
                  <a:pt x="1505005" y="1758212"/>
                  <a:pt x="1505005" y="1766277"/>
                </a:cubicBezTo>
                <a:cubicBezTo>
                  <a:pt x="1505005" y="1774341"/>
                  <a:pt x="1498466" y="1780875"/>
                  <a:pt x="1490401" y="1780875"/>
                </a:cubicBezTo>
                <a:cubicBezTo>
                  <a:pt x="1482335" y="1780875"/>
                  <a:pt x="1475796" y="1774344"/>
                  <a:pt x="1475796" y="1766277"/>
                </a:cubicBezTo>
                <a:cubicBezTo>
                  <a:pt x="1475796" y="1758212"/>
                  <a:pt x="1482335" y="1751674"/>
                  <a:pt x="1490401" y="1751674"/>
                </a:cubicBezTo>
                <a:close/>
                <a:moveTo>
                  <a:pt x="3371148" y="1749699"/>
                </a:moveTo>
                <a:cubicBezTo>
                  <a:pt x="3380303" y="1749699"/>
                  <a:pt x="3387724" y="1757122"/>
                  <a:pt x="3387724" y="1766277"/>
                </a:cubicBezTo>
                <a:cubicBezTo>
                  <a:pt x="3387724" y="1775430"/>
                  <a:pt x="3380303" y="1782850"/>
                  <a:pt x="3371148" y="1782850"/>
                </a:cubicBezTo>
                <a:cubicBezTo>
                  <a:pt x="3361993" y="1782850"/>
                  <a:pt x="3354571" y="1775430"/>
                  <a:pt x="3354571" y="1766277"/>
                </a:cubicBezTo>
                <a:cubicBezTo>
                  <a:pt x="3354571" y="1757122"/>
                  <a:pt x="3361993" y="1749699"/>
                  <a:pt x="3371148" y="1749699"/>
                </a:cubicBezTo>
                <a:close/>
                <a:moveTo>
                  <a:pt x="1647130" y="1749699"/>
                </a:moveTo>
                <a:cubicBezTo>
                  <a:pt x="1656285" y="1749699"/>
                  <a:pt x="1663706" y="1757122"/>
                  <a:pt x="1663706" y="1766277"/>
                </a:cubicBezTo>
                <a:cubicBezTo>
                  <a:pt x="1663706" y="1775430"/>
                  <a:pt x="1656285" y="1782850"/>
                  <a:pt x="1647130" y="1782850"/>
                </a:cubicBezTo>
                <a:cubicBezTo>
                  <a:pt x="1637975" y="1782850"/>
                  <a:pt x="1630553" y="1775430"/>
                  <a:pt x="1630553" y="1766277"/>
                </a:cubicBezTo>
                <a:cubicBezTo>
                  <a:pt x="1630553" y="1757122"/>
                  <a:pt x="1637975" y="1749699"/>
                  <a:pt x="1647130" y="1749699"/>
                </a:cubicBezTo>
                <a:close/>
                <a:moveTo>
                  <a:pt x="3214418" y="1747824"/>
                </a:moveTo>
                <a:cubicBezTo>
                  <a:pt x="3224611" y="1747824"/>
                  <a:pt x="3232874" y="1756088"/>
                  <a:pt x="3232874" y="1766277"/>
                </a:cubicBezTo>
                <a:cubicBezTo>
                  <a:pt x="3232874" y="1776466"/>
                  <a:pt x="3224611" y="1784725"/>
                  <a:pt x="3214418" y="1784725"/>
                </a:cubicBezTo>
                <a:cubicBezTo>
                  <a:pt x="3204226" y="1784725"/>
                  <a:pt x="3195963" y="1776466"/>
                  <a:pt x="3195963" y="1766277"/>
                </a:cubicBezTo>
                <a:cubicBezTo>
                  <a:pt x="3195963" y="1756088"/>
                  <a:pt x="3204226" y="1747824"/>
                  <a:pt x="3214418" y="1747824"/>
                </a:cubicBezTo>
                <a:close/>
                <a:moveTo>
                  <a:pt x="1803859" y="1747824"/>
                </a:moveTo>
                <a:cubicBezTo>
                  <a:pt x="1814051" y="1747824"/>
                  <a:pt x="1822314" y="1756088"/>
                  <a:pt x="1822314" y="1766277"/>
                </a:cubicBezTo>
                <a:cubicBezTo>
                  <a:pt x="1822314" y="1776466"/>
                  <a:pt x="1814051" y="1784725"/>
                  <a:pt x="1803859" y="1784725"/>
                </a:cubicBezTo>
                <a:cubicBezTo>
                  <a:pt x="1793666" y="1784725"/>
                  <a:pt x="1785403" y="1776466"/>
                  <a:pt x="1785403" y="1766277"/>
                </a:cubicBezTo>
                <a:cubicBezTo>
                  <a:pt x="1785403" y="1756088"/>
                  <a:pt x="1793666" y="1747824"/>
                  <a:pt x="1803859" y="1747824"/>
                </a:cubicBezTo>
                <a:close/>
                <a:moveTo>
                  <a:pt x="3057690" y="1746068"/>
                </a:moveTo>
                <a:cubicBezTo>
                  <a:pt x="3068850" y="1746068"/>
                  <a:pt x="3077898" y="1755117"/>
                  <a:pt x="3077898" y="1766277"/>
                </a:cubicBezTo>
                <a:cubicBezTo>
                  <a:pt x="3077898" y="1777433"/>
                  <a:pt x="3068850" y="1786477"/>
                  <a:pt x="3057690" y="1786477"/>
                </a:cubicBezTo>
                <a:cubicBezTo>
                  <a:pt x="3046529" y="1786477"/>
                  <a:pt x="3037482" y="1777433"/>
                  <a:pt x="3037482" y="1766277"/>
                </a:cubicBezTo>
                <a:cubicBezTo>
                  <a:pt x="3037482" y="1755117"/>
                  <a:pt x="3046529" y="1746068"/>
                  <a:pt x="3057690" y="1746068"/>
                </a:cubicBezTo>
                <a:close/>
                <a:moveTo>
                  <a:pt x="1960587" y="1746068"/>
                </a:moveTo>
                <a:cubicBezTo>
                  <a:pt x="1971748" y="1746068"/>
                  <a:pt x="1980795" y="1755117"/>
                  <a:pt x="1980795" y="1766277"/>
                </a:cubicBezTo>
                <a:cubicBezTo>
                  <a:pt x="1980795" y="1777433"/>
                  <a:pt x="1971748" y="1786477"/>
                  <a:pt x="1960587" y="1786477"/>
                </a:cubicBezTo>
                <a:cubicBezTo>
                  <a:pt x="1949426" y="1786477"/>
                  <a:pt x="1940379" y="1777433"/>
                  <a:pt x="1940379" y="1766277"/>
                </a:cubicBezTo>
                <a:cubicBezTo>
                  <a:pt x="1940379" y="1755117"/>
                  <a:pt x="1949426" y="1746068"/>
                  <a:pt x="1960587" y="1746068"/>
                </a:cubicBezTo>
                <a:close/>
                <a:moveTo>
                  <a:pt x="2900961" y="1744706"/>
                </a:moveTo>
                <a:cubicBezTo>
                  <a:pt x="2912875" y="1744706"/>
                  <a:pt x="2922534" y="1754364"/>
                  <a:pt x="2922534" y="1766277"/>
                </a:cubicBezTo>
                <a:cubicBezTo>
                  <a:pt x="2922534" y="1778186"/>
                  <a:pt x="2912875" y="1787845"/>
                  <a:pt x="2900961" y="1787845"/>
                </a:cubicBezTo>
                <a:cubicBezTo>
                  <a:pt x="2889047" y="1787845"/>
                  <a:pt x="2879388" y="1778186"/>
                  <a:pt x="2879388" y="1766277"/>
                </a:cubicBezTo>
                <a:cubicBezTo>
                  <a:pt x="2879388" y="1754364"/>
                  <a:pt x="2889047" y="1744706"/>
                  <a:pt x="2900961" y="1744706"/>
                </a:cubicBezTo>
                <a:close/>
                <a:moveTo>
                  <a:pt x="2117316" y="1744706"/>
                </a:moveTo>
                <a:cubicBezTo>
                  <a:pt x="2129231" y="1744706"/>
                  <a:pt x="2138889" y="1754364"/>
                  <a:pt x="2138889" y="1766277"/>
                </a:cubicBezTo>
                <a:cubicBezTo>
                  <a:pt x="2138889" y="1778186"/>
                  <a:pt x="2129231" y="1787845"/>
                  <a:pt x="2117316" y="1787845"/>
                </a:cubicBezTo>
                <a:cubicBezTo>
                  <a:pt x="2105402" y="1787845"/>
                  <a:pt x="2095743" y="1778186"/>
                  <a:pt x="2095743" y="1766277"/>
                </a:cubicBezTo>
                <a:cubicBezTo>
                  <a:pt x="2095743" y="1754364"/>
                  <a:pt x="2105402" y="1744706"/>
                  <a:pt x="2117316" y="1744706"/>
                </a:cubicBezTo>
                <a:close/>
                <a:moveTo>
                  <a:pt x="2744232" y="1743534"/>
                </a:moveTo>
                <a:cubicBezTo>
                  <a:pt x="2756793" y="1743534"/>
                  <a:pt x="2766976" y="1753716"/>
                  <a:pt x="2766976" y="1766277"/>
                </a:cubicBezTo>
                <a:cubicBezTo>
                  <a:pt x="2766976" y="1778832"/>
                  <a:pt x="2756793" y="1789015"/>
                  <a:pt x="2744232" y="1789015"/>
                </a:cubicBezTo>
                <a:cubicBezTo>
                  <a:pt x="2731671" y="1789015"/>
                  <a:pt x="2721488" y="1778832"/>
                  <a:pt x="2721488" y="1766277"/>
                </a:cubicBezTo>
                <a:cubicBezTo>
                  <a:pt x="2721488" y="1753716"/>
                  <a:pt x="2731671" y="1743534"/>
                  <a:pt x="2744232" y="1743534"/>
                </a:cubicBezTo>
                <a:close/>
                <a:moveTo>
                  <a:pt x="2274045" y="1743534"/>
                </a:moveTo>
                <a:cubicBezTo>
                  <a:pt x="2286606" y="1743534"/>
                  <a:pt x="2296789" y="1753716"/>
                  <a:pt x="2296789" y="1766277"/>
                </a:cubicBezTo>
                <a:cubicBezTo>
                  <a:pt x="2296789" y="1778832"/>
                  <a:pt x="2286606" y="1789015"/>
                  <a:pt x="2274045" y="1789015"/>
                </a:cubicBezTo>
                <a:cubicBezTo>
                  <a:pt x="2261484" y="1789015"/>
                  <a:pt x="2251301" y="1778832"/>
                  <a:pt x="2251301" y="1766277"/>
                </a:cubicBezTo>
                <a:cubicBezTo>
                  <a:pt x="2251301" y="1753716"/>
                  <a:pt x="2261484" y="1743534"/>
                  <a:pt x="2274045" y="1743534"/>
                </a:cubicBezTo>
                <a:close/>
                <a:moveTo>
                  <a:pt x="2587503" y="1743057"/>
                </a:moveTo>
                <a:cubicBezTo>
                  <a:pt x="2600327" y="1743057"/>
                  <a:pt x="2610723" y="1753456"/>
                  <a:pt x="2610723" y="1766277"/>
                </a:cubicBezTo>
                <a:cubicBezTo>
                  <a:pt x="2610723" y="1779099"/>
                  <a:pt x="2600327" y="1789492"/>
                  <a:pt x="2587503" y="1789492"/>
                </a:cubicBezTo>
                <a:cubicBezTo>
                  <a:pt x="2574678" y="1789492"/>
                  <a:pt x="2564282" y="1779099"/>
                  <a:pt x="2564282" y="1766277"/>
                </a:cubicBezTo>
                <a:cubicBezTo>
                  <a:pt x="2564282" y="1753456"/>
                  <a:pt x="2574678" y="1743057"/>
                  <a:pt x="2587503" y="1743057"/>
                </a:cubicBezTo>
                <a:close/>
                <a:moveTo>
                  <a:pt x="2430774" y="1743057"/>
                </a:moveTo>
                <a:cubicBezTo>
                  <a:pt x="2443598" y="1743057"/>
                  <a:pt x="2453994" y="1753456"/>
                  <a:pt x="2453994" y="1766277"/>
                </a:cubicBezTo>
                <a:cubicBezTo>
                  <a:pt x="2453994" y="1779099"/>
                  <a:pt x="2443598" y="1789492"/>
                  <a:pt x="2430774" y="1789492"/>
                </a:cubicBezTo>
                <a:cubicBezTo>
                  <a:pt x="2417949" y="1789492"/>
                  <a:pt x="2407553" y="1779099"/>
                  <a:pt x="2407553" y="1766277"/>
                </a:cubicBezTo>
                <a:cubicBezTo>
                  <a:pt x="2407553" y="1753456"/>
                  <a:pt x="2417949" y="1743057"/>
                  <a:pt x="2430774" y="1743057"/>
                </a:cubicBezTo>
                <a:close/>
                <a:moveTo>
                  <a:pt x="4860073" y="1628940"/>
                </a:moveTo>
                <a:cubicBezTo>
                  <a:pt x="4860959" y="1628940"/>
                  <a:pt x="4861677" y="1629655"/>
                  <a:pt x="4861677" y="1630539"/>
                </a:cubicBezTo>
                <a:cubicBezTo>
                  <a:pt x="4861677" y="1631425"/>
                  <a:pt x="4860959" y="1632146"/>
                  <a:pt x="4860073" y="1632146"/>
                </a:cubicBezTo>
                <a:cubicBezTo>
                  <a:pt x="4859187" y="1632146"/>
                  <a:pt x="4858469" y="1631425"/>
                  <a:pt x="4858469" y="1630539"/>
                </a:cubicBezTo>
                <a:cubicBezTo>
                  <a:pt x="4858469" y="1629655"/>
                  <a:pt x="4859187" y="1628940"/>
                  <a:pt x="4860073" y="1628940"/>
                </a:cubicBezTo>
                <a:close/>
                <a:moveTo>
                  <a:pt x="158205" y="1628940"/>
                </a:moveTo>
                <a:cubicBezTo>
                  <a:pt x="159091" y="1628940"/>
                  <a:pt x="159809" y="1629655"/>
                  <a:pt x="159809" y="1630539"/>
                </a:cubicBezTo>
                <a:cubicBezTo>
                  <a:pt x="159809" y="1631425"/>
                  <a:pt x="159091" y="1632146"/>
                  <a:pt x="158205" y="1632146"/>
                </a:cubicBezTo>
                <a:cubicBezTo>
                  <a:pt x="157319" y="1632146"/>
                  <a:pt x="156601" y="1631425"/>
                  <a:pt x="156601" y="1630539"/>
                </a:cubicBezTo>
                <a:cubicBezTo>
                  <a:pt x="156601" y="1629655"/>
                  <a:pt x="157319" y="1628940"/>
                  <a:pt x="158205" y="1628940"/>
                </a:cubicBezTo>
                <a:close/>
                <a:moveTo>
                  <a:pt x="4703343" y="1628146"/>
                </a:moveTo>
                <a:cubicBezTo>
                  <a:pt x="4704668" y="1628146"/>
                  <a:pt x="4705742" y="1629217"/>
                  <a:pt x="4705742" y="1630539"/>
                </a:cubicBezTo>
                <a:cubicBezTo>
                  <a:pt x="4705742" y="1631866"/>
                  <a:pt x="4704668" y="1632939"/>
                  <a:pt x="4703343" y="1632939"/>
                </a:cubicBezTo>
                <a:cubicBezTo>
                  <a:pt x="4702018" y="1632939"/>
                  <a:pt x="4700945" y="1631866"/>
                  <a:pt x="4700945" y="1630539"/>
                </a:cubicBezTo>
                <a:cubicBezTo>
                  <a:pt x="4700945" y="1629217"/>
                  <a:pt x="4702018" y="1628146"/>
                  <a:pt x="4703343" y="1628146"/>
                </a:cubicBezTo>
                <a:close/>
                <a:moveTo>
                  <a:pt x="314934" y="1628146"/>
                </a:moveTo>
                <a:cubicBezTo>
                  <a:pt x="316259" y="1628146"/>
                  <a:pt x="317333" y="1629217"/>
                  <a:pt x="317333" y="1630539"/>
                </a:cubicBezTo>
                <a:cubicBezTo>
                  <a:pt x="317333" y="1631866"/>
                  <a:pt x="316259" y="1632939"/>
                  <a:pt x="314934" y="1632939"/>
                </a:cubicBezTo>
                <a:cubicBezTo>
                  <a:pt x="313610" y="1632939"/>
                  <a:pt x="312537" y="1631866"/>
                  <a:pt x="312537" y="1630539"/>
                </a:cubicBezTo>
                <a:cubicBezTo>
                  <a:pt x="312537" y="1629217"/>
                  <a:pt x="313610" y="1628146"/>
                  <a:pt x="314934" y="1628146"/>
                </a:cubicBezTo>
                <a:close/>
                <a:moveTo>
                  <a:pt x="4546615" y="1627101"/>
                </a:moveTo>
                <a:cubicBezTo>
                  <a:pt x="4548515" y="1627101"/>
                  <a:pt x="4550056" y="1628642"/>
                  <a:pt x="4550056" y="1630539"/>
                </a:cubicBezTo>
                <a:cubicBezTo>
                  <a:pt x="4550056" y="1632440"/>
                  <a:pt x="4548515" y="1633982"/>
                  <a:pt x="4546615" y="1633982"/>
                </a:cubicBezTo>
                <a:cubicBezTo>
                  <a:pt x="4544714" y="1633982"/>
                  <a:pt x="4543174" y="1632440"/>
                  <a:pt x="4543174" y="1630539"/>
                </a:cubicBezTo>
                <a:cubicBezTo>
                  <a:pt x="4543174" y="1628642"/>
                  <a:pt x="4544714" y="1627101"/>
                  <a:pt x="4546615" y="1627101"/>
                </a:cubicBezTo>
                <a:close/>
                <a:moveTo>
                  <a:pt x="471663" y="1627101"/>
                </a:moveTo>
                <a:cubicBezTo>
                  <a:pt x="473564" y="1627101"/>
                  <a:pt x="475105" y="1628642"/>
                  <a:pt x="475105" y="1630539"/>
                </a:cubicBezTo>
                <a:cubicBezTo>
                  <a:pt x="475105" y="1632440"/>
                  <a:pt x="473564" y="1633982"/>
                  <a:pt x="471663" y="1633982"/>
                </a:cubicBezTo>
                <a:cubicBezTo>
                  <a:pt x="469763" y="1633982"/>
                  <a:pt x="468222" y="1632440"/>
                  <a:pt x="468222" y="1630539"/>
                </a:cubicBezTo>
                <a:cubicBezTo>
                  <a:pt x="468222" y="1628642"/>
                  <a:pt x="469763" y="1627101"/>
                  <a:pt x="471663" y="1627101"/>
                </a:cubicBezTo>
                <a:close/>
                <a:moveTo>
                  <a:pt x="4389886" y="1625985"/>
                </a:moveTo>
                <a:cubicBezTo>
                  <a:pt x="4392403" y="1625985"/>
                  <a:pt x="4394444" y="1628021"/>
                  <a:pt x="4394444" y="1630539"/>
                </a:cubicBezTo>
                <a:cubicBezTo>
                  <a:pt x="4394444" y="1633059"/>
                  <a:pt x="4392403" y="1635098"/>
                  <a:pt x="4389886" y="1635098"/>
                </a:cubicBezTo>
                <a:cubicBezTo>
                  <a:pt x="4387370" y="1635098"/>
                  <a:pt x="4385329" y="1633059"/>
                  <a:pt x="4385329" y="1630539"/>
                </a:cubicBezTo>
                <a:cubicBezTo>
                  <a:pt x="4385329" y="1628021"/>
                  <a:pt x="4387370" y="1625985"/>
                  <a:pt x="4389886" y="1625985"/>
                </a:cubicBezTo>
                <a:close/>
                <a:moveTo>
                  <a:pt x="628392" y="1625985"/>
                </a:moveTo>
                <a:cubicBezTo>
                  <a:pt x="630909" y="1625985"/>
                  <a:pt x="632950" y="1628021"/>
                  <a:pt x="632950" y="1630539"/>
                </a:cubicBezTo>
                <a:cubicBezTo>
                  <a:pt x="632950" y="1633059"/>
                  <a:pt x="630909" y="1635098"/>
                  <a:pt x="628392" y="1635098"/>
                </a:cubicBezTo>
                <a:cubicBezTo>
                  <a:pt x="625875" y="1635098"/>
                  <a:pt x="623834" y="1633059"/>
                  <a:pt x="623834" y="1630539"/>
                </a:cubicBezTo>
                <a:cubicBezTo>
                  <a:pt x="623834" y="1628021"/>
                  <a:pt x="625876" y="1625985"/>
                  <a:pt x="628392" y="1625985"/>
                </a:cubicBezTo>
                <a:close/>
                <a:moveTo>
                  <a:pt x="4233157" y="1624466"/>
                </a:moveTo>
                <a:cubicBezTo>
                  <a:pt x="4236510" y="1624466"/>
                  <a:pt x="4239229" y="1627188"/>
                  <a:pt x="4239229" y="1630539"/>
                </a:cubicBezTo>
                <a:cubicBezTo>
                  <a:pt x="4239229" y="1633891"/>
                  <a:pt x="4236511" y="1636614"/>
                  <a:pt x="4233157" y="1636614"/>
                </a:cubicBezTo>
                <a:cubicBezTo>
                  <a:pt x="4229803" y="1636614"/>
                  <a:pt x="4227084" y="1633891"/>
                  <a:pt x="4227084" y="1630539"/>
                </a:cubicBezTo>
                <a:cubicBezTo>
                  <a:pt x="4227084" y="1627188"/>
                  <a:pt x="4229803" y="1624466"/>
                  <a:pt x="4233157" y="1624466"/>
                </a:cubicBezTo>
                <a:close/>
                <a:moveTo>
                  <a:pt x="785120" y="1624466"/>
                </a:moveTo>
                <a:cubicBezTo>
                  <a:pt x="788474" y="1624466"/>
                  <a:pt x="791193" y="1627188"/>
                  <a:pt x="791193" y="1630539"/>
                </a:cubicBezTo>
                <a:cubicBezTo>
                  <a:pt x="791193" y="1633891"/>
                  <a:pt x="788474" y="1636614"/>
                  <a:pt x="785120" y="1636614"/>
                </a:cubicBezTo>
                <a:cubicBezTo>
                  <a:pt x="781768" y="1636614"/>
                  <a:pt x="779049" y="1633891"/>
                  <a:pt x="779049" y="1630539"/>
                </a:cubicBezTo>
                <a:cubicBezTo>
                  <a:pt x="779049" y="1627188"/>
                  <a:pt x="781768" y="1624466"/>
                  <a:pt x="785120" y="1624466"/>
                </a:cubicBezTo>
                <a:close/>
                <a:moveTo>
                  <a:pt x="4076429" y="1623024"/>
                </a:moveTo>
                <a:cubicBezTo>
                  <a:pt x="4080581" y="1623024"/>
                  <a:pt x="4083947" y="1626390"/>
                  <a:pt x="4083947" y="1630539"/>
                </a:cubicBezTo>
                <a:cubicBezTo>
                  <a:pt x="4083947" y="1634694"/>
                  <a:pt x="4080581" y="1638060"/>
                  <a:pt x="4076429" y="1638060"/>
                </a:cubicBezTo>
                <a:cubicBezTo>
                  <a:pt x="4072277" y="1638060"/>
                  <a:pt x="4068910" y="1634694"/>
                  <a:pt x="4068910" y="1630539"/>
                </a:cubicBezTo>
                <a:cubicBezTo>
                  <a:pt x="4068910" y="1626390"/>
                  <a:pt x="4072277" y="1623024"/>
                  <a:pt x="4076429" y="1623024"/>
                </a:cubicBezTo>
                <a:close/>
                <a:moveTo>
                  <a:pt x="941851" y="1623024"/>
                </a:moveTo>
                <a:cubicBezTo>
                  <a:pt x="946002" y="1623024"/>
                  <a:pt x="949369" y="1626390"/>
                  <a:pt x="949369" y="1630539"/>
                </a:cubicBezTo>
                <a:cubicBezTo>
                  <a:pt x="949369" y="1634694"/>
                  <a:pt x="946002" y="1638060"/>
                  <a:pt x="941851" y="1638060"/>
                </a:cubicBezTo>
                <a:cubicBezTo>
                  <a:pt x="937698" y="1638060"/>
                  <a:pt x="934332" y="1634694"/>
                  <a:pt x="934332" y="1630539"/>
                </a:cubicBezTo>
                <a:cubicBezTo>
                  <a:pt x="934332" y="1626390"/>
                  <a:pt x="937698" y="1623024"/>
                  <a:pt x="941851" y="1623024"/>
                </a:cubicBezTo>
                <a:close/>
                <a:moveTo>
                  <a:pt x="1098578" y="1621578"/>
                </a:moveTo>
                <a:cubicBezTo>
                  <a:pt x="1103529" y="1621578"/>
                  <a:pt x="1107541" y="1625591"/>
                  <a:pt x="1107541" y="1630539"/>
                </a:cubicBezTo>
                <a:cubicBezTo>
                  <a:pt x="1107541" y="1635492"/>
                  <a:pt x="1103529" y="1639503"/>
                  <a:pt x="1098578" y="1639503"/>
                </a:cubicBezTo>
                <a:cubicBezTo>
                  <a:pt x="1093628" y="1639503"/>
                  <a:pt x="1089615" y="1635492"/>
                  <a:pt x="1089615" y="1630539"/>
                </a:cubicBezTo>
                <a:cubicBezTo>
                  <a:pt x="1089615" y="1625591"/>
                  <a:pt x="1093628" y="1621578"/>
                  <a:pt x="1098578" y="1621578"/>
                </a:cubicBezTo>
                <a:close/>
                <a:moveTo>
                  <a:pt x="3919698" y="1621424"/>
                </a:moveTo>
                <a:cubicBezTo>
                  <a:pt x="3924732" y="1621424"/>
                  <a:pt x="3928813" y="1625506"/>
                  <a:pt x="3928813" y="1630539"/>
                </a:cubicBezTo>
                <a:cubicBezTo>
                  <a:pt x="3928813" y="1635576"/>
                  <a:pt x="3924732" y="1639657"/>
                  <a:pt x="3919698" y="1639657"/>
                </a:cubicBezTo>
                <a:cubicBezTo>
                  <a:pt x="3914665" y="1639657"/>
                  <a:pt x="3910584" y="1635576"/>
                  <a:pt x="3910584" y="1630539"/>
                </a:cubicBezTo>
                <a:cubicBezTo>
                  <a:pt x="3910584" y="1625506"/>
                  <a:pt x="3914665" y="1621424"/>
                  <a:pt x="3919698" y="1621424"/>
                </a:cubicBezTo>
                <a:close/>
                <a:moveTo>
                  <a:pt x="3762970" y="1619678"/>
                </a:moveTo>
                <a:cubicBezTo>
                  <a:pt x="3768968" y="1619678"/>
                  <a:pt x="3773830" y="1624546"/>
                  <a:pt x="3773830" y="1630539"/>
                </a:cubicBezTo>
                <a:cubicBezTo>
                  <a:pt x="3773830" y="1636537"/>
                  <a:pt x="3768968" y="1641402"/>
                  <a:pt x="3762970" y="1641402"/>
                </a:cubicBezTo>
                <a:cubicBezTo>
                  <a:pt x="3756972" y="1641402"/>
                  <a:pt x="3752110" y="1636537"/>
                  <a:pt x="3752110" y="1630539"/>
                </a:cubicBezTo>
                <a:cubicBezTo>
                  <a:pt x="3752110" y="1624546"/>
                  <a:pt x="3756972" y="1619678"/>
                  <a:pt x="3762970" y="1619678"/>
                </a:cubicBezTo>
                <a:close/>
                <a:moveTo>
                  <a:pt x="1255307" y="1619678"/>
                </a:moveTo>
                <a:cubicBezTo>
                  <a:pt x="1261305" y="1619678"/>
                  <a:pt x="1266167" y="1624546"/>
                  <a:pt x="1266167" y="1630539"/>
                </a:cubicBezTo>
                <a:cubicBezTo>
                  <a:pt x="1266167" y="1636537"/>
                  <a:pt x="1261305" y="1641402"/>
                  <a:pt x="1255307" y="1641402"/>
                </a:cubicBezTo>
                <a:cubicBezTo>
                  <a:pt x="1249309" y="1641402"/>
                  <a:pt x="1244447" y="1636537"/>
                  <a:pt x="1244447" y="1630539"/>
                </a:cubicBezTo>
                <a:cubicBezTo>
                  <a:pt x="1244447" y="1624546"/>
                  <a:pt x="1249309" y="1619678"/>
                  <a:pt x="1255307" y="1619678"/>
                </a:cubicBezTo>
                <a:close/>
                <a:moveTo>
                  <a:pt x="3606241" y="1617968"/>
                </a:moveTo>
                <a:cubicBezTo>
                  <a:pt x="3613186" y="1617968"/>
                  <a:pt x="3618817" y="1623594"/>
                  <a:pt x="3618817" y="1630539"/>
                </a:cubicBezTo>
                <a:cubicBezTo>
                  <a:pt x="3618817" y="1637486"/>
                  <a:pt x="3613186" y="1643114"/>
                  <a:pt x="3606241" y="1643114"/>
                </a:cubicBezTo>
                <a:cubicBezTo>
                  <a:pt x="3599295" y="1643114"/>
                  <a:pt x="3593665" y="1637486"/>
                  <a:pt x="3593665" y="1630539"/>
                </a:cubicBezTo>
                <a:cubicBezTo>
                  <a:pt x="3593665" y="1623594"/>
                  <a:pt x="3599295" y="1617968"/>
                  <a:pt x="3606241" y="1617968"/>
                </a:cubicBezTo>
                <a:close/>
                <a:moveTo>
                  <a:pt x="1412036" y="1617968"/>
                </a:moveTo>
                <a:cubicBezTo>
                  <a:pt x="1418981" y="1617968"/>
                  <a:pt x="1424612" y="1623594"/>
                  <a:pt x="1424612" y="1630539"/>
                </a:cubicBezTo>
                <a:cubicBezTo>
                  <a:pt x="1424612" y="1637486"/>
                  <a:pt x="1418981" y="1643114"/>
                  <a:pt x="1412036" y="1643114"/>
                </a:cubicBezTo>
                <a:cubicBezTo>
                  <a:pt x="1405090" y="1643114"/>
                  <a:pt x="1399460" y="1637486"/>
                  <a:pt x="1399460" y="1630539"/>
                </a:cubicBezTo>
                <a:cubicBezTo>
                  <a:pt x="1399460" y="1623594"/>
                  <a:pt x="1405090" y="1617968"/>
                  <a:pt x="1412036" y="1617968"/>
                </a:cubicBezTo>
                <a:close/>
                <a:moveTo>
                  <a:pt x="3449512" y="1616129"/>
                </a:moveTo>
                <a:cubicBezTo>
                  <a:pt x="3457473" y="1616129"/>
                  <a:pt x="3463926" y="1622580"/>
                  <a:pt x="3463926" y="1630539"/>
                </a:cubicBezTo>
                <a:cubicBezTo>
                  <a:pt x="3463926" y="1638502"/>
                  <a:pt x="3457473" y="1644951"/>
                  <a:pt x="3449512" y="1644951"/>
                </a:cubicBezTo>
                <a:cubicBezTo>
                  <a:pt x="3441551" y="1644951"/>
                  <a:pt x="3435098" y="1638502"/>
                  <a:pt x="3435098" y="1630539"/>
                </a:cubicBezTo>
                <a:cubicBezTo>
                  <a:pt x="3435098" y="1622580"/>
                  <a:pt x="3441551" y="1616129"/>
                  <a:pt x="3449512" y="1616129"/>
                </a:cubicBezTo>
                <a:close/>
                <a:moveTo>
                  <a:pt x="1568765" y="1616129"/>
                </a:moveTo>
                <a:cubicBezTo>
                  <a:pt x="1576726" y="1616129"/>
                  <a:pt x="1583179" y="1622580"/>
                  <a:pt x="1583179" y="1630539"/>
                </a:cubicBezTo>
                <a:cubicBezTo>
                  <a:pt x="1583179" y="1638502"/>
                  <a:pt x="1576726" y="1644951"/>
                  <a:pt x="1568765" y="1644951"/>
                </a:cubicBezTo>
                <a:cubicBezTo>
                  <a:pt x="1560804" y="1644951"/>
                  <a:pt x="1554351" y="1638502"/>
                  <a:pt x="1554351" y="1630539"/>
                </a:cubicBezTo>
                <a:cubicBezTo>
                  <a:pt x="1554351" y="1622580"/>
                  <a:pt x="1560804" y="1616129"/>
                  <a:pt x="1568765" y="1616129"/>
                </a:cubicBezTo>
                <a:close/>
                <a:moveTo>
                  <a:pt x="3292783" y="1614367"/>
                </a:moveTo>
                <a:cubicBezTo>
                  <a:pt x="3301715" y="1614367"/>
                  <a:pt x="3308956" y="1621610"/>
                  <a:pt x="3308956" y="1630539"/>
                </a:cubicBezTo>
                <a:cubicBezTo>
                  <a:pt x="3308956" y="1639470"/>
                  <a:pt x="3301715" y="1646710"/>
                  <a:pt x="3292783" y="1646710"/>
                </a:cubicBezTo>
                <a:cubicBezTo>
                  <a:pt x="3283852" y="1646710"/>
                  <a:pt x="3276611" y="1639470"/>
                  <a:pt x="3276611" y="1630539"/>
                </a:cubicBezTo>
                <a:cubicBezTo>
                  <a:pt x="3276611" y="1621610"/>
                  <a:pt x="3283851" y="1614367"/>
                  <a:pt x="3292783" y="1614367"/>
                </a:cubicBezTo>
                <a:close/>
                <a:moveTo>
                  <a:pt x="1725493" y="1614367"/>
                </a:moveTo>
                <a:cubicBezTo>
                  <a:pt x="1734425" y="1614367"/>
                  <a:pt x="1741666" y="1621610"/>
                  <a:pt x="1741666" y="1630539"/>
                </a:cubicBezTo>
                <a:cubicBezTo>
                  <a:pt x="1741666" y="1639470"/>
                  <a:pt x="1734425" y="1646710"/>
                  <a:pt x="1725493" y="1646710"/>
                </a:cubicBezTo>
                <a:cubicBezTo>
                  <a:pt x="1716562" y="1646710"/>
                  <a:pt x="1709321" y="1639470"/>
                  <a:pt x="1709321" y="1630539"/>
                </a:cubicBezTo>
                <a:cubicBezTo>
                  <a:pt x="1709321" y="1621610"/>
                  <a:pt x="1716561" y="1614367"/>
                  <a:pt x="1725493" y="1614367"/>
                </a:cubicBezTo>
                <a:close/>
                <a:moveTo>
                  <a:pt x="3136054" y="1612726"/>
                </a:moveTo>
                <a:cubicBezTo>
                  <a:pt x="3145895" y="1612726"/>
                  <a:pt x="3153873" y="1620701"/>
                  <a:pt x="3153873" y="1630539"/>
                </a:cubicBezTo>
                <a:cubicBezTo>
                  <a:pt x="3153873" y="1640380"/>
                  <a:pt x="3145895" y="1648359"/>
                  <a:pt x="3136054" y="1648359"/>
                </a:cubicBezTo>
                <a:cubicBezTo>
                  <a:pt x="3126214" y="1648359"/>
                  <a:pt x="3118236" y="1640380"/>
                  <a:pt x="3118236" y="1630539"/>
                </a:cubicBezTo>
                <a:cubicBezTo>
                  <a:pt x="3118236" y="1620701"/>
                  <a:pt x="3126213" y="1612726"/>
                  <a:pt x="3136054" y="1612726"/>
                </a:cubicBezTo>
                <a:close/>
                <a:moveTo>
                  <a:pt x="1882222" y="1612726"/>
                </a:moveTo>
                <a:cubicBezTo>
                  <a:pt x="1892063" y="1612726"/>
                  <a:pt x="1900041" y="1620701"/>
                  <a:pt x="1900041" y="1630539"/>
                </a:cubicBezTo>
                <a:cubicBezTo>
                  <a:pt x="1900041" y="1640380"/>
                  <a:pt x="1892063" y="1648359"/>
                  <a:pt x="1882222" y="1648359"/>
                </a:cubicBezTo>
                <a:cubicBezTo>
                  <a:pt x="1872382" y="1648359"/>
                  <a:pt x="1864404" y="1640380"/>
                  <a:pt x="1864404" y="1630539"/>
                </a:cubicBezTo>
                <a:cubicBezTo>
                  <a:pt x="1864404" y="1620701"/>
                  <a:pt x="1872381" y="1612726"/>
                  <a:pt x="1882222" y="1612726"/>
                </a:cubicBezTo>
                <a:close/>
                <a:moveTo>
                  <a:pt x="2979326" y="1611441"/>
                </a:moveTo>
                <a:cubicBezTo>
                  <a:pt x="2989876" y="1611441"/>
                  <a:pt x="2998429" y="1619993"/>
                  <a:pt x="2998429" y="1630539"/>
                </a:cubicBezTo>
                <a:cubicBezTo>
                  <a:pt x="2998429" y="1641088"/>
                  <a:pt x="2989876" y="1649644"/>
                  <a:pt x="2979326" y="1649644"/>
                </a:cubicBezTo>
                <a:cubicBezTo>
                  <a:pt x="2968775" y="1649644"/>
                  <a:pt x="2960222" y="1641088"/>
                  <a:pt x="2960222" y="1630539"/>
                </a:cubicBezTo>
                <a:cubicBezTo>
                  <a:pt x="2960222" y="1619993"/>
                  <a:pt x="2968775" y="1611441"/>
                  <a:pt x="2979326" y="1611441"/>
                </a:cubicBezTo>
                <a:close/>
                <a:moveTo>
                  <a:pt x="2038952" y="1611441"/>
                </a:moveTo>
                <a:cubicBezTo>
                  <a:pt x="2049502" y="1611441"/>
                  <a:pt x="2058055" y="1619993"/>
                  <a:pt x="2058055" y="1630539"/>
                </a:cubicBezTo>
                <a:cubicBezTo>
                  <a:pt x="2058055" y="1641088"/>
                  <a:pt x="2049502" y="1649644"/>
                  <a:pt x="2038952" y="1649644"/>
                </a:cubicBezTo>
                <a:cubicBezTo>
                  <a:pt x="2028401" y="1649644"/>
                  <a:pt x="2019848" y="1641088"/>
                  <a:pt x="2019848" y="1630539"/>
                </a:cubicBezTo>
                <a:cubicBezTo>
                  <a:pt x="2019848" y="1619993"/>
                  <a:pt x="2028401" y="1611441"/>
                  <a:pt x="2038952" y="1611441"/>
                </a:cubicBezTo>
                <a:close/>
                <a:moveTo>
                  <a:pt x="2822596" y="1610334"/>
                </a:moveTo>
                <a:cubicBezTo>
                  <a:pt x="2833757" y="1610334"/>
                  <a:pt x="2842804" y="1619382"/>
                  <a:pt x="2842804" y="1630539"/>
                </a:cubicBezTo>
                <a:cubicBezTo>
                  <a:pt x="2842804" y="1641701"/>
                  <a:pt x="2833757" y="1650748"/>
                  <a:pt x="2822596" y="1650748"/>
                </a:cubicBezTo>
                <a:cubicBezTo>
                  <a:pt x="2811435" y="1650748"/>
                  <a:pt x="2802388" y="1641701"/>
                  <a:pt x="2802388" y="1630539"/>
                </a:cubicBezTo>
                <a:cubicBezTo>
                  <a:pt x="2802388" y="1619382"/>
                  <a:pt x="2811435" y="1610334"/>
                  <a:pt x="2822596" y="1610334"/>
                </a:cubicBezTo>
                <a:close/>
                <a:moveTo>
                  <a:pt x="2195681" y="1610334"/>
                </a:moveTo>
                <a:cubicBezTo>
                  <a:pt x="2206842" y="1610334"/>
                  <a:pt x="2215889" y="1619382"/>
                  <a:pt x="2215889" y="1630539"/>
                </a:cubicBezTo>
                <a:cubicBezTo>
                  <a:pt x="2215889" y="1641701"/>
                  <a:pt x="2206842" y="1650748"/>
                  <a:pt x="2195681" y="1650748"/>
                </a:cubicBezTo>
                <a:cubicBezTo>
                  <a:pt x="2184520" y="1650748"/>
                  <a:pt x="2175473" y="1641701"/>
                  <a:pt x="2175473" y="1630539"/>
                </a:cubicBezTo>
                <a:cubicBezTo>
                  <a:pt x="2175473" y="1619382"/>
                  <a:pt x="2184520" y="1610334"/>
                  <a:pt x="2195681" y="1610334"/>
                </a:cubicBezTo>
                <a:close/>
                <a:moveTo>
                  <a:pt x="2665867" y="1609658"/>
                </a:moveTo>
                <a:cubicBezTo>
                  <a:pt x="2677402" y="1609658"/>
                  <a:pt x="2686752" y="1619008"/>
                  <a:pt x="2686752" y="1630539"/>
                </a:cubicBezTo>
                <a:cubicBezTo>
                  <a:pt x="2686752" y="1642075"/>
                  <a:pt x="2677402" y="1651426"/>
                  <a:pt x="2665867" y="1651426"/>
                </a:cubicBezTo>
                <a:cubicBezTo>
                  <a:pt x="2654333" y="1651426"/>
                  <a:pt x="2644982" y="1642075"/>
                  <a:pt x="2644982" y="1630539"/>
                </a:cubicBezTo>
                <a:cubicBezTo>
                  <a:pt x="2644982" y="1619008"/>
                  <a:pt x="2654333" y="1609658"/>
                  <a:pt x="2665867" y="1609658"/>
                </a:cubicBezTo>
                <a:close/>
                <a:moveTo>
                  <a:pt x="2352409" y="1609658"/>
                </a:moveTo>
                <a:cubicBezTo>
                  <a:pt x="2363944" y="1609658"/>
                  <a:pt x="2373294" y="1619008"/>
                  <a:pt x="2373294" y="1630539"/>
                </a:cubicBezTo>
                <a:cubicBezTo>
                  <a:pt x="2373294" y="1642075"/>
                  <a:pt x="2363944" y="1651426"/>
                  <a:pt x="2352409" y="1651426"/>
                </a:cubicBezTo>
                <a:cubicBezTo>
                  <a:pt x="2340875" y="1651426"/>
                  <a:pt x="2331524" y="1642075"/>
                  <a:pt x="2331524" y="1630539"/>
                </a:cubicBezTo>
                <a:cubicBezTo>
                  <a:pt x="2331524" y="1619008"/>
                  <a:pt x="2340875" y="1609658"/>
                  <a:pt x="2352409" y="1609658"/>
                </a:cubicBezTo>
                <a:close/>
                <a:moveTo>
                  <a:pt x="2509138" y="1609431"/>
                </a:moveTo>
                <a:cubicBezTo>
                  <a:pt x="2520799" y="1609431"/>
                  <a:pt x="2530251" y="1618886"/>
                  <a:pt x="2530251" y="1630539"/>
                </a:cubicBezTo>
                <a:cubicBezTo>
                  <a:pt x="2530251" y="1642202"/>
                  <a:pt x="2520799" y="1651652"/>
                  <a:pt x="2509138" y="1651652"/>
                </a:cubicBezTo>
                <a:cubicBezTo>
                  <a:pt x="2497478" y="1651652"/>
                  <a:pt x="2488025" y="1642202"/>
                  <a:pt x="2488025" y="1630539"/>
                </a:cubicBezTo>
                <a:cubicBezTo>
                  <a:pt x="2488025" y="1618886"/>
                  <a:pt x="2497478" y="1609431"/>
                  <a:pt x="2509138" y="1609431"/>
                </a:cubicBezTo>
                <a:close/>
                <a:moveTo>
                  <a:pt x="4781708" y="1493144"/>
                </a:moveTo>
                <a:cubicBezTo>
                  <a:pt x="4782630" y="1493144"/>
                  <a:pt x="4783378" y="1493892"/>
                  <a:pt x="4783378" y="1494814"/>
                </a:cubicBezTo>
                <a:cubicBezTo>
                  <a:pt x="4783378" y="1495737"/>
                  <a:pt x="4782630" y="1496482"/>
                  <a:pt x="4781708" y="1496482"/>
                </a:cubicBezTo>
                <a:cubicBezTo>
                  <a:pt x="4780786" y="1496482"/>
                  <a:pt x="4780038" y="1495737"/>
                  <a:pt x="4780038" y="1494814"/>
                </a:cubicBezTo>
                <a:cubicBezTo>
                  <a:pt x="4780038" y="1493892"/>
                  <a:pt x="4780786" y="1493144"/>
                  <a:pt x="4781708" y="1493144"/>
                </a:cubicBezTo>
                <a:close/>
                <a:moveTo>
                  <a:pt x="236569" y="1493144"/>
                </a:moveTo>
                <a:cubicBezTo>
                  <a:pt x="237492" y="1493144"/>
                  <a:pt x="238240" y="1493892"/>
                  <a:pt x="238240" y="1494814"/>
                </a:cubicBezTo>
                <a:cubicBezTo>
                  <a:pt x="238240" y="1495737"/>
                  <a:pt x="237492" y="1496482"/>
                  <a:pt x="236569" y="1496482"/>
                </a:cubicBezTo>
                <a:cubicBezTo>
                  <a:pt x="235648" y="1496482"/>
                  <a:pt x="234900" y="1495737"/>
                  <a:pt x="234900" y="1494814"/>
                </a:cubicBezTo>
                <a:cubicBezTo>
                  <a:pt x="234900" y="1493892"/>
                  <a:pt x="235648" y="1493144"/>
                  <a:pt x="236569" y="1493144"/>
                </a:cubicBezTo>
                <a:close/>
                <a:moveTo>
                  <a:pt x="4624979" y="1492336"/>
                </a:moveTo>
                <a:cubicBezTo>
                  <a:pt x="4626348" y="1492336"/>
                  <a:pt x="4627458" y="1493447"/>
                  <a:pt x="4627458" y="1494813"/>
                </a:cubicBezTo>
                <a:cubicBezTo>
                  <a:pt x="4627458" y="1496180"/>
                  <a:pt x="4626348" y="1497293"/>
                  <a:pt x="4624979" y="1497293"/>
                </a:cubicBezTo>
                <a:cubicBezTo>
                  <a:pt x="4623611" y="1497293"/>
                  <a:pt x="4622501" y="1496180"/>
                  <a:pt x="4622501" y="1494813"/>
                </a:cubicBezTo>
                <a:cubicBezTo>
                  <a:pt x="4622501" y="1493447"/>
                  <a:pt x="4623611" y="1492336"/>
                  <a:pt x="4624979" y="1492336"/>
                </a:cubicBezTo>
                <a:close/>
                <a:moveTo>
                  <a:pt x="393299" y="1492336"/>
                </a:moveTo>
                <a:cubicBezTo>
                  <a:pt x="394666" y="1492336"/>
                  <a:pt x="395777" y="1493447"/>
                  <a:pt x="395777" y="1494813"/>
                </a:cubicBezTo>
                <a:cubicBezTo>
                  <a:pt x="395777" y="1496180"/>
                  <a:pt x="394666" y="1497293"/>
                  <a:pt x="393299" y="1497293"/>
                </a:cubicBezTo>
                <a:cubicBezTo>
                  <a:pt x="391930" y="1497293"/>
                  <a:pt x="390821" y="1496180"/>
                  <a:pt x="390821" y="1494813"/>
                </a:cubicBezTo>
                <a:cubicBezTo>
                  <a:pt x="390821" y="1493447"/>
                  <a:pt x="391930" y="1492336"/>
                  <a:pt x="393299" y="1492336"/>
                </a:cubicBezTo>
                <a:close/>
                <a:moveTo>
                  <a:pt x="4468250" y="1491280"/>
                </a:moveTo>
                <a:cubicBezTo>
                  <a:pt x="4470204" y="1491280"/>
                  <a:pt x="4471787" y="1492861"/>
                  <a:pt x="4471787" y="1494813"/>
                </a:cubicBezTo>
                <a:cubicBezTo>
                  <a:pt x="4471787" y="1496769"/>
                  <a:pt x="4470203" y="1498346"/>
                  <a:pt x="4468250" y="1498346"/>
                </a:cubicBezTo>
                <a:cubicBezTo>
                  <a:pt x="4466297" y="1498346"/>
                  <a:pt x="4464714" y="1496769"/>
                  <a:pt x="4464714" y="1494813"/>
                </a:cubicBezTo>
                <a:cubicBezTo>
                  <a:pt x="4464714" y="1492861"/>
                  <a:pt x="4466298" y="1491280"/>
                  <a:pt x="4468250" y="1491280"/>
                </a:cubicBezTo>
                <a:close/>
                <a:moveTo>
                  <a:pt x="550028" y="1491280"/>
                </a:moveTo>
                <a:cubicBezTo>
                  <a:pt x="551981" y="1491280"/>
                  <a:pt x="553564" y="1492861"/>
                  <a:pt x="553564" y="1494813"/>
                </a:cubicBezTo>
                <a:cubicBezTo>
                  <a:pt x="553564" y="1496769"/>
                  <a:pt x="551981" y="1498346"/>
                  <a:pt x="550028" y="1498346"/>
                </a:cubicBezTo>
                <a:cubicBezTo>
                  <a:pt x="548074" y="1498346"/>
                  <a:pt x="546490" y="1496769"/>
                  <a:pt x="546490" y="1494813"/>
                </a:cubicBezTo>
                <a:cubicBezTo>
                  <a:pt x="546490" y="1492861"/>
                  <a:pt x="548074" y="1491280"/>
                  <a:pt x="550028" y="1491280"/>
                </a:cubicBezTo>
                <a:close/>
                <a:moveTo>
                  <a:pt x="4311521" y="1490150"/>
                </a:moveTo>
                <a:cubicBezTo>
                  <a:pt x="4314098" y="1490150"/>
                  <a:pt x="4316187" y="1492239"/>
                  <a:pt x="4316187" y="1494813"/>
                </a:cubicBezTo>
                <a:cubicBezTo>
                  <a:pt x="4316187" y="1497389"/>
                  <a:pt x="4314098" y="1499477"/>
                  <a:pt x="4311521" y="1499477"/>
                </a:cubicBezTo>
                <a:cubicBezTo>
                  <a:pt x="4308944" y="1499477"/>
                  <a:pt x="4306854" y="1497389"/>
                  <a:pt x="4306854" y="1494813"/>
                </a:cubicBezTo>
                <a:cubicBezTo>
                  <a:pt x="4306854" y="1492239"/>
                  <a:pt x="4308944" y="1490150"/>
                  <a:pt x="4311521" y="1490150"/>
                </a:cubicBezTo>
                <a:close/>
                <a:moveTo>
                  <a:pt x="706756" y="1490150"/>
                </a:moveTo>
                <a:cubicBezTo>
                  <a:pt x="709334" y="1490150"/>
                  <a:pt x="711423" y="1492239"/>
                  <a:pt x="711423" y="1494813"/>
                </a:cubicBezTo>
                <a:cubicBezTo>
                  <a:pt x="711423" y="1497389"/>
                  <a:pt x="709334" y="1499477"/>
                  <a:pt x="706756" y="1499477"/>
                </a:cubicBezTo>
                <a:cubicBezTo>
                  <a:pt x="704178" y="1499477"/>
                  <a:pt x="702091" y="1497389"/>
                  <a:pt x="702091" y="1494813"/>
                </a:cubicBezTo>
                <a:cubicBezTo>
                  <a:pt x="702091" y="1492239"/>
                  <a:pt x="704178" y="1490150"/>
                  <a:pt x="706756" y="1490150"/>
                </a:cubicBezTo>
                <a:close/>
                <a:moveTo>
                  <a:pt x="4154792" y="1488746"/>
                </a:moveTo>
                <a:cubicBezTo>
                  <a:pt x="4158145" y="1488746"/>
                  <a:pt x="4160864" y="1491463"/>
                  <a:pt x="4160864" y="1494814"/>
                </a:cubicBezTo>
                <a:cubicBezTo>
                  <a:pt x="4160864" y="1498167"/>
                  <a:pt x="4158146" y="1500887"/>
                  <a:pt x="4154792" y="1500887"/>
                </a:cubicBezTo>
                <a:cubicBezTo>
                  <a:pt x="4151438" y="1500887"/>
                  <a:pt x="4148719" y="1498167"/>
                  <a:pt x="4148719" y="1494814"/>
                </a:cubicBezTo>
                <a:cubicBezTo>
                  <a:pt x="4148719" y="1491463"/>
                  <a:pt x="4151438" y="1488746"/>
                  <a:pt x="4154792" y="1488746"/>
                </a:cubicBezTo>
                <a:close/>
                <a:moveTo>
                  <a:pt x="863485" y="1488746"/>
                </a:moveTo>
                <a:cubicBezTo>
                  <a:pt x="866839" y="1488746"/>
                  <a:pt x="869557" y="1491463"/>
                  <a:pt x="869557" y="1494814"/>
                </a:cubicBezTo>
                <a:cubicBezTo>
                  <a:pt x="869557" y="1498167"/>
                  <a:pt x="866839" y="1500887"/>
                  <a:pt x="863485" y="1500887"/>
                </a:cubicBezTo>
                <a:cubicBezTo>
                  <a:pt x="860133" y="1500887"/>
                  <a:pt x="857415" y="1498167"/>
                  <a:pt x="857415" y="1494814"/>
                </a:cubicBezTo>
                <a:cubicBezTo>
                  <a:pt x="857415" y="1491463"/>
                  <a:pt x="860133" y="1488746"/>
                  <a:pt x="863485" y="1488746"/>
                </a:cubicBezTo>
                <a:close/>
                <a:moveTo>
                  <a:pt x="3998063" y="1487297"/>
                </a:moveTo>
                <a:cubicBezTo>
                  <a:pt x="4002215" y="1487297"/>
                  <a:pt x="4005582" y="1490663"/>
                  <a:pt x="4005582" y="1494813"/>
                </a:cubicBezTo>
                <a:cubicBezTo>
                  <a:pt x="4005582" y="1498965"/>
                  <a:pt x="4002215" y="1502330"/>
                  <a:pt x="3998063" y="1502330"/>
                </a:cubicBezTo>
                <a:cubicBezTo>
                  <a:pt x="3993911" y="1502330"/>
                  <a:pt x="3990545" y="1498965"/>
                  <a:pt x="3990545" y="1494813"/>
                </a:cubicBezTo>
                <a:cubicBezTo>
                  <a:pt x="3990545" y="1490663"/>
                  <a:pt x="3993911" y="1487297"/>
                  <a:pt x="3998063" y="1487297"/>
                </a:cubicBezTo>
                <a:close/>
                <a:moveTo>
                  <a:pt x="1020213" y="1487297"/>
                </a:moveTo>
                <a:cubicBezTo>
                  <a:pt x="1024366" y="1487297"/>
                  <a:pt x="1027732" y="1490663"/>
                  <a:pt x="1027732" y="1494813"/>
                </a:cubicBezTo>
                <a:cubicBezTo>
                  <a:pt x="1027732" y="1498965"/>
                  <a:pt x="1024366" y="1502330"/>
                  <a:pt x="1020213" y="1502330"/>
                </a:cubicBezTo>
                <a:cubicBezTo>
                  <a:pt x="1016061" y="1502330"/>
                  <a:pt x="1012695" y="1498965"/>
                  <a:pt x="1012695" y="1494813"/>
                </a:cubicBezTo>
                <a:cubicBezTo>
                  <a:pt x="1012695" y="1490663"/>
                  <a:pt x="1016061" y="1487297"/>
                  <a:pt x="1020213" y="1487297"/>
                </a:cubicBezTo>
                <a:close/>
                <a:moveTo>
                  <a:pt x="1176942" y="1485854"/>
                </a:moveTo>
                <a:cubicBezTo>
                  <a:pt x="1181893" y="1485854"/>
                  <a:pt x="1185906" y="1489864"/>
                  <a:pt x="1185906" y="1494813"/>
                </a:cubicBezTo>
                <a:cubicBezTo>
                  <a:pt x="1185906" y="1499764"/>
                  <a:pt x="1181893" y="1503773"/>
                  <a:pt x="1176942" y="1503773"/>
                </a:cubicBezTo>
                <a:cubicBezTo>
                  <a:pt x="1171992" y="1503773"/>
                  <a:pt x="1167979" y="1499764"/>
                  <a:pt x="1167979" y="1494813"/>
                </a:cubicBezTo>
                <a:cubicBezTo>
                  <a:pt x="1167979" y="1489864"/>
                  <a:pt x="1171992" y="1485854"/>
                  <a:pt x="1176942" y="1485854"/>
                </a:cubicBezTo>
                <a:close/>
                <a:moveTo>
                  <a:pt x="3841335" y="1485702"/>
                </a:moveTo>
                <a:cubicBezTo>
                  <a:pt x="3846368" y="1485702"/>
                  <a:pt x="3850449" y="1489779"/>
                  <a:pt x="3850449" y="1494814"/>
                </a:cubicBezTo>
                <a:cubicBezTo>
                  <a:pt x="3850449" y="1499845"/>
                  <a:pt x="3846368" y="1503927"/>
                  <a:pt x="3841335" y="1503927"/>
                </a:cubicBezTo>
                <a:cubicBezTo>
                  <a:pt x="3836301" y="1503927"/>
                  <a:pt x="3832220" y="1499845"/>
                  <a:pt x="3832220" y="1494814"/>
                </a:cubicBezTo>
                <a:cubicBezTo>
                  <a:pt x="3832220" y="1489779"/>
                  <a:pt x="3836301" y="1485702"/>
                  <a:pt x="3841335" y="1485702"/>
                </a:cubicBezTo>
                <a:close/>
                <a:moveTo>
                  <a:pt x="3684606" y="1484283"/>
                </a:moveTo>
                <a:cubicBezTo>
                  <a:pt x="3690422" y="1484283"/>
                  <a:pt x="3695137" y="1489001"/>
                  <a:pt x="3695137" y="1494814"/>
                </a:cubicBezTo>
                <a:cubicBezTo>
                  <a:pt x="3695137" y="1500631"/>
                  <a:pt x="3690422" y="1505342"/>
                  <a:pt x="3684606" y="1505342"/>
                </a:cubicBezTo>
                <a:cubicBezTo>
                  <a:pt x="3678789" y="1505342"/>
                  <a:pt x="3674074" y="1500631"/>
                  <a:pt x="3674074" y="1494814"/>
                </a:cubicBezTo>
                <a:cubicBezTo>
                  <a:pt x="3674074" y="1489001"/>
                  <a:pt x="3678789" y="1484283"/>
                  <a:pt x="3684606" y="1484283"/>
                </a:cubicBezTo>
                <a:close/>
                <a:moveTo>
                  <a:pt x="1333672" y="1484283"/>
                </a:moveTo>
                <a:cubicBezTo>
                  <a:pt x="1339488" y="1484283"/>
                  <a:pt x="1344203" y="1489001"/>
                  <a:pt x="1344203" y="1494814"/>
                </a:cubicBezTo>
                <a:cubicBezTo>
                  <a:pt x="1344203" y="1500631"/>
                  <a:pt x="1339488" y="1505342"/>
                  <a:pt x="1333672" y="1505342"/>
                </a:cubicBezTo>
                <a:cubicBezTo>
                  <a:pt x="1327855" y="1505342"/>
                  <a:pt x="1323140" y="1500631"/>
                  <a:pt x="1323140" y="1494814"/>
                </a:cubicBezTo>
                <a:cubicBezTo>
                  <a:pt x="1323140" y="1489001"/>
                  <a:pt x="1327855" y="1484283"/>
                  <a:pt x="1333672" y="1484283"/>
                </a:cubicBezTo>
                <a:close/>
                <a:moveTo>
                  <a:pt x="3527877" y="1482593"/>
                </a:moveTo>
                <a:cubicBezTo>
                  <a:pt x="3534627" y="1482593"/>
                  <a:pt x="3540100" y="1488065"/>
                  <a:pt x="3540100" y="1494814"/>
                </a:cubicBezTo>
                <a:cubicBezTo>
                  <a:pt x="3540100" y="1501562"/>
                  <a:pt x="3534627" y="1507034"/>
                  <a:pt x="3527877" y="1507034"/>
                </a:cubicBezTo>
                <a:cubicBezTo>
                  <a:pt x="3521126" y="1507034"/>
                  <a:pt x="3515654" y="1501563"/>
                  <a:pt x="3515654" y="1494814"/>
                </a:cubicBezTo>
                <a:cubicBezTo>
                  <a:pt x="3515654" y="1488065"/>
                  <a:pt x="3521126" y="1482593"/>
                  <a:pt x="3527877" y="1482593"/>
                </a:cubicBezTo>
                <a:close/>
                <a:moveTo>
                  <a:pt x="1490400" y="1482593"/>
                </a:moveTo>
                <a:cubicBezTo>
                  <a:pt x="1497150" y="1482593"/>
                  <a:pt x="1502623" y="1488065"/>
                  <a:pt x="1502623" y="1494814"/>
                </a:cubicBezTo>
                <a:cubicBezTo>
                  <a:pt x="1502623" y="1501562"/>
                  <a:pt x="1497150" y="1507034"/>
                  <a:pt x="1490400" y="1507034"/>
                </a:cubicBezTo>
                <a:cubicBezTo>
                  <a:pt x="1483649" y="1507034"/>
                  <a:pt x="1478177" y="1501563"/>
                  <a:pt x="1478177" y="1494814"/>
                </a:cubicBezTo>
                <a:cubicBezTo>
                  <a:pt x="1478177" y="1488065"/>
                  <a:pt x="1483649" y="1482593"/>
                  <a:pt x="1490400" y="1482593"/>
                </a:cubicBezTo>
                <a:close/>
                <a:moveTo>
                  <a:pt x="3371148" y="1480971"/>
                </a:moveTo>
                <a:cubicBezTo>
                  <a:pt x="3378797" y="1480971"/>
                  <a:pt x="3384998" y="1487167"/>
                  <a:pt x="3384998" y="1494814"/>
                </a:cubicBezTo>
                <a:cubicBezTo>
                  <a:pt x="3384998" y="1502460"/>
                  <a:pt x="3378797" y="1508656"/>
                  <a:pt x="3371148" y="1508656"/>
                </a:cubicBezTo>
                <a:cubicBezTo>
                  <a:pt x="3363499" y="1508656"/>
                  <a:pt x="3357298" y="1502460"/>
                  <a:pt x="3357298" y="1494814"/>
                </a:cubicBezTo>
                <a:cubicBezTo>
                  <a:pt x="3357298" y="1487167"/>
                  <a:pt x="3363499" y="1480971"/>
                  <a:pt x="3371148" y="1480971"/>
                </a:cubicBezTo>
                <a:close/>
                <a:moveTo>
                  <a:pt x="1647130" y="1480971"/>
                </a:moveTo>
                <a:cubicBezTo>
                  <a:pt x="1654779" y="1480971"/>
                  <a:pt x="1660979" y="1487167"/>
                  <a:pt x="1660979" y="1494814"/>
                </a:cubicBezTo>
                <a:cubicBezTo>
                  <a:pt x="1660979" y="1502460"/>
                  <a:pt x="1654779" y="1508656"/>
                  <a:pt x="1647130" y="1508656"/>
                </a:cubicBezTo>
                <a:cubicBezTo>
                  <a:pt x="1639481" y="1508656"/>
                  <a:pt x="1633280" y="1502460"/>
                  <a:pt x="1633280" y="1494814"/>
                </a:cubicBezTo>
                <a:cubicBezTo>
                  <a:pt x="1633280" y="1487167"/>
                  <a:pt x="1639481" y="1480971"/>
                  <a:pt x="1647130" y="1480971"/>
                </a:cubicBezTo>
                <a:close/>
                <a:moveTo>
                  <a:pt x="3214418" y="1479631"/>
                </a:moveTo>
                <a:cubicBezTo>
                  <a:pt x="3222804" y="1479631"/>
                  <a:pt x="3229602" y="1486428"/>
                  <a:pt x="3229602" y="1494813"/>
                </a:cubicBezTo>
                <a:cubicBezTo>
                  <a:pt x="3229602" y="1503197"/>
                  <a:pt x="3222804" y="1509995"/>
                  <a:pt x="3214418" y="1509995"/>
                </a:cubicBezTo>
                <a:cubicBezTo>
                  <a:pt x="3206033" y="1509995"/>
                  <a:pt x="3199235" y="1503197"/>
                  <a:pt x="3199235" y="1494813"/>
                </a:cubicBezTo>
                <a:cubicBezTo>
                  <a:pt x="3199235" y="1486428"/>
                  <a:pt x="3206033" y="1479631"/>
                  <a:pt x="3214418" y="1479631"/>
                </a:cubicBezTo>
                <a:close/>
                <a:moveTo>
                  <a:pt x="1803858" y="1479631"/>
                </a:moveTo>
                <a:cubicBezTo>
                  <a:pt x="1812244" y="1479631"/>
                  <a:pt x="1819042" y="1486428"/>
                  <a:pt x="1819042" y="1494813"/>
                </a:cubicBezTo>
                <a:cubicBezTo>
                  <a:pt x="1819042" y="1503197"/>
                  <a:pt x="1812244" y="1509995"/>
                  <a:pt x="1803858" y="1509995"/>
                </a:cubicBezTo>
                <a:cubicBezTo>
                  <a:pt x="1795473" y="1509995"/>
                  <a:pt x="1788675" y="1503197"/>
                  <a:pt x="1788675" y="1494813"/>
                </a:cubicBezTo>
                <a:cubicBezTo>
                  <a:pt x="1788675" y="1486428"/>
                  <a:pt x="1795473" y="1479631"/>
                  <a:pt x="1803858" y="1479631"/>
                </a:cubicBezTo>
                <a:close/>
                <a:moveTo>
                  <a:pt x="3057690" y="1478241"/>
                </a:moveTo>
                <a:cubicBezTo>
                  <a:pt x="3066845" y="1478241"/>
                  <a:pt x="3074266" y="1485658"/>
                  <a:pt x="3074266" y="1494814"/>
                </a:cubicBezTo>
                <a:cubicBezTo>
                  <a:pt x="3074266" y="1503962"/>
                  <a:pt x="3066845" y="1511388"/>
                  <a:pt x="3057690" y="1511388"/>
                </a:cubicBezTo>
                <a:cubicBezTo>
                  <a:pt x="3048535" y="1511388"/>
                  <a:pt x="3041113" y="1503962"/>
                  <a:pt x="3041113" y="1494814"/>
                </a:cubicBezTo>
                <a:cubicBezTo>
                  <a:pt x="3041113" y="1485658"/>
                  <a:pt x="3048535" y="1478241"/>
                  <a:pt x="3057690" y="1478241"/>
                </a:cubicBezTo>
                <a:close/>
                <a:moveTo>
                  <a:pt x="1960588" y="1478241"/>
                </a:moveTo>
                <a:cubicBezTo>
                  <a:pt x="1969743" y="1478241"/>
                  <a:pt x="1977164" y="1485658"/>
                  <a:pt x="1977164" y="1494814"/>
                </a:cubicBezTo>
                <a:cubicBezTo>
                  <a:pt x="1977164" y="1503962"/>
                  <a:pt x="1969743" y="1511388"/>
                  <a:pt x="1960588" y="1511388"/>
                </a:cubicBezTo>
                <a:cubicBezTo>
                  <a:pt x="1951433" y="1511388"/>
                  <a:pt x="1944011" y="1503962"/>
                  <a:pt x="1944011" y="1494814"/>
                </a:cubicBezTo>
                <a:cubicBezTo>
                  <a:pt x="1944011" y="1485658"/>
                  <a:pt x="1951433" y="1478241"/>
                  <a:pt x="1960588" y="1478241"/>
                </a:cubicBezTo>
                <a:close/>
                <a:moveTo>
                  <a:pt x="2900962" y="1477210"/>
                </a:moveTo>
                <a:cubicBezTo>
                  <a:pt x="2910686" y="1477210"/>
                  <a:pt x="2918570" y="1485090"/>
                  <a:pt x="2918570" y="1494813"/>
                </a:cubicBezTo>
                <a:cubicBezTo>
                  <a:pt x="2918570" y="1504532"/>
                  <a:pt x="2910686" y="1512417"/>
                  <a:pt x="2900962" y="1512417"/>
                </a:cubicBezTo>
                <a:cubicBezTo>
                  <a:pt x="2891237" y="1512417"/>
                  <a:pt x="2883353" y="1504532"/>
                  <a:pt x="2883353" y="1494813"/>
                </a:cubicBezTo>
                <a:cubicBezTo>
                  <a:pt x="2883353" y="1485090"/>
                  <a:pt x="2891237" y="1477210"/>
                  <a:pt x="2900962" y="1477210"/>
                </a:cubicBezTo>
                <a:close/>
                <a:moveTo>
                  <a:pt x="2117316" y="1477210"/>
                </a:moveTo>
                <a:cubicBezTo>
                  <a:pt x="2127041" y="1477210"/>
                  <a:pt x="2134925" y="1485090"/>
                  <a:pt x="2134925" y="1494813"/>
                </a:cubicBezTo>
                <a:cubicBezTo>
                  <a:pt x="2134925" y="1504532"/>
                  <a:pt x="2127041" y="1512417"/>
                  <a:pt x="2117316" y="1512417"/>
                </a:cubicBezTo>
                <a:cubicBezTo>
                  <a:pt x="2107592" y="1512417"/>
                  <a:pt x="2099708" y="1504532"/>
                  <a:pt x="2099708" y="1494813"/>
                </a:cubicBezTo>
                <a:cubicBezTo>
                  <a:pt x="2099708" y="1485090"/>
                  <a:pt x="2107592" y="1477210"/>
                  <a:pt x="2117316" y="1477210"/>
                </a:cubicBezTo>
                <a:close/>
                <a:moveTo>
                  <a:pt x="2744232" y="1476361"/>
                </a:moveTo>
                <a:cubicBezTo>
                  <a:pt x="2754424" y="1476361"/>
                  <a:pt x="2762687" y="1484627"/>
                  <a:pt x="2762687" y="1494814"/>
                </a:cubicBezTo>
                <a:cubicBezTo>
                  <a:pt x="2762687" y="1505003"/>
                  <a:pt x="2754424" y="1513263"/>
                  <a:pt x="2744232" y="1513263"/>
                </a:cubicBezTo>
                <a:cubicBezTo>
                  <a:pt x="2734039" y="1513263"/>
                  <a:pt x="2725776" y="1505003"/>
                  <a:pt x="2725776" y="1494814"/>
                </a:cubicBezTo>
                <a:cubicBezTo>
                  <a:pt x="2725776" y="1484627"/>
                  <a:pt x="2734039" y="1476361"/>
                  <a:pt x="2744232" y="1476361"/>
                </a:cubicBezTo>
                <a:close/>
                <a:moveTo>
                  <a:pt x="2274045" y="1476361"/>
                </a:moveTo>
                <a:cubicBezTo>
                  <a:pt x="2284238" y="1476361"/>
                  <a:pt x="2292501" y="1484627"/>
                  <a:pt x="2292501" y="1494814"/>
                </a:cubicBezTo>
                <a:cubicBezTo>
                  <a:pt x="2292501" y="1505003"/>
                  <a:pt x="2284238" y="1513263"/>
                  <a:pt x="2274045" y="1513263"/>
                </a:cubicBezTo>
                <a:cubicBezTo>
                  <a:pt x="2263853" y="1513263"/>
                  <a:pt x="2255590" y="1505003"/>
                  <a:pt x="2255590" y="1494814"/>
                </a:cubicBezTo>
                <a:cubicBezTo>
                  <a:pt x="2255590" y="1484627"/>
                  <a:pt x="2263853" y="1476361"/>
                  <a:pt x="2274045" y="1476361"/>
                </a:cubicBezTo>
                <a:close/>
                <a:moveTo>
                  <a:pt x="2587503" y="1475932"/>
                </a:moveTo>
                <a:cubicBezTo>
                  <a:pt x="2597934" y="1475932"/>
                  <a:pt x="2606390" y="1484384"/>
                  <a:pt x="2606390" y="1494813"/>
                </a:cubicBezTo>
                <a:cubicBezTo>
                  <a:pt x="2606390" y="1505239"/>
                  <a:pt x="2597934" y="1513696"/>
                  <a:pt x="2587503" y="1513696"/>
                </a:cubicBezTo>
                <a:cubicBezTo>
                  <a:pt x="2577073" y="1513696"/>
                  <a:pt x="2568617" y="1505239"/>
                  <a:pt x="2568617" y="1494813"/>
                </a:cubicBezTo>
                <a:cubicBezTo>
                  <a:pt x="2568617" y="1484384"/>
                  <a:pt x="2577073" y="1475932"/>
                  <a:pt x="2587503" y="1475932"/>
                </a:cubicBezTo>
                <a:close/>
                <a:moveTo>
                  <a:pt x="2430774" y="1475932"/>
                </a:moveTo>
                <a:cubicBezTo>
                  <a:pt x="2441205" y="1475932"/>
                  <a:pt x="2449661" y="1484384"/>
                  <a:pt x="2449661" y="1494813"/>
                </a:cubicBezTo>
                <a:cubicBezTo>
                  <a:pt x="2449661" y="1505239"/>
                  <a:pt x="2441205" y="1513696"/>
                  <a:pt x="2430774" y="1513696"/>
                </a:cubicBezTo>
                <a:cubicBezTo>
                  <a:pt x="2420344" y="1513696"/>
                  <a:pt x="2411888" y="1505239"/>
                  <a:pt x="2411888" y="1494813"/>
                </a:cubicBezTo>
                <a:cubicBezTo>
                  <a:pt x="2411888" y="1484384"/>
                  <a:pt x="2420344" y="1475932"/>
                  <a:pt x="2430774" y="1475932"/>
                </a:cubicBezTo>
                <a:close/>
                <a:moveTo>
                  <a:pt x="4703344" y="1357316"/>
                </a:moveTo>
                <a:cubicBezTo>
                  <a:pt x="4704303" y="1357316"/>
                  <a:pt x="4705081" y="1358098"/>
                  <a:pt x="4705081" y="1359059"/>
                </a:cubicBezTo>
                <a:cubicBezTo>
                  <a:pt x="4705081" y="1360019"/>
                  <a:pt x="4704303" y="1360795"/>
                  <a:pt x="4703344" y="1360795"/>
                </a:cubicBezTo>
                <a:cubicBezTo>
                  <a:pt x="4702384" y="1360795"/>
                  <a:pt x="4701607" y="1360019"/>
                  <a:pt x="4701607" y="1359059"/>
                </a:cubicBezTo>
                <a:cubicBezTo>
                  <a:pt x="4701607" y="1358098"/>
                  <a:pt x="4702384" y="1357316"/>
                  <a:pt x="4703344" y="1357316"/>
                </a:cubicBezTo>
                <a:close/>
                <a:moveTo>
                  <a:pt x="314934" y="1357316"/>
                </a:moveTo>
                <a:cubicBezTo>
                  <a:pt x="315893" y="1357316"/>
                  <a:pt x="316671" y="1358098"/>
                  <a:pt x="316671" y="1359059"/>
                </a:cubicBezTo>
                <a:cubicBezTo>
                  <a:pt x="316671" y="1360019"/>
                  <a:pt x="315893" y="1360795"/>
                  <a:pt x="314934" y="1360795"/>
                </a:cubicBezTo>
                <a:cubicBezTo>
                  <a:pt x="313975" y="1360795"/>
                  <a:pt x="313196" y="1360019"/>
                  <a:pt x="313196" y="1359059"/>
                </a:cubicBezTo>
                <a:cubicBezTo>
                  <a:pt x="313196" y="1358098"/>
                  <a:pt x="313975" y="1357316"/>
                  <a:pt x="314934" y="1357316"/>
                </a:cubicBezTo>
                <a:close/>
                <a:moveTo>
                  <a:pt x="4546615" y="1356411"/>
                </a:moveTo>
                <a:cubicBezTo>
                  <a:pt x="4548074" y="1356411"/>
                  <a:pt x="4549257" y="1357597"/>
                  <a:pt x="4549257" y="1359056"/>
                </a:cubicBezTo>
                <a:cubicBezTo>
                  <a:pt x="4549257" y="1360515"/>
                  <a:pt x="4548074" y="1361699"/>
                  <a:pt x="4546615" y="1361699"/>
                </a:cubicBezTo>
                <a:cubicBezTo>
                  <a:pt x="4545156" y="1361699"/>
                  <a:pt x="4543973" y="1360515"/>
                  <a:pt x="4543973" y="1359056"/>
                </a:cubicBezTo>
                <a:cubicBezTo>
                  <a:pt x="4543973" y="1357597"/>
                  <a:pt x="4545156" y="1356411"/>
                  <a:pt x="4546615" y="1356411"/>
                </a:cubicBezTo>
                <a:close/>
                <a:moveTo>
                  <a:pt x="471663" y="1356411"/>
                </a:moveTo>
                <a:cubicBezTo>
                  <a:pt x="473121" y="1356411"/>
                  <a:pt x="474304" y="1357597"/>
                  <a:pt x="474304" y="1359056"/>
                </a:cubicBezTo>
                <a:cubicBezTo>
                  <a:pt x="474304" y="1360515"/>
                  <a:pt x="473121" y="1361699"/>
                  <a:pt x="471663" y="1361699"/>
                </a:cubicBezTo>
                <a:cubicBezTo>
                  <a:pt x="470204" y="1361699"/>
                  <a:pt x="469021" y="1360515"/>
                  <a:pt x="469021" y="1359056"/>
                </a:cubicBezTo>
                <a:cubicBezTo>
                  <a:pt x="469021" y="1357597"/>
                  <a:pt x="470204" y="1356411"/>
                  <a:pt x="471663" y="1356411"/>
                </a:cubicBezTo>
                <a:close/>
                <a:moveTo>
                  <a:pt x="4389886" y="1355422"/>
                </a:moveTo>
                <a:cubicBezTo>
                  <a:pt x="4391892" y="1355422"/>
                  <a:pt x="4393519" y="1357048"/>
                  <a:pt x="4393519" y="1359059"/>
                </a:cubicBezTo>
                <a:cubicBezTo>
                  <a:pt x="4393519" y="1361064"/>
                  <a:pt x="4391892" y="1362694"/>
                  <a:pt x="4389886" y="1362694"/>
                </a:cubicBezTo>
                <a:cubicBezTo>
                  <a:pt x="4387880" y="1362694"/>
                  <a:pt x="4386253" y="1361064"/>
                  <a:pt x="4386253" y="1359059"/>
                </a:cubicBezTo>
                <a:cubicBezTo>
                  <a:pt x="4386253" y="1357048"/>
                  <a:pt x="4387880" y="1355422"/>
                  <a:pt x="4389886" y="1355422"/>
                </a:cubicBezTo>
                <a:close/>
                <a:moveTo>
                  <a:pt x="628392" y="1355422"/>
                </a:moveTo>
                <a:cubicBezTo>
                  <a:pt x="630399" y="1355422"/>
                  <a:pt x="632025" y="1357048"/>
                  <a:pt x="632025" y="1359059"/>
                </a:cubicBezTo>
                <a:cubicBezTo>
                  <a:pt x="632025" y="1361064"/>
                  <a:pt x="630399" y="1362694"/>
                  <a:pt x="628392" y="1362694"/>
                </a:cubicBezTo>
                <a:cubicBezTo>
                  <a:pt x="626385" y="1362694"/>
                  <a:pt x="624759" y="1361064"/>
                  <a:pt x="624759" y="1359059"/>
                </a:cubicBezTo>
                <a:cubicBezTo>
                  <a:pt x="624759" y="1357048"/>
                  <a:pt x="626385" y="1355422"/>
                  <a:pt x="628392" y="1355422"/>
                </a:cubicBezTo>
                <a:close/>
                <a:moveTo>
                  <a:pt x="4233157" y="1354279"/>
                </a:moveTo>
                <a:cubicBezTo>
                  <a:pt x="4235795" y="1354279"/>
                  <a:pt x="4237933" y="1356418"/>
                  <a:pt x="4237933" y="1359059"/>
                </a:cubicBezTo>
                <a:cubicBezTo>
                  <a:pt x="4237933" y="1361696"/>
                  <a:pt x="4235794" y="1363835"/>
                  <a:pt x="4233157" y="1363835"/>
                </a:cubicBezTo>
                <a:cubicBezTo>
                  <a:pt x="4230519" y="1363835"/>
                  <a:pt x="4228380" y="1361696"/>
                  <a:pt x="4228380" y="1359059"/>
                </a:cubicBezTo>
                <a:cubicBezTo>
                  <a:pt x="4228380" y="1356418"/>
                  <a:pt x="4230519" y="1354279"/>
                  <a:pt x="4233157" y="1354279"/>
                </a:cubicBezTo>
                <a:close/>
                <a:moveTo>
                  <a:pt x="785120" y="1354279"/>
                </a:moveTo>
                <a:cubicBezTo>
                  <a:pt x="787758" y="1354279"/>
                  <a:pt x="789897" y="1356418"/>
                  <a:pt x="789897" y="1359059"/>
                </a:cubicBezTo>
                <a:cubicBezTo>
                  <a:pt x="789897" y="1361696"/>
                  <a:pt x="787758" y="1363835"/>
                  <a:pt x="785120" y="1363835"/>
                </a:cubicBezTo>
                <a:cubicBezTo>
                  <a:pt x="782482" y="1363835"/>
                  <a:pt x="780344" y="1361696"/>
                  <a:pt x="780344" y="1359059"/>
                </a:cubicBezTo>
                <a:cubicBezTo>
                  <a:pt x="780344" y="1356418"/>
                  <a:pt x="782482" y="1354279"/>
                  <a:pt x="785120" y="1354279"/>
                </a:cubicBezTo>
                <a:close/>
                <a:moveTo>
                  <a:pt x="4076428" y="1353109"/>
                </a:moveTo>
                <a:cubicBezTo>
                  <a:pt x="4079714" y="1353109"/>
                  <a:pt x="4082376" y="1355769"/>
                  <a:pt x="4082376" y="1359056"/>
                </a:cubicBezTo>
                <a:cubicBezTo>
                  <a:pt x="4082376" y="1362341"/>
                  <a:pt x="4079713" y="1365007"/>
                  <a:pt x="4076428" y="1365007"/>
                </a:cubicBezTo>
                <a:cubicBezTo>
                  <a:pt x="4073143" y="1365007"/>
                  <a:pt x="4070480" y="1362341"/>
                  <a:pt x="4070480" y="1359056"/>
                </a:cubicBezTo>
                <a:cubicBezTo>
                  <a:pt x="4070480" y="1355769"/>
                  <a:pt x="4073144" y="1353109"/>
                  <a:pt x="4076428" y="1353109"/>
                </a:cubicBezTo>
                <a:close/>
                <a:moveTo>
                  <a:pt x="941851" y="1353109"/>
                </a:moveTo>
                <a:cubicBezTo>
                  <a:pt x="945136" y="1353109"/>
                  <a:pt x="947798" y="1355769"/>
                  <a:pt x="947798" y="1359056"/>
                </a:cubicBezTo>
                <a:cubicBezTo>
                  <a:pt x="947798" y="1362341"/>
                  <a:pt x="945136" y="1365007"/>
                  <a:pt x="941851" y="1365007"/>
                </a:cubicBezTo>
                <a:cubicBezTo>
                  <a:pt x="938565" y="1365007"/>
                  <a:pt x="935902" y="1362341"/>
                  <a:pt x="935902" y="1359056"/>
                </a:cubicBezTo>
                <a:cubicBezTo>
                  <a:pt x="935902" y="1355769"/>
                  <a:pt x="938565" y="1353109"/>
                  <a:pt x="941851" y="1353109"/>
                </a:cubicBezTo>
                <a:close/>
                <a:moveTo>
                  <a:pt x="1098578" y="1351807"/>
                </a:moveTo>
                <a:cubicBezTo>
                  <a:pt x="1102579" y="1351807"/>
                  <a:pt x="1105822" y="1355053"/>
                  <a:pt x="1105822" y="1359056"/>
                </a:cubicBezTo>
                <a:cubicBezTo>
                  <a:pt x="1105822" y="1363060"/>
                  <a:pt x="1102579" y="1366299"/>
                  <a:pt x="1098578" y="1366299"/>
                </a:cubicBezTo>
                <a:cubicBezTo>
                  <a:pt x="1094577" y="1366299"/>
                  <a:pt x="1091334" y="1363060"/>
                  <a:pt x="1091334" y="1359056"/>
                </a:cubicBezTo>
                <a:cubicBezTo>
                  <a:pt x="1091334" y="1355053"/>
                  <a:pt x="1094577" y="1351807"/>
                  <a:pt x="1098578" y="1351807"/>
                </a:cubicBezTo>
                <a:close/>
                <a:moveTo>
                  <a:pt x="3919698" y="1351672"/>
                </a:moveTo>
                <a:cubicBezTo>
                  <a:pt x="3923775" y="1351672"/>
                  <a:pt x="3927079" y="1354981"/>
                  <a:pt x="3927079" y="1359059"/>
                </a:cubicBezTo>
                <a:cubicBezTo>
                  <a:pt x="3927079" y="1363136"/>
                  <a:pt x="3923775" y="1366441"/>
                  <a:pt x="3919698" y="1366441"/>
                </a:cubicBezTo>
                <a:cubicBezTo>
                  <a:pt x="3915622" y="1366441"/>
                  <a:pt x="3912318" y="1363136"/>
                  <a:pt x="3912318" y="1359059"/>
                </a:cubicBezTo>
                <a:cubicBezTo>
                  <a:pt x="3912318" y="1354981"/>
                  <a:pt x="3915622" y="1351672"/>
                  <a:pt x="3919698" y="1351672"/>
                </a:cubicBezTo>
                <a:close/>
                <a:moveTo>
                  <a:pt x="3762970" y="1350238"/>
                </a:moveTo>
                <a:cubicBezTo>
                  <a:pt x="3767838" y="1350238"/>
                  <a:pt x="3771783" y="1354188"/>
                  <a:pt x="3771783" y="1359056"/>
                </a:cubicBezTo>
                <a:cubicBezTo>
                  <a:pt x="3771783" y="1363925"/>
                  <a:pt x="3767838" y="1367874"/>
                  <a:pt x="3762970" y="1367874"/>
                </a:cubicBezTo>
                <a:cubicBezTo>
                  <a:pt x="3758103" y="1367874"/>
                  <a:pt x="3754157" y="1363925"/>
                  <a:pt x="3754157" y="1359056"/>
                </a:cubicBezTo>
                <a:cubicBezTo>
                  <a:pt x="3754157" y="1354188"/>
                  <a:pt x="3758103" y="1350238"/>
                  <a:pt x="3762970" y="1350238"/>
                </a:cubicBezTo>
                <a:close/>
                <a:moveTo>
                  <a:pt x="1255307" y="1350238"/>
                </a:moveTo>
                <a:cubicBezTo>
                  <a:pt x="1260175" y="1350238"/>
                  <a:pt x="1264120" y="1354188"/>
                  <a:pt x="1264120" y="1359056"/>
                </a:cubicBezTo>
                <a:cubicBezTo>
                  <a:pt x="1264120" y="1363925"/>
                  <a:pt x="1260175" y="1367874"/>
                  <a:pt x="1255307" y="1367874"/>
                </a:cubicBezTo>
                <a:cubicBezTo>
                  <a:pt x="1250440" y="1367874"/>
                  <a:pt x="1246494" y="1363925"/>
                  <a:pt x="1246494" y="1359056"/>
                </a:cubicBezTo>
                <a:cubicBezTo>
                  <a:pt x="1246494" y="1354188"/>
                  <a:pt x="1250440" y="1350238"/>
                  <a:pt x="1255307" y="1350238"/>
                </a:cubicBezTo>
                <a:close/>
                <a:moveTo>
                  <a:pt x="3606241" y="1348846"/>
                </a:moveTo>
                <a:cubicBezTo>
                  <a:pt x="3611879" y="1348846"/>
                  <a:pt x="3616449" y="1353415"/>
                  <a:pt x="3616449" y="1359056"/>
                </a:cubicBezTo>
                <a:cubicBezTo>
                  <a:pt x="3616449" y="1364695"/>
                  <a:pt x="3611879" y="1369268"/>
                  <a:pt x="3606241" y="1369268"/>
                </a:cubicBezTo>
                <a:cubicBezTo>
                  <a:pt x="3600603" y="1369268"/>
                  <a:pt x="3596033" y="1364695"/>
                  <a:pt x="3596033" y="1359056"/>
                </a:cubicBezTo>
                <a:cubicBezTo>
                  <a:pt x="3596033" y="1353415"/>
                  <a:pt x="3600603" y="1348846"/>
                  <a:pt x="3606241" y="1348846"/>
                </a:cubicBezTo>
                <a:close/>
                <a:moveTo>
                  <a:pt x="1412036" y="1348846"/>
                </a:moveTo>
                <a:cubicBezTo>
                  <a:pt x="1417674" y="1348846"/>
                  <a:pt x="1422244" y="1353415"/>
                  <a:pt x="1422244" y="1359056"/>
                </a:cubicBezTo>
                <a:cubicBezTo>
                  <a:pt x="1422244" y="1364695"/>
                  <a:pt x="1417674" y="1369268"/>
                  <a:pt x="1412036" y="1369268"/>
                </a:cubicBezTo>
                <a:cubicBezTo>
                  <a:pt x="1406398" y="1369268"/>
                  <a:pt x="1401828" y="1364695"/>
                  <a:pt x="1401828" y="1359056"/>
                </a:cubicBezTo>
                <a:cubicBezTo>
                  <a:pt x="1401828" y="1353415"/>
                  <a:pt x="1406398" y="1348846"/>
                  <a:pt x="1412036" y="1348846"/>
                </a:cubicBezTo>
                <a:close/>
                <a:moveTo>
                  <a:pt x="3449512" y="1347350"/>
                </a:moveTo>
                <a:cubicBezTo>
                  <a:pt x="3455976" y="1347350"/>
                  <a:pt x="3461215" y="1352592"/>
                  <a:pt x="3461215" y="1359059"/>
                </a:cubicBezTo>
                <a:cubicBezTo>
                  <a:pt x="3461215" y="1365519"/>
                  <a:pt x="3455976" y="1370762"/>
                  <a:pt x="3449512" y="1370762"/>
                </a:cubicBezTo>
                <a:cubicBezTo>
                  <a:pt x="3443049" y="1370762"/>
                  <a:pt x="3437810" y="1365519"/>
                  <a:pt x="3437810" y="1359059"/>
                </a:cubicBezTo>
                <a:cubicBezTo>
                  <a:pt x="3437810" y="1352592"/>
                  <a:pt x="3443049" y="1347350"/>
                  <a:pt x="3449512" y="1347350"/>
                </a:cubicBezTo>
                <a:close/>
                <a:moveTo>
                  <a:pt x="1568765" y="1347350"/>
                </a:moveTo>
                <a:cubicBezTo>
                  <a:pt x="1575228" y="1347350"/>
                  <a:pt x="1580467" y="1352592"/>
                  <a:pt x="1580467" y="1359059"/>
                </a:cubicBezTo>
                <a:cubicBezTo>
                  <a:pt x="1580467" y="1365519"/>
                  <a:pt x="1575228" y="1370762"/>
                  <a:pt x="1568765" y="1370762"/>
                </a:cubicBezTo>
                <a:cubicBezTo>
                  <a:pt x="1562301" y="1370762"/>
                  <a:pt x="1557062" y="1365519"/>
                  <a:pt x="1557062" y="1359059"/>
                </a:cubicBezTo>
                <a:cubicBezTo>
                  <a:pt x="1557062" y="1352592"/>
                  <a:pt x="1562301" y="1347350"/>
                  <a:pt x="1568765" y="1347350"/>
                </a:cubicBezTo>
                <a:close/>
                <a:moveTo>
                  <a:pt x="3292784" y="1346116"/>
                </a:moveTo>
                <a:cubicBezTo>
                  <a:pt x="3299927" y="1346116"/>
                  <a:pt x="3305717" y="1351912"/>
                  <a:pt x="3305717" y="1359059"/>
                </a:cubicBezTo>
                <a:cubicBezTo>
                  <a:pt x="3305717" y="1366202"/>
                  <a:pt x="3299927" y="1371994"/>
                  <a:pt x="3292784" y="1371994"/>
                </a:cubicBezTo>
                <a:cubicBezTo>
                  <a:pt x="3285640" y="1371994"/>
                  <a:pt x="3279850" y="1366202"/>
                  <a:pt x="3279850" y="1359059"/>
                </a:cubicBezTo>
                <a:cubicBezTo>
                  <a:pt x="3279850" y="1351912"/>
                  <a:pt x="3285640" y="1346116"/>
                  <a:pt x="3292784" y="1346116"/>
                </a:cubicBezTo>
                <a:close/>
                <a:moveTo>
                  <a:pt x="1725494" y="1346116"/>
                </a:moveTo>
                <a:cubicBezTo>
                  <a:pt x="1732637" y="1346116"/>
                  <a:pt x="1738427" y="1351912"/>
                  <a:pt x="1738427" y="1359059"/>
                </a:cubicBezTo>
                <a:cubicBezTo>
                  <a:pt x="1738427" y="1366202"/>
                  <a:pt x="1732637" y="1371994"/>
                  <a:pt x="1725494" y="1371994"/>
                </a:cubicBezTo>
                <a:cubicBezTo>
                  <a:pt x="1718350" y="1371994"/>
                  <a:pt x="1712560" y="1366202"/>
                  <a:pt x="1712560" y="1359059"/>
                </a:cubicBezTo>
                <a:cubicBezTo>
                  <a:pt x="1712560" y="1351912"/>
                  <a:pt x="1718350" y="1346116"/>
                  <a:pt x="1725494" y="1346116"/>
                </a:cubicBezTo>
                <a:close/>
                <a:moveTo>
                  <a:pt x="3136055" y="1344827"/>
                </a:moveTo>
                <a:cubicBezTo>
                  <a:pt x="3143911" y="1344827"/>
                  <a:pt x="3150279" y="1351198"/>
                  <a:pt x="3150279" y="1359059"/>
                </a:cubicBezTo>
                <a:cubicBezTo>
                  <a:pt x="3150279" y="1366916"/>
                  <a:pt x="3143911" y="1373287"/>
                  <a:pt x="3136055" y="1373287"/>
                </a:cubicBezTo>
                <a:cubicBezTo>
                  <a:pt x="3128198" y="1373287"/>
                  <a:pt x="3121830" y="1366916"/>
                  <a:pt x="3121830" y="1359059"/>
                </a:cubicBezTo>
                <a:cubicBezTo>
                  <a:pt x="3121830" y="1351198"/>
                  <a:pt x="3128198" y="1344827"/>
                  <a:pt x="3136055" y="1344827"/>
                </a:cubicBezTo>
                <a:close/>
                <a:moveTo>
                  <a:pt x="1882223" y="1344827"/>
                </a:moveTo>
                <a:cubicBezTo>
                  <a:pt x="1890079" y="1344827"/>
                  <a:pt x="1896447" y="1351198"/>
                  <a:pt x="1896447" y="1359059"/>
                </a:cubicBezTo>
                <a:cubicBezTo>
                  <a:pt x="1896447" y="1366916"/>
                  <a:pt x="1890079" y="1373287"/>
                  <a:pt x="1882223" y="1373287"/>
                </a:cubicBezTo>
                <a:cubicBezTo>
                  <a:pt x="1874366" y="1373287"/>
                  <a:pt x="1867998" y="1366916"/>
                  <a:pt x="1867998" y="1359059"/>
                </a:cubicBezTo>
                <a:cubicBezTo>
                  <a:pt x="1867998" y="1351198"/>
                  <a:pt x="1874366" y="1344827"/>
                  <a:pt x="1882223" y="1344827"/>
                </a:cubicBezTo>
                <a:close/>
                <a:moveTo>
                  <a:pt x="2979326" y="1343676"/>
                </a:moveTo>
                <a:cubicBezTo>
                  <a:pt x="2987819" y="1343676"/>
                  <a:pt x="2994705" y="1350561"/>
                  <a:pt x="2994705" y="1359059"/>
                </a:cubicBezTo>
                <a:cubicBezTo>
                  <a:pt x="2994705" y="1367553"/>
                  <a:pt x="2987819" y="1374440"/>
                  <a:pt x="2979326" y="1374440"/>
                </a:cubicBezTo>
                <a:cubicBezTo>
                  <a:pt x="2970833" y="1374440"/>
                  <a:pt x="2963947" y="1367553"/>
                  <a:pt x="2963947" y="1359059"/>
                </a:cubicBezTo>
                <a:cubicBezTo>
                  <a:pt x="2963947" y="1350561"/>
                  <a:pt x="2970833" y="1343676"/>
                  <a:pt x="2979326" y="1343676"/>
                </a:cubicBezTo>
                <a:close/>
                <a:moveTo>
                  <a:pt x="2038952" y="1343676"/>
                </a:moveTo>
                <a:cubicBezTo>
                  <a:pt x="2047445" y="1343676"/>
                  <a:pt x="2054331" y="1350561"/>
                  <a:pt x="2054331" y="1359059"/>
                </a:cubicBezTo>
                <a:cubicBezTo>
                  <a:pt x="2054331" y="1367553"/>
                  <a:pt x="2047445" y="1374440"/>
                  <a:pt x="2038952" y="1374440"/>
                </a:cubicBezTo>
                <a:cubicBezTo>
                  <a:pt x="2030459" y="1374440"/>
                  <a:pt x="2023573" y="1367553"/>
                  <a:pt x="2023573" y="1359059"/>
                </a:cubicBezTo>
                <a:cubicBezTo>
                  <a:pt x="2023573" y="1350561"/>
                  <a:pt x="2030459" y="1343676"/>
                  <a:pt x="2038952" y="1343676"/>
                </a:cubicBezTo>
                <a:close/>
                <a:moveTo>
                  <a:pt x="2822597" y="1342881"/>
                </a:moveTo>
                <a:cubicBezTo>
                  <a:pt x="2831528" y="1342881"/>
                  <a:pt x="2838769" y="1350124"/>
                  <a:pt x="2838769" y="1359059"/>
                </a:cubicBezTo>
                <a:cubicBezTo>
                  <a:pt x="2838769" y="1367994"/>
                  <a:pt x="2831529" y="1375235"/>
                  <a:pt x="2822597" y="1375235"/>
                </a:cubicBezTo>
                <a:cubicBezTo>
                  <a:pt x="2813665" y="1375235"/>
                  <a:pt x="2806424" y="1367994"/>
                  <a:pt x="2806424" y="1359059"/>
                </a:cubicBezTo>
                <a:cubicBezTo>
                  <a:pt x="2806424" y="1350124"/>
                  <a:pt x="2813665" y="1342881"/>
                  <a:pt x="2822597" y="1342881"/>
                </a:cubicBezTo>
                <a:close/>
                <a:moveTo>
                  <a:pt x="2195681" y="1342881"/>
                </a:moveTo>
                <a:cubicBezTo>
                  <a:pt x="2204612" y="1342881"/>
                  <a:pt x="2211853" y="1350124"/>
                  <a:pt x="2211853" y="1359059"/>
                </a:cubicBezTo>
                <a:cubicBezTo>
                  <a:pt x="2211853" y="1367994"/>
                  <a:pt x="2204613" y="1375235"/>
                  <a:pt x="2195681" y="1375235"/>
                </a:cubicBezTo>
                <a:cubicBezTo>
                  <a:pt x="2186749" y="1375235"/>
                  <a:pt x="2179508" y="1367994"/>
                  <a:pt x="2179508" y="1359059"/>
                </a:cubicBezTo>
                <a:cubicBezTo>
                  <a:pt x="2179508" y="1350124"/>
                  <a:pt x="2186748" y="1342881"/>
                  <a:pt x="2195681" y="1342881"/>
                </a:cubicBezTo>
                <a:close/>
                <a:moveTo>
                  <a:pt x="2665868" y="1342480"/>
                </a:moveTo>
                <a:cubicBezTo>
                  <a:pt x="2675023" y="1342480"/>
                  <a:pt x="2682444" y="1349898"/>
                  <a:pt x="2682444" y="1359059"/>
                </a:cubicBezTo>
                <a:cubicBezTo>
                  <a:pt x="2682444" y="1368215"/>
                  <a:pt x="2675023" y="1375638"/>
                  <a:pt x="2665868" y="1375638"/>
                </a:cubicBezTo>
                <a:cubicBezTo>
                  <a:pt x="2656713" y="1375638"/>
                  <a:pt x="2649291" y="1368215"/>
                  <a:pt x="2649291" y="1359059"/>
                </a:cubicBezTo>
                <a:cubicBezTo>
                  <a:pt x="2649291" y="1349898"/>
                  <a:pt x="2656713" y="1342480"/>
                  <a:pt x="2665868" y="1342480"/>
                </a:cubicBezTo>
                <a:close/>
                <a:moveTo>
                  <a:pt x="2352410" y="1342480"/>
                </a:moveTo>
                <a:cubicBezTo>
                  <a:pt x="2361565" y="1342480"/>
                  <a:pt x="2368986" y="1349898"/>
                  <a:pt x="2368986" y="1359059"/>
                </a:cubicBezTo>
                <a:cubicBezTo>
                  <a:pt x="2368986" y="1368215"/>
                  <a:pt x="2361565" y="1375638"/>
                  <a:pt x="2352410" y="1375638"/>
                </a:cubicBezTo>
                <a:cubicBezTo>
                  <a:pt x="2343255" y="1375638"/>
                  <a:pt x="2335833" y="1368215"/>
                  <a:pt x="2335833" y="1359059"/>
                </a:cubicBezTo>
                <a:cubicBezTo>
                  <a:pt x="2335833" y="1349898"/>
                  <a:pt x="2343255" y="1342480"/>
                  <a:pt x="2352410" y="1342480"/>
                </a:cubicBezTo>
                <a:close/>
                <a:moveTo>
                  <a:pt x="2509139" y="1342278"/>
                </a:moveTo>
                <a:cubicBezTo>
                  <a:pt x="2518406" y="1342278"/>
                  <a:pt x="2525919" y="1349784"/>
                  <a:pt x="2525919" y="1359059"/>
                </a:cubicBezTo>
                <a:cubicBezTo>
                  <a:pt x="2525919" y="1368329"/>
                  <a:pt x="2518406" y="1375840"/>
                  <a:pt x="2509139" y="1375840"/>
                </a:cubicBezTo>
                <a:cubicBezTo>
                  <a:pt x="2499871" y="1375840"/>
                  <a:pt x="2492358" y="1368329"/>
                  <a:pt x="2492358" y="1359059"/>
                </a:cubicBezTo>
                <a:cubicBezTo>
                  <a:pt x="2492358" y="1349784"/>
                  <a:pt x="2499871" y="1342278"/>
                  <a:pt x="2509139" y="1342278"/>
                </a:cubicBezTo>
                <a:close/>
                <a:moveTo>
                  <a:pt x="4624979" y="1221605"/>
                </a:moveTo>
                <a:cubicBezTo>
                  <a:pt x="4625938" y="1221605"/>
                  <a:pt x="4626716" y="1222385"/>
                  <a:pt x="4626716" y="1223341"/>
                </a:cubicBezTo>
                <a:cubicBezTo>
                  <a:pt x="4626716" y="1224298"/>
                  <a:pt x="4625938" y="1225081"/>
                  <a:pt x="4624979" y="1225081"/>
                </a:cubicBezTo>
                <a:cubicBezTo>
                  <a:pt x="4624019" y="1225081"/>
                  <a:pt x="4623242" y="1224298"/>
                  <a:pt x="4623242" y="1223341"/>
                </a:cubicBezTo>
                <a:cubicBezTo>
                  <a:pt x="4623242" y="1222385"/>
                  <a:pt x="4624019" y="1221605"/>
                  <a:pt x="4624979" y="1221605"/>
                </a:cubicBezTo>
                <a:close/>
                <a:moveTo>
                  <a:pt x="393299" y="1221605"/>
                </a:moveTo>
                <a:cubicBezTo>
                  <a:pt x="394258" y="1221605"/>
                  <a:pt x="395037" y="1222385"/>
                  <a:pt x="395037" y="1223341"/>
                </a:cubicBezTo>
                <a:cubicBezTo>
                  <a:pt x="395037" y="1224298"/>
                  <a:pt x="394258" y="1225081"/>
                  <a:pt x="393299" y="1225081"/>
                </a:cubicBezTo>
                <a:cubicBezTo>
                  <a:pt x="392340" y="1225081"/>
                  <a:pt x="391562" y="1224298"/>
                  <a:pt x="391562" y="1223341"/>
                </a:cubicBezTo>
                <a:cubicBezTo>
                  <a:pt x="391562" y="1222385"/>
                  <a:pt x="392340" y="1221605"/>
                  <a:pt x="393299" y="1221605"/>
                </a:cubicBezTo>
                <a:close/>
                <a:moveTo>
                  <a:pt x="4468251" y="1220779"/>
                </a:moveTo>
                <a:cubicBezTo>
                  <a:pt x="4469664" y="1220779"/>
                  <a:pt x="4470810" y="1221929"/>
                  <a:pt x="4470810" y="1223343"/>
                </a:cubicBezTo>
                <a:cubicBezTo>
                  <a:pt x="4470810" y="1224757"/>
                  <a:pt x="4469664" y="1225900"/>
                  <a:pt x="4468251" y="1225900"/>
                </a:cubicBezTo>
                <a:cubicBezTo>
                  <a:pt x="4466837" y="1225900"/>
                  <a:pt x="4465691" y="1224757"/>
                  <a:pt x="4465691" y="1223343"/>
                </a:cubicBezTo>
                <a:cubicBezTo>
                  <a:pt x="4465691" y="1221929"/>
                  <a:pt x="4466837" y="1220779"/>
                  <a:pt x="4468251" y="1220779"/>
                </a:cubicBezTo>
                <a:close/>
                <a:moveTo>
                  <a:pt x="550028" y="1220779"/>
                </a:moveTo>
                <a:cubicBezTo>
                  <a:pt x="551441" y="1220779"/>
                  <a:pt x="552587" y="1221929"/>
                  <a:pt x="552587" y="1223343"/>
                </a:cubicBezTo>
                <a:cubicBezTo>
                  <a:pt x="552587" y="1224757"/>
                  <a:pt x="551441" y="1225900"/>
                  <a:pt x="550028" y="1225900"/>
                </a:cubicBezTo>
                <a:cubicBezTo>
                  <a:pt x="548614" y="1225900"/>
                  <a:pt x="547468" y="1224757"/>
                  <a:pt x="547468" y="1223343"/>
                </a:cubicBezTo>
                <a:cubicBezTo>
                  <a:pt x="547468" y="1221929"/>
                  <a:pt x="548614" y="1220779"/>
                  <a:pt x="550028" y="1220779"/>
                </a:cubicBezTo>
                <a:close/>
                <a:moveTo>
                  <a:pt x="4311522" y="1219807"/>
                </a:moveTo>
                <a:cubicBezTo>
                  <a:pt x="4313475" y="1219807"/>
                  <a:pt x="4315058" y="1221389"/>
                  <a:pt x="4315058" y="1223341"/>
                </a:cubicBezTo>
                <a:cubicBezTo>
                  <a:pt x="4315058" y="1225294"/>
                  <a:pt x="4313474" y="1226886"/>
                  <a:pt x="4311522" y="1226886"/>
                </a:cubicBezTo>
                <a:cubicBezTo>
                  <a:pt x="4309568" y="1226886"/>
                  <a:pt x="4307985" y="1225294"/>
                  <a:pt x="4307985" y="1223341"/>
                </a:cubicBezTo>
                <a:cubicBezTo>
                  <a:pt x="4307985" y="1221389"/>
                  <a:pt x="4309569" y="1219807"/>
                  <a:pt x="4311522" y="1219807"/>
                </a:cubicBezTo>
                <a:close/>
                <a:moveTo>
                  <a:pt x="706756" y="1219807"/>
                </a:moveTo>
                <a:cubicBezTo>
                  <a:pt x="708710" y="1219807"/>
                  <a:pt x="710292" y="1221389"/>
                  <a:pt x="710292" y="1223341"/>
                </a:cubicBezTo>
                <a:cubicBezTo>
                  <a:pt x="710292" y="1225294"/>
                  <a:pt x="708710" y="1226886"/>
                  <a:pt x="706756" y="1226886"/>
                </a:cubicBezTo>
                <a:cubicBezTo>
                  <a:pt x="704803" y="1226886"/>
                  <a:pt x="703220" y="1225294"/>
                  <a:pt x="703220" y="1223341"/>
                </a:cubicBezTo>
                <a:cubicBezTo>
                  <a:pt x="703220" y="1221389"/>
                  <a:pt x="704803" y="1219807"/>
                  <a:pt x="706756" y="1219807"/>
                </a:cubicBezTo>
                <a:close/>
                <a:moveTo>
                  <a:pt x="863485" y="1218789"/>
                </a:moveTo>
                <a:cubicBezTo>
                  <a:pt x="866002" y="1218789"/>
                  <a:pt x="868042" y="1220824"/>
                  <a:pt x="868042" y="1223341"/>
                </a:cubicBezTo>
                <a:cubicBezTo>
                  <a:pt x="868042" y="1225861"/>
                  <a:pt x="866002" y="1227899"/>
                  <a:pt x="863485" y="1227899"/>
                </a:cubicBezTo>
                <a:cubicBezTo>
                  <a:pt x="860967" y="1227899"/>
                  <a:pt x="858928" y="1225861"/>
                  <a:pt x="858928" y="1223341"/>
                </a:cubicBezTo>
                <a:cubicBezTo>
                  <a:pt x="858928" y="1220824"/>
                  <a:pt x="860968" y="1218789"/>
                  <a:pt x="863485" y="1218789"/>
                </a:cubicBezTo>
                <a:close/>
                <a:moveTo>
                  <a:pt x="4154792" y="1218677"/>
                </a:moveTo>
                <a:cubicBezTo>
                  <a:pt x="4157369" y="1218677"/>
                  <a:pt x="4159459" y="1220765"/>
                  <a:pt x="4159459" y="1223341"/>
                </a:cubicBezTo>
                <a:cubicBezTo>
                  <a:pt x="4159459" y="1225923"/>
                  <a:pt x="4157369" y="1228012"/>
                  <a:pt x="4154792" y="1228012"/>
                </a:cubicBezTo>
                <a:cubicBezTo>
                  <a:pt x="4152215" y="1228012"/>
                  <a:pt x="4150125" y="1225923"/>
                  <a:pt x="4150125" y="1223341"/>
                </a:cubicBezTo>
                <a:cubicBezTo>
                  <a:pt x="4150125" y="1220765"/>
                  <a:pt x="4152215" y="1218677"/>
                  <a:pt x="4154792" y="1218677"/>
                </a:cubicBezTo>
                <a:close/>
                <a:moveTo>
                  <a:pt x="3998064" y="1217638"/>
                </a:moveTo>
                <a:cubicBezTo>
                  <a:pt x="4001214" y="1217638"/>
                  <a:pt x="4003768" y="1220193"/>
                  <a:pt x="4003768" y="1223343"/>
                </a:cubicBezTo>
                <a:cubicBezTo>
                  <a:pt x="4003768" y="1226497"/>
                  <a:pt x="4001214" y="1229046"/>
                  <a:pt x="3998064" y="1229046"/>
                </a:cubicBezTo>
                <a:cubicBezTo>
                  <a:pt x="3994914" y="1229046"/>
                  <a:pt x="3992360" y="1226497"/>
                  <a:pt x="3992360" y="1223343"/>
                </a:cubicBezTo>
                <a:cubicBezTo>
                  <a:pt x="3992360" y="1220193"/>
                  <a:pt x="3994914" y="1217638"/>
                  <a:pt x="3998064" y="1217638"/>
                </a:cubicBezTo>
                <a:close/>
                <a:moveTo>
                  <a:pt x="1020214" y="1217638"/>
                </a:moveTo>
                <a:cubicBezTo>
                  <a:pt x="1023364" y="1217638"/>
                  <a:pt x="1025917" y="1220193"/>
                  <a:pt x="1025917" y="1223343"/>
                </a:cubicBezTo>
                <a:cubicBezTo>
                  <a:pt x="1025917" y="1226497"/>
                  <a:pt x="1023364" y="1229046"/>
                  <a:pt x="1020214" y="1229046"/>
                </a:cubicBezTo>
                <a:cubicBezTo>
                  <a:pt x="1017064" y="1229046"/>
                  <a:pt x="1014510" y="1226497"/>
                  <a:pt x="1014510" y="1223343"/>
                </a:cubicBezTo>
                <a:cubicBezTo>
                  <a:pt x="1014510" y="1220193"/>
                  <a:pt x="1017064" y="1217638"/>
                  <a:pt x="1020214" y="1217638"/>
                </a:cubicBezTo>
                <a:close/>
                <a:moveTo>
                  <a:pt x="3841335" y="1216369"/>
                </a:moveTo>
                <a:cubicBezTo>
                  <a:pt x="3845187" y="1216369"/>
                  <a:pt x="3848310" y="1219488"/>
                  <a:pt x="3848310" y="1223341"/>
                </a:cubicBezTo>
                <a:cubicBezTo>
                  <a:pt x="3848310" y="1227197"/>
                  <a:pt x="3845187" y="1230320"/>
                  <a:pt x="3841335" y="1230320"/>
                </a:cubicBezTo>
                <a:cubicBezTo>
                  <a:pt x="3837483" y="1230320"/>
                  <a:pt x="3834360" y="1227197"/>
                  <a:pt x="3834360" y="1223341"/>
                </a:cubicBezTo>
                <a:cubicBezTo>
                  <a:pt x="3834360" y="1219488"/>
                  <a:pt x="3837483" y="1216369"/>
                  <a:pt x="3841335" y="1216369"/>
                </a:cubicBezTo>
                <a:close/>
                <a:moveTo>
                  <a:pt x="1176942" y="1216369"/>
                </a:moveTo>
                <a:cubicBezTo>
                  <a:pt x="1180794" y="1216369"/>
                  <a:pt x="1183917" y="1219488"/>
                  <a:pt x="1183917" y="1223341"/>
                </a:cubicBezTo>
                <a:cubicBezTo>
                  <a:pt x="1183917" y="1227197"/>
                  <a:pt x="1180794" y="1230320"/>
                  <a:pt x="1176942" y="1230320"/>
                </a:cubicBezTo>
                <a:cubicBezTo>
                  <a:pt x="1173090" y="1230320"/>
                  <a:pt x="1169967" y="1227197"/>
                  <a:pt x="1169967" y="1223341"/>
                </a:cubicBezTo>
                <a:cubicBezTo>
                  <a:pt x="1169967" y="1219488"/>
                  <a:pt x="1173090" y="1216369"/>
                  <a:pt x="1176942" y="1216369"/>
                </a:cubicBezTo>
                <a:close/>
                <a:moveTo>
                  <a:pt x="3684605" y="1215115"/>
                </a:moveTo>
                <a:cubicBezTo>
                  <a:pt x="3689148" y="1215115"/>
                  <a:pt x="3692831" y="1218802"/>
                  <a:pt x="3692831" y="1223341"/>
                </a:cubicBezTo>
                <a:cubicBezTo>
                  <a:pt x="3692831" y="1227887"/>
                  <a:pt x="3689148" y="1231564"/>
                  <a:pt x="3684605" y="1231564"/>
                </a:cubicBezTo>
                <a:cubicBezTo>
                  <a:pt x="3680063" y="1231564"/>
                  <a:pt x="3676380" y="1227887"/>
                  <a:pt x="3676380" y="1223341"/>
                </a:cubicBezTo>
                <a:cubicBezTo>
                  <a:pt x="3676380" y="1218802"/>
                  <a:pt x="3680063" y="1215115"/>
                  <a:pt x="3684605" y="1215115"/>
                </a:cubicBezTo>
                <a:close/>
                <a:moveTo>
                  <a:pt x="1333671" y="1215115"/>
                </a:moveTo>
                <a:cubicBezTo>
                  <a:pt x="1338214" y="1215115"/>
                  <a:pt x="1341897" y="1218802"/>
                  <a:pt x="1341897" y="1223341"/>
                </a:cubicBezTo>
                <a:cubicBezTo>
                  <a:pt x="1341897" y="1227887"/>
                  <a:pt x="1338214" y="1231564"/>
                  <a:pt x="1333671" y="1231564"/>
                </a:cubicBezTo>
                <a:cubicBezTo>
                  <a:pt x="1329128" y="1231564"/>
                  <a:pt x="1325446" y="1227887"/>
                  <a:pt x="1325446" y="1223341"/>
                </a:cubicBezTo>
                <a:cubicBezTo>
                  <a:pt x="1325446" y="1218802"/>
                  <a:pt x="1329128" y="1215115"/>
                  <a:pt x="1333671" y="1215115"/>
                </a:cubicBezTo>
                <a:close/>
                <a:moveTo>
                  <a:pt x="3527877" y="1213764"/>
                </a:moveTo>
                <a:cubicBezTo>
                  <a:pt x="3533165" y="1213764"/>
                  <a:pt x="3537453" y="1218051"/>
                  <a:pt x="3537453" y="1223341"/>
                </a:cubicBezTo>
                <a:cubicBezTo>
                  <a:pt x="3537453" y="1228635"/>
                  <a:pt x="3533165" y="1232918"/>
                  <a:pt x="3527877" y="1232918"/>
                </a:cubicBezTo>
                <a:cubicBezTo>
                  <a:pt x="3522588" y="1232918"/>
                  <a:pt x="3518301" y="1228635"/>
                  <a:pt x="3518301" y="1223341"/>
                </a:cubicBezTo>
                <a:cubicBezTo>
                  <a:pt x="3518301" y="1218051"/>
                  <a:pt x="3522588" y="1213764"/>
                  <a:pt x="3527877" y="1213764"/>
                </a:cubicBezTo>
                <a:close/>
                <a:moveTo>
                  <a:pt x="1490401" y="1213764"/>
                </a:moveTo>
                <a:cubicBezTo>
                  <a:pt x="1495689" y="1213764"/>
                  <a:pt x="1499977" y="1218051"/>
                  <a:pt x="1499977" y="1223341"/>
                </a:cubicBezTo>
                <a:cubicBezTo>
                  <a:pt x="1499977" y="1228635"/>
                  <a:pt x="1495689" y="1232918"/>
                  <a:pt x="1490401" y="1232918"/>
                </a:cubicBezTo>
                <a:cubicBezTo>
                  <a:pt x="1485112" y="1232918"/>
                  <a:pt x="1480825" y="1228635"/>
                  <a:pt x="1480825" y="1223341"/>
                </a:cubicBezTo>
                <a:cubicBezTo>
                  <a:pt x="1480825" y="1218051"/>
                  <a:pt x="1485112" y="1213764"/>
                  <a:pt x="1490401" y="1213764"/>
                </a:cubicBezTo>
                <a:close/>
                <a:moveTo>
                  <a:pt x="3371147" y="1212646"/>
                </a:moveTo>
                <a:cubicBezTo>
                  <a:pt x="3377054" y="1212646"/>
                  <a:pt x="3381843" y="1217440"/>
                  <a:pt x="3381843" y="1223341"/>
                </a:cubicBezTo>
                <a:cubicBezTo>
                  <a:pt x="3381843" y="1229249"/>
                  <a:pt x="3377054" y="1234042"/>
                  <a:pt x="3371147" y="1234042"/>
                </a:cubicBezTo>
                <a:cubicBezTo>
                  <a:pt x="3365240" y="1234042"/>
                  <a:pt x="3360452" y="1229249"/>
                  <a:pt x="3360452" y="1223341"/>
                </a:cubicBezTo>
                <a:cubicBezTo>
                  <a:pt x="3360452" y="1217440"/>
                  <a:pt x="3365240" y="1212646"/>
                  <a:pt x="3371147" y="1212646"/>
                </a:cubicBezTo>
                <a:close/>
                <a:moveTo>
                  <a:pt x="1647129" y="1212646"/>
                </a:moveTo>
                <a:cubicBezTo>
                  <a:pt x="1653036" y="1212646"/>
                  <a:pt x="1657824" y="1217440"/>
                  <a:pt x="1657824" y="1223341"/>
                </a:cubicBezTo>
                <a:cubicBezTo>
                  <a:pt x="1657824" y="1229249"/>
                  <a:pt x="1653036" y="1234042"/>
                  <a:pt x="1647129" y="1234042"/>
                </a:cubicBezTo>
                <a:cubicBezTo>
                  <a:pt x="1641222" y="1234042"/>
                  <a:pt x="1636434" y="1229249"/>
                  <a:pt x="1636434" y="1223341"/>
                </a:cubicBezTo>
                <a:cubicBezTo>
                  <a:pt x="1636434" y="1217440"/>
                  <a:pt x="1641222" y="1212646"/>
                  <a:pt x="1647129" y="1212646"/>
                </a:cubicBezTo>
                <a:close/>
                <a:moveTo>
                  <a:pt x="3214419" y="1211468"/>
                </a:moveTo>
                <a:cubicBezTo>
                  <a:pt x="3220977" y="1211468"/>
                  <a:pt x="3226294" y="1216789"/>
                  <a:pt x="3226294" y="1223341"/>
                </a:cubicBezTo>
                <a:cubicBezTo>
                  <a:pt x="3226294" y="1229903"/>
                  <a:pt x="3220977" y="1235220"/>
                  <a:pt x="3214419" y="1235220"/>
                </a:cubicBezTo>
                <a:cubicBezTo>
                  <a:pt x="3207860" y="1235220"/>
                  <a:pt x="3202544" y="1229903"/>
                  <a:pt x="3202544" y="1223341"/>
                </a:cubicBezTo>
                <a:cubicBezTo>
                  <a:pt x="3202544" y="1216789"/>
                  <a:pt x="3207860" y="1211468"/>
                  <a:pt x="3214419" y="1211468"/>
                </a:cubicBezTo>
                <a:close/>
                <a:moveTo>
                  <a:pt x="1803858" y="1211468"/>
                </a:moveTo>
                <a:cubicBezTo>
                  <a:pt x="1810416" y="1211468"/>
                  <a:pt x="1815733" y="1216789"/>
                  <a:pt x="1815733" y="1223341"/>
                </a:cubicBezTo>
                <a:cubicBezTo>
                  <a:pt x="1815733" y="1229903"/>
                  <a:pt x="1810416" y="1235220"/>
                  <a:pt x="1803858" y="1235220"/>
                </a:cubicBezTo>
                <a:cubicBezTo>
                  <a:pt x="1797300" y="1235220"/>
                  <a:pt x="1791983" y="1229903"/>
                  <a:pt x="1791983" y="1223341"/>
                </a:cubicBezTo>
                <a:cubicBezTo>
                  <a:pt x="1791983" y="1216789"/>
                  <a:pt x="1797300" y="1211468"/>
                  <a:pt x="1803858" y="1211468"/>
                </a:cubicBezTo>
                <a:close/>
                <a:moveTo>
                  <a:pt x="3057689" y="1210410"/>
                </a:moveTo>
                <a:cubicBezTo>
                  <a:pt x="3064833" y="1210410"/>
                  <a:pt x="3070623" y="1216199"/>
                  <a:pt x="3070623" y="1223343"/>
                </a:cubicBezTo>
                <a:cubicBezTo>
                  <a:pt x="3070623" y="1230488"/>
                  <a:pt x="3064833" y="1236278"/>
                  <a:pt x="3057689" y="1236278"/>
                </a:cubicBezTo>
                <a:cubicBezTo>
                  <a:pt x="3050546" y="1236278"/>
                  <a:pt x="3044756" y="1230488"/>
                  <a:pt x="3044756" y="1223343"/>
                </a:cubicBezTo>
                <a:cubicBezTo>
                  <a:pt x="3044756" y="1216199"/>
                  <a:pt x="3050546" y="1210410"/>
                  <a:pt x="3057689" y="1210410"/>
                </a:cubicBezTo>
                <a:close/>
                <a:moveTo>
                  <a:pt x="1960587" y="1210410"/>
                </a:moveTo>
                <a:cubicBezTo>
                  <a:pt x="1967730" y="1210410"/>
                  <a:pt x="1973520" y="1216199"/>
                  <a:pt x="1973520" y="1223343"/>
                </a:cubicBezTo>
                <a:cubicBezTo>
                  <a:pt x="1973520" y="1230488"/>
                  <a:pt x="1967730" y="1236278"/>
                  <a:pt x="1960587" y="1236278"/>
                </a:cubicBezTo>
                <a:cubicBezTo>
                  <a:pt x="1953443" y="1236278"/>
                  <a:pt x="1947653" y="1230488"/>
                  <a:pt x="1947653" y="1223343"/>
                </a:cubicBezTo>
                <a:cubicBezTo>
                  <a:pt x="1947653" y="1216199"/>
                  <a:pt x="1953443" y="1210410"/>
                  <a:pt x="1960587" y="1210410"/>
                </a:cubicBezTo>
                <a:close/>
                <a:moveTo>
                  <a:pt x="2900961" y="1209678"/>
                </a:moveTo>
                <a:cubicBezTo>
                  <a:pt x="2908507" y="1209678"/>
                  <a:pt x="2914625" y="1215800"/>
                  <a:pt x="2914625" y="1223341"/>
                </a:cubicBezTo>
                <a:cubicBezTo>
                  <a:pt x="2914625" y="1230890"/>
                  <a:pt x="2908507" y="1237006"/>
                  <a:pt x="2900961" y="1237006"/>
                </a:cubicBezTo>
                <a:cubicBezTo>
                  <a:pt x="2893415" y="1237006"/>
                  <a:pt x="2887297" y="1230890"/>
                  <a:pt x="2887297" y="1223341"/>
                </a:cubicBezTo>
                <a:cubicBezTo>
                  <a:pt x="2887297" y="1215800"/>
                  <a:pt x="2893415" y="1209678"/>
                  <a:pt x="2900961" y="1209678"/>
                </a:cubicBezTo>
                <a:close/>
                <a:moveTo>
                  <a:pt x="2117316" y="1209678"/>
                </a:moveTo>
                <a:cubicBezTo>
                  <a:pt x="2124862" y="1209678"/>
                  <a:pt x="2130980" y="1215800"/>
                  <a:pt x="2130980" y="1223341"/>
                </a:cubicBezTo>
                <a:cubicBezTo>
                  <a:pt x="2130980" y="1230890"/>
                  <a:pt x="2124862" y="1237006"/>
                  <a:pt x="2117316" y="1237006"/>
                </a:cubicBezTo>
                <a:cubicBezTo>
                  <a:pt x="2109770" y="1237006"/>
                  <a:pt x="2103652" y="1230890"/>
                  <a:pt x="2103652" y="1223341"/>
                </a:cubicBezTo>
                <a:cubicBezTo>
                  <a:pt x="2103652" y="1215800"/>
                  <a:pt x="2109770" y="1209678"/>
                  <a:pt x="2117316" y="1209678"/>
                </a:cubicBezTo>
                <a:close/>
                <a:moveTo>
                  <a:pt x="2744232" y="1209119"/>
                </a:moveTo>
                <a:cubicBezTo>
                  <a:pt x="2752088" y="1209119"/>
                  <a:pt x="2758456" y="1215487"/>
                  <a:pt x="2758456" y="1223343"/>
                </a:cubicBezTo>
                <a:cubicBezTo>
                  <a:pt x="2758456" y="1231202"/>
                  <a:pt x="2752088" y="1237571"/>
                  <a:pt x="2744232" y="1237571"/>
                </a:cubicBezTo>
                <a:cubicBezTo>
                  <a:pt x="2736376" y="1237571"/>
                  <a:pt x="2730007" y="1231202"/>
                  <a:pt x="2730007" y="1223343"/>
                </a:cubicBezTo>
                <a:cubicBezTo>
                  <a:pt x="2730007" y="1215487"/>
                  <a:pt x="2736376" y="1209119"/>
                  <a:pt x="2744232" y="1209119"/>
                </a:cubicBezTo>
                <a:close/>
                <a:moveTo>
                  <a:pt x="2274045" y="1209119"/>
                </a:moveTo>
                <a:cubicBezTo>
                  <a:pt x="2281901" y="1209119"/>
                  <a:pt x="2288269" y="1215487"/>
                  <a:pt x="2288269" y="1223343"/>
                </a:cubicBezTo>
                <a:cubicBezTo>
                  <a:pt x="2288269" y="1231202"/>
                  <a:pt x="2281901" y="1237571"/>
                  <a:pt x="2274045" y="1237571"/>
                </a:cubicBezTo>
                <a:cubicBezTo>
                  <a:pt x="2266188" y="1237571"/>
                  <a:pt x="2259820" y="1231202"/>
                  <a:pt x="2259820" y="1223343"/>
                </a:cubicBezTo>
                <a:cubicBezTo>
                  <a:pt x="2259820" y="1215487"/>
                  <a:pt x="2266188" y="1209119"/>
                  <a:pt x="2274045" y="1209119"/>
                </a:cubicBezTo>
                <a:close/>
                <a:moveTo>
                  <a:pt x="2587502" y="1208739"/>
                </a:moveTo>
                <a:cubicBezTo>
                  <a:pt x="2595568" y="1208739"/>
                  <a:pt x="2602107" y="1215280"/>
                  <a:pt x="2602107" y="1223341"/>
                </a:cubicBezTo>
                <a:cubicBezTo>
                  <a:pt x="2602107" y="1231411"/>
                  <a:pt x="2595568" y="1237949"/>
                  <a:pt x="2587502" y="1237949"/>
                </a:cubicBezTo>
                <a:cubicBezTo>
                  <a:pt x="2579437" y="1237949"/>
                  <a:pt x="2572898" y="1231411"/>
                  <a:pt x="2572898" y="1223341"/>
                </a:cubicBezTo>
                <a:cubicBezTo>
                  <a:pt x="2572898" y="1215280"/>
                  <a:pt x="2579436" y="1208739"/>
                  <a:pt x="2587502" y="1208739"/>
                </a:cubicBezTo>
                <a:close/>
                <a:moveTo>
                  <a:pt x="2430774" y="1208739"/>
                </a:moveTo>
                <a:cubicBezTo>
                  <a:pt x="2438840" y="1208739"/>
                  <a:pt x="2445379" y="1215280"/>
                  <a:pt x="2445379" y="1223341"/>
                </a:cubicBezTo>
                <a:cubicBezTo>
                  <a:pt x="2445379" y="1231411"/>
                  <a:pt x="2438840" y="1237949"/>
                  <a:pt x="2430774" y="1237949"/>
                </a:cubicBezTo>
                <a:cubicBezTo>
                  <a:pt x="2422708" y="1237949"/>
                  <a:pt x="2416170" y="1231411"/>
                  <a:pt x="2416170" y="1223341"/>
                </a:cubicBezTo>
                <a:cubicBezTo>
                  <a:pt x="2416170" y="1215280"/>
                  <a:pt x="2422708" y="1208739"/>
                  <a:pt x="2430774" y="1208739"/>
                </a:cubicBezTo>
                <a:close/>
                <a:moveTo>
                  <a:pt x="4546615" y="1085865"/>
                </a:moveTo>
                <a:cubicBezTo>
                  <a:pt x="4547612" y="1085865"/>
                  <a:pt x="4548420" y="1086675"/>
                  <a:pt x="4548420" y="1087672"/>
                </a:cubicBezTo>
                <a:cubicBezTo>
                  <a:pt x="4548420" y="1088670"/>
                  <a:pt x="4547612" y="1089479"/>
                  <a:pt x="4546615" y="1089479"/>
                </a:cubicBezTo>
                <a:cubicBezTo>
                  <a:pt x="4545618" y="1089479"/>
                  <a:pt x="4544810" y="1088670"/>
                  <a:pt x="4544810" y="1087672"/>
                </a:cubicBezTo>
                <a:cubicBezTo>
                  <a:pt x="4544810" y="1086675"/>
                  <a:pt x="4545618" y="1085865"/>
                  <a:pt x="4546615" y="1085865"/>
                </a:cubicBezTo>
                <a:close/>
                <a:moveTo>
                  <a:pt x="471663" y="1085863"/>
                </a:moveTo>
                <a:cubicBezTo>
                  <a:pt x="472660" y="1085863"/>
                  <a:pt x="473468" y="1086675"/>
                  <a:pt x="473468" y="1087670"/>
                </a:cubicBezTo>
                <a:cubicBezTo>
                  <a:pt x="473468" y="1088666"/>
                  <a:pt x="472660" y="1089477"/>
                  <a:pt x="471663" y="1089477"/>
                </a:cubicBezTo>
                <a:cubicBezTo>
                  <a:pt x="470665" y="1089477"/>
                  <a:pt x="469858" y="1088666"/>
                  <a:pt x="469858" y="1087670"/>
                </a:cubicBezTo>
                <a:cubicBezTo>
                  <a:pt x="469858" y="1086675"/>
                  <a:pt x="470665" y="1085863"/>
                  <a:pt x="471663" y="1085863"/>
                </a:cubicBezTo>
                <a:close/>
                <a:moveTo>
                  <a:pt x="628392" y="1085202"/>
                </a:moveTo>
                <a:cubicBezTo>
                  <a:pt x="629762" y="1085202"/>
                  <a:pt x="630871" y="1086310"/>
                  <a:pt x="630871" y="1087680"/>
                </a:cubicBezTo>
                <a:cubicBezTo>
                  <a:pt x="630871" y="1089049"/>
                  <a:pt x="629762" y="1090158"/>
                  <a:pt x="628392" y="1090158"/>
                </a:cubicBezTo>
                <a:cubicBezTo>
                  <a:pt x="627024" y="1090158"/>
                  <a:pt x="625915" y="1089049"/>
                  <a:pt x="625915" y="1087680"/>
                </a:cubicBezTo>
                <a:cubicBezTo>
                  <a:pt x="625915" y="1086310"/>
                  <a:pt x="627024" y="1085202"/>
                  <a:pt x="628392" y="1085202"/>
                </a:cubicBezTo>
                <a:close/>
                <a:moveTo>
                  <a:pt x="4389886" y="1085119"/>
                </a:moveTo>
                <a:cubicBezTo>
                  <a:pt x="4391299" y="1085119"/>
                  <a:pt x="4392445" y="1086267"/>
                  <a:pt x="4392445" y="1087682"/>
                </a:cubicBezTo>
                <a:cubicBezTo>
                  <a:pt x="4392445" y="1089096"/>
                  <a:pt x="4391299" y="1090241"/>
                  <a:pt x="4389886" y="1090241"/>
                </a:cubicBezTo>
                <a:cubicBezTo>
                  <a:pt x="4388472" y="1090241"/>
                  <a:pt x="4387326" y="1089096"/>
                  <a:pt x="4387326" y="1087682"/>
                </a:cubicBezTo>
                <a:cubicBezTo>
                  <a:pt x="4387326" y="1086267"/>
                  <a:pt x="4388472" y="1085119"/>
                  <a:pt x="4389886" y="1085119"/>
                </a:cubicBezTo>
                <a:close/>
                <a:moveTo>
                  <a:pt x="4233158" y="1084242"/>
                </a:moveTo>
                <a:cubicBezTo>
                  <a:pt x="4235058" y="1084242"/>
                  <a:pt x="4236599" y="1085782"/>
                  <a:pt x="4236599" y="1087684"/>
                </a:cubicBezTo>
                <a:cubicBezTo>
                  <a:pt x="4236599" y="1089585"/>
                  <a:pt x="4235058" y="1091126"/>
                  <a:pt x="4233158" y="1091126"/>
                </a:cubicBezTo>
                <a:cubicBezTo>
                  <a:pt x="4231257" y="1091126"/>
                  <a:pt x="4229716" y="1089585"/>
                  <a:pt x="4229716" y="1087684"/>
                </a:cubicBezTo>
                <a:cubicBezTo>
                  <a:pt x="4229716" y="1085782"/>
                  <a:pt x="4231257" y="1084242"/>
                  <a:pt x="4233158" y="1084242"/>
                </a:cubicBezTo>
                <a:close/>
                <a:moveTo>
                  <a:pt x="785120" y="1084242"/>
                </a:moveTo>
                <a:cubicBezTo>
                  <a:pt x="787022" y="1084242"/>
                  <a:pt x="788563" y="1085779"/>
                  <a:pt x="788563" y="1087682"/>
                </a:cubicBezTo>
                <a:cubicBezTo>
                  <a:pt x="788563" y="1089583"/>
                  <a:pt x="787022" y="1091123"/>
                  <a:pt x="785120" y="1091123"/>
                </a:cubicBezTo>
                <a:cubicBezTo>
                  <a:pt x="783222" y="1091123"/>
                  <a:pt x="781680" y="1089583"/>
                  <a:pt x="781680" y="1087682"/>
                </a:cubicBezTo>
                <a:cubicBezTo>
                  <a:pt x="781680" y="1085779"/>
                  <a:pt x="783222" y="1084242"/>
                  <a:pt x="785120" y="1084242"/>
                </a:cubicBezTo>
                <a:close/>
                <a:moveTo>
                  <a:pt x="4076427" y="1083241"/>
                </a:moveTo>
                <a:cubicBezTo>
                  <a:pt x="4078885" y="1083241"/>
                  <a:pt x="4080877" y="1085226"/>
                  <a:pt x="4080877" y="1087689"/>
                </a:cubicBezTo>
                <a:cubicBezTo>
                  <a:pt x="4080877" y="1090146"/>
                  <a:pt x="4078885" y="1092136"/>
                  <a:pt x="4076427" y="1092136"/>
                </a:cubicBezTo>
                <a:cubicBezTo>
                  <a:pt x="4073970" y="1092136"/>
                  <a:pt x="4071978" y="1090146"/>
                  <a:pt x="4071978" y="1087689"/>
                </a:cubicBezTo>
                <a:cubicBezTo>
                  <a:pt x="4071978" y="1085226"/>
                  <a:pt x="4073970" y="1083241"/>
                  <a:pt x="4076427" y="1083241"/>
                </a:cubicBezTo>
                <a:close/>
                <a:moveTo>
                  <a:pt x="941851" y="1083234"/>
                </a:moveTo>
                <a:cubicBezTo>
                  <a:pt x="944307" y="1083234"/>
                  <a:pt x="946299" y="1085224"/>
                  <a:pt x="946299" y="1087689"/>
                </a:cubicBezTo>
                <a:cubicBezTo>
                  <a:pt x="946299" y="1090146"/>
                  <a:pt x="944307" y="1092136"/>
                  <a:pt x="941851" y="1092136"/>
                </a:cubicBezTo>
                <a:cubicBezTo>
                  <a:pt x="939392" y="1092136"/>
                  <a:pt x="937400" y="1090146"/>
                  <a:pt x="937400" y="1087689"/>
                </a:cubicBezTo>
                <a:cubicBezTo>
                  <a:pt x="937400" y="1085224"/>
                  <a:pt x="939392" y="1083234"/>
                  <a:pt x="941851" y="1083234"/>
                </a:cubicBezTo>
                <a:close/>
                <a:moveTo>
                  <a:pt x="3919699" y="1082221"/>
                </a:moveTo>
                <a:cubicBezTo>
                  <a:pt x="3922717" y="1082221"/>
                  <a:pt x="3925164" y="1084665"/>
                  <a:pt x="3925164" y="1087689"/>
                </a:cubicBezTo>
                <a:cubicBezTo>
                  <a:pt x="3925164" y="1090705"/>
                  <a:pt x="3922717" y="1093149"/>
                  <a:pt x="3919699" y="1093149"/>
                </a:cubicBezTo>
                <a:cubicBezTo>
                  <a:pt x="3916681" y="1093149"/>
                  <a:pt x="3914235" y="1090705"/>
                  <a:pt x="3914235" y="1087689"/>
                </a:cubicBezTo>
                <a:cubicBezTo>
                  <a:pt x="3914235" y="1084665"/>
                  <a:pt x="3916681" y="1082221"/>
                  <a:pt x="3919699" y="1082221"/>
                </a:cubicBezTo>
                <a:close/>
                <a:moveTo>
                  <a:pt x="1098578" y="1082219"/>
                </a:moveTo>
                <a:cubicBezTo>
                  <a:pt x="1101596" y="1082219"/>
                  <a:pt x="1104043" y="1084665"/>
                  <a:pt x="1104043" y="1087689"/>
                </a:cubicBezTo>
                <a:cubicBezTo>
                  <a:pt x="1104043" y="1090705"/>
                  <a:pt x="1101596" y="1093149"/>
                  <a:pt x="1098578" y="1093149"/>
                </a:cubicBezTo>
                <a:cubicBezTo>
                  <a:pt x="1095560" y="1093149"/>
                  <a:pt x="1093114" y="1090705"/>
                  <a:pt x="1093114" y="1087689"/>
                </a:cubicBezTo>
                <a:cubicBezTo>
                  <a:pt x="1093114" y="1084665"/>
                  <a:pt x="1095560" y="1082219"/>
                  <a:pt x="1098578" y="1082219"/>
                </a:cubicBezTo>
                <a:close/>
                <a:moveTo>
                  <a:pt x="3762971" y="1081105"/>
                </a:moveTo>
                <a:cubicBezTo>
                  <a:pt x="3766605" y="1081105"/>
                  <a:pt x="3769551" y="1084056"/>
                  <a:pt x="3769551" y="1087689"/>
                </a:cubicBezTo>
                <a:cubicBezTo>
                  <a:pt x="3769551" y="1091326"/>
                  <a:pt x="3766605" y="1094264"/>
                  <a:pt x="3762971" y="1094264"/>
                </a:cubicBezTo>
                <a:cubicBezTo>
                  <a:pt x="3759336" y="1094264"/>
                  <a:pt x="3756390" y="1091326"/>
                  <a:pt x="3756390" y="1087689"/>
                </a:cubicBezTo>
                <a:cubicBezTo>
                  <a:pt x="3756390" y="1084056"/>
                  <a:pt x="3759336" y="1081105"/>
                  <a:pt x="3762971" y="1081105"/>
                </a:cubicBezTo>
                <a:close/>
                <a:moveTo>
                  <a:pt x="1255307" y="1081105"/>
                </a:moveTo>
                <a:cubicBezTo>
                  <a:pt x="1258941" y="1081105"/>
                  <a:pt x="1261887" y="1084056"/>
                  <a:pt x="1261887" y="1087689"/>
                </a:cubicBezTo>
                <a:cubicBezTo>
                  <a:pt x="1261887" y="1091326"/>
                  <a:pt x="1258941" y="1094264"/>
                  <a:pt x="1255307" y="1094264"/>
                </a:cubicBezTo>
                <a:cubicBezTo>
                  <a:pt x="1251672" y="1094264"/>
                  <a:pt x="1248726" y="1091326"/>
                  <a:pt x="1248726" y="1087689"/>
                </a:cubicBezTo>
                <a:cubicBezTo>
                  <a:pt x="1248726" y="1084056"/>
                  <a:pt x="1251672" y="1081105"/>
                  <a:pt x="1255307" y="1081105"/>
                </a:cubicBezTo>
                <a:close/>
                <a:moveTo>
                  <a:pt x="3606241" y="1080030"/>
                </a:moveTo>
                <a:cubicBezTo>
                  <a:pt x="3610470" y="1080030"/>
                  <a:pt x="3613898" y="1083459"/>
                  <a:pt x="3613898" y="1087689"/>
                </a:cubicBezTo>
                <a:cubicBezTo>
                  <a:pt x="3613898" y="1091919"/>
                  <a:pt x="3610470" y="1095345"/>
                  <a:pt x="3606241" y="1095345"/>
                </a:cubicBezTo>
                <a:cubicBezTo>
                  <a:pt x="3602012" y="1095345"/>
                  <a:pt x="3598584" y="1091919"/>
                  <a:pt x="3598584" y="1087689"/>
                </a:cubicBezTo>
                <a:cubicBezTo>
                  <a:pt x="3598584" y="1083459"/>
                  <a:pt x="3602013" y="1080030"/>
                  <a:pt x="3606241" y="1080030"/>
                </a:cubicBezTo>
                <a:close/>
                <a:moveTo>
                  <a:pt x="1412036" y="1080030"/>
                </a:moveTo>
                <a:cubicBezTo>
                  <a:pt x="1416265" y="1080030"/>
                  <a:pt x="1419693" y="1083459"/>
                  <a:pt x="1419693" y="1087689"/>
                </a:cubicBezTo>
                <a:cubicBezTo>
                  <a:pt x="1419693" y="1091919"/>
                  <a:pt x="1416265" y="1095345"/>
                  <a:pt x="1412036" y="1095345"/>
                </a:cubicBezTo>
                <a:cubicBezTo>
                  <a:pt x="1407807" y="1095345"/>
                  <a:pt x="1404379" y="1091919"/>
                  <a:pt x="1404379" y="1087689"/>
                </a:cubicBezTo>
                <a:cubicBezTo>
                  <a:pt x="1404379" y="1083459"/>
                  <a:pt x="1407807" y="1080030"/>
                  <a:pt x="1412036" y="1080030"/>
                </a:cubicBezTo>
                <a:close/>
                <a:moveTo>
                  <a:pt x="3449512" y="1078875"/>
                </a:moveTo>
                <a:cubicBezTo>
                  <a:pt x="3454380" y="1078875"/>
                  <a:pt x="3458325" y="1082817"/>
                  <a:pt x="3458325" y="1087689"/>
                </a:cubicBezTo>
                <a:cubicBezTo>
                  <a:pt x="3458325" y="1092552"/>
                  <a:pt x="3454380" y="1096501"/>
                  <a:pt x="3449512" y="1096501"/>
                </a:cubicBezTo>
                <a:cubicBezTo>
                  <a:pt x="3444645" y="1096501"/>
                  <a:pt x="3440699" y="1092552"/>
                  <a:pt x="3440699" y="1087689"/>
                </a:cubicBezTo>
                <a:cubicBezTo>
                  <a:pt x="3440699" y="1082817"/>
                  <a:pt x="3444645" y="1078875"/>
                  <a:pt x="3449512" y="1078875"/>
                </a:cubicBezTo>
                <a:close/>
                <a:moveTo>
                  <a:pt x="1568765" y="1078875"/>
                </a:moveTo>
                <a:cubicBezTo>
                  <a:pt x="1573633" y="1078875"/>
                  <a:pt x="1577578" y="1082817"/>
                  <a:pt x="1577578" y="1087689"/>
                </a:cubicBezTo>
                <a:cubicBezTo>
                  <a:pt x="1577578" y="1092552"/>
                  <a:pt x="1573633" y="1096501"/>
                  <a:pt x="1568765" y="1096501"/>
                </a:cubicBezTo>
                <a:cubicBezTo>
                  <a:pt x="1563898" y="1096501"/>
                  <a:pt x="1559952" y="1092552"/>
                  <a:pt x="1559952" y="1087689"/>
                </a:cubicBezTo>
                <a:cubicBezTo>
                  <a:pt x="1559952" y="1082817"/>
                  <a:pt x="1563898" y="1078875"/>
                  <a:pt x="1568765" y="1078875"/>
                </a:cubicBezTo>
                <a:close/>
                <a:moveTo>
                  <a:pt x="3292783" y="1077798"/>
                </a:moveTo>
                <a:cubicBezTo>
                  <a:pt x="3298245" y="1077798"/>
                  <a:pt x="3302673" y="1082223"/>
                  <a:pt x="3302673" y="1087689"/>
                </a:cubicBezTo>
                <a:cubicBezTo>
                  <a:pt x="3302673" y="1093147"/>
                  <a:pt x="3298245" y="1097577"/>
                  <a:pt x="3292783" y="1097577"/>
                </a:cubicBezTo>
                <a:cubicBezTo>
                  <a:pt x="3287322" y="1097577"/>
                  <a:pt x="3282894" y="1093147"/>
                  <a:pt x="3282894" y="1087689"/>
                </a:cubicBezTo>
                <a:cubicBezTo>
                  <a:pt x="3282894" y="1082223"/>
                  <a:pt x="3287322" y="1077798"/>
                  <a:pt x="3292783" y="1077798"/>
                </a:cubicBezTo>
                <a:close/>
                <a:moveTo>
                  <a:pt x="1725494" y="1077798"/>
                </a:moveTo>
                <a:cubicBezTo>
                  <a:pt x="1730956" y="1077798"/>
                  <a:pt x="1735383" y="1082223"/>
                  <a:pt x="1735383" y="1087689"/>
                </a:cubicBezTo>
                <a:cubicBezTo>
                  <a:pt x="1735383" y="1093147"/>
                  <a:pt x="1730956" y="1097577"/>
                  <a:pt x="1725494" y="1097577"/>
                </a:cubicBezTo>
                <a:cubicBezTo>
                  <a:pt x="1720032" y="1097577"/>
                  <a:pt x="1715604" y="1093147"/>
                  <a:pt x="1715604" y="1087689"/>
                </a:cubicBezTo>
                <a:cubicBezTo>
                  <a:pt x="1715604" y="1082223"/>
                  <a:pt x="1720032" y="1077798"/>
                  <a:pt x="1725494" y="1077798"/>
                </a:cubicBezTo>
                <a:close/>
                <a:moveTo>
                  <a:pt x="3136054" y="1076827"/>
                </a:moveTo>
                <a:cubicBezTo>
                  <a:pt x="3142052" y="1076827"/>
                  <a:pt x="3146914" y="1081688"/>
                  <a:pt x="3146914" y="1087689"/>
                </a:cubicBezTo>
                <a:cubicBezTo>
                  <a:pt x="3146914" y="1093684"/>
                  <a:pt x="3142052" y="1098548"/>
                  <a:pt x="3136054" y="1098548"/>
                </a:cubicBezTo>
                <a:cubicBezTo>
                  <a:pt x="3130056" y="1098548"/>
                  <a:pt x="3125194" y="1093684"/>
                  <a:pt x="3125194" y="1087689"/>
                </a:cubicBezTo>
                <a:cubicBezTo>
                  <a:pt x="3125194" y="1081688"/>
                  <a:pt x="3130056" y="1076827"/>
                  <a:pt x="3136054" y="1076827"/>
                </a:cubicBezTo>
                <a:close/>
                <a:moveTo>
                  <a:pt x="1882223" y="1076827"/>
                </a:moveTo>
                <a:cubicBezTo>
                  <a:pt x="1888221" y="1076827"/>
                  <a:pt x="1893083" y="1081688"/>
                  <a:pt x="1893083" y="1087689"/>
                </a:cubicBezTo>
                <a:cubicBezTo>
                  <a:pt x="1893083" y="1093684"/>
                  <a:pt x="1888221" y="1098548"/>
                  <a:pt x="1882223" y="1098548"/>
                </a:cubicBezTo>
                <a:cubicBezTo>
                  <a:pt x="1876225" y="1098548"/>
                  <a:pt x="1871363" y="1093684"/>
                  <a:pt x="1871363" y="1087689"/>
                </a:cubicBezTo>
                <a:cubicBezTo>
                  <a:pt x="1871363" y="1081688"/>
                  <a:pt x="1876225" y="1076827"/>
                  <a:pt x="1882223" y="1076827"/>
                </a:cubicBezTo>
                <a:close/>
                <a:moveTo>
                  <a:pt x="2979326" y="1076152"/>
                </a:moveTo>
                <a:cubicBezTo>
                  <a:pt x="2985695" y="1076152"/>
                  <a:pt x="2990857" y="1081320"/>
                  <a:pt x="2990857" y="1087689"/>
                </a:cubicBezTo>
                <a:cubicBezTo>
                  <a:pt x="2990857" y="1094059"/>
                  <a:pt x="2985695" y="1099216"/>
                  <a:pt x="2979326" y="1099216"/>
                </a:cubicBezTo>
                <a:cubicBezTo>
                  <a:pt x="2972957" y="1099216"/>
                  <a:pt x="2967794" y="1094059"/>
                  <a:pt x="2967794" y="1087689"/>
                </a:cubicBezTo>
                <a:cubicBezTo>
                  <a:pt x="2967794" y="1081320"/>
                  <a:pt x="2972957" y="1076152"/>
                  <a:pt x="2979326" y="1076152"/>
                </a:cubicBezTo>
                <a:close/>
                <a:moveTo>
                  <a:pt x="2038952" y="1076152"/>
                </a:moveTo>
                <a:cubicBezTo>
                  <a:pt x="2045321" y="1076152"/>
                  <a:pt x="2050483" y="1081320"/>
                  <a:pt x="2050483" y="1087689"/>
                </a:cubicBezTo>
                <a:cubicBezTo>
                  <a:pt x="2050483" y="1094059"/>
                  <a:pt x="2045321" y="1099216"/>
                  <a:pt x="2038952" y="1099216"/>
                </a:cubicBezTo>
                <a:cubicBezTo>
                  <a:pt x="2032583" y="1099216"/>
                  <a:pt x="2027420" y="1094059"/>
                  <a:pt x="2027420" y="1087689"/>
                </a:cubicBezTo>
                <a:cubicBezTo>
                  <a:pt x="2027420" y="1081320"/>
                  <a:pt x="2032583" y="1076152"/>
                  <a:pt x="2038952" y="1076152"/>
                </a:cubicBezTo>
                <a:close/>
                <a:moveTo>
                  <a:pt x="2822597" y="1075463"/>
                </a:moveTo>
                <a:cubicBezTo>
                  <a:pt x="2829347" y="1075463"/>
                  <a:pt x="2834820" y="1080935"/>
                  <a:pt x="2834820" y="1087689"/>
                </a:cubicBezTo>
                <a:cubicBezTo>
                  <a:pt x="2834820" y="1094437"/>
                  <a:pt x="2829347" y="1099909"/>
                  <a:pt x="2822597" y="1099909"/>
                </a:cubicBezTo>
                <a:cubicBezTo>
                  <a:pt x="2815846" y="1099909"/>
                  <a:pt x="2810374" y="1094437"/>
                  <a:pt x="2810374" y="1087689"/>
                </a:cubicBezTo>
                <a:cubicBezTo>
                  <a:pt x="2810374" y="1080935"/>
                  <a:pt x="2815846" y="1075463"/>
                  <a:pt x="2822597" y="1075463"/>
                </a:cubicBezTo>
                <a:close/>
                <a:moveTo>
                  <a:pt x="2195681" y="1075463"/>
                </a:moveTo>
                <a:cubicBezTo>
                  <a:pt x="2202431" y="1075463"/>
                  <a:pt x="2207904" y="1080935"/>
                  <a:pt x="2207904" y="1087689"/>
                </a:cubicBezTo>
                <a:cubicBezTo>
                  <a:pt x="2207904" y="1094437"/>
                  <a:pt x="2202431" y="1099909"/>
                  <a:pt x="2195681" y="1099909"/>
                </a:cubicBezTo>
                <a:cubicBezTo>
                  <a:pt x="2188930" y="1099909"/>
                  <a:pt x="2183458" y="1094437"/>
                  <a:pt x="2183458" y="1087689"/>
                </a:cubicBezTo>
                <a:cubicBezTo>
                  <a:pt x="2183458" y="1080935"/>
                  <a:pt x="2188930" y="1075463"/>
                  <a:pt x="2195681" y="1075463"/>
                </a:cubicBezTo>
                <a:close/>
                <a:moveTo>
                  <a:pt x="2665868" y="1075109"/>
                </a:moveTo>
                <a:cubicBezTo>
                  <a:pt x="2672813" y="1075109"/>
                  <a:pt x="2678444" y="1080742"/>
                  <a:pt x="2678444" y="1087689"/>
                </a:cubicBezTo>
                <a:cubicBezTo>
                  <a:pt x="2678444" y="1094632"/>
                  <a:pt x="2672813" y="1100260"/>
                  <a:pt x="2665868" y="1100260"/>
                </a:cubicBezTo>
                <a:cubicBezTo>
                  <a:pt x="2658922" y="1100260"/>
                  <a:pt x="2653292" y="1094632"/>
                  <a:pt x="2653292" y="1087689"/>
                </a:cubicBezTo>
                <a:cubicBezTo>
                  <a:pt x="2653292" y="1080742"/>
                  <a:pt x="2658922" y="1075109"/>
                  <a:pt x="2665868" y="1075109"/>
                </a:cubicBezTo>
                <a:close/>
                <a:moveTo>
                  <a:pt x="2509139" y="1075109"/>
                </a:moveTo>
                <a:cubicBezTo>
                  <a:pt x="2516084" y="1075109"/>
                  <a:pt x="2521715" y="1080742"/>
                  <a:pt x="2521715" y="1087689"/>
                </a:cubicBezTo>
                <a:cubicBezTo>
                  <a:pt x="2521715" y="1094632"/>
                  <a:pt x="2516084" y="1100260"/>
                  <a:pt x="2509139" y="1100260"/>
                </a:cubicBezTo>
                <a:cubicBezTo>
                  <a:pt x="2502193" y="1100260"/>
                  <a:pt x="2496563" y="1094632"/>
                  <a:pt x="2496563" y="1087689"/>
                </a:cubicBezTo>
                <a:cubicBezTo>
                  <a:pt x="2496563" y="1080742"/>
                  <a:pt x="2502193" y="1075109"/>
                  <a:pt x="2509139" y="1075109"/>
                </a:cubicBezTo>
                <a:close/>
                <a:moveTo>
                  <a:pt x="2352410" y="1075109"/>
                </a:moveTo>
                <a:cubicBezTo>
                  <a:pt x="2359355" y="1075109"/>
                  <a:pt x="2364986" y="1080742"/>
                  <a:pt x="2364986" y="1087689"/>
                </a:cubicBezTo>
                <a:cubicBezTo>
                  <a:pt x="2364986" y="1094632"/>
                  <a:pt x="2359355" y="1100260"/>
                  <a:pt x="2352410" y="1100260"/>
                </a:cubicBezTo>
                <a:cubicBezTo>
                  <a:pt x="2345464" y="1100260"/>
                  <a:pt x="2339834" y="1094632"/>
                  <a:pt x="2339834" y="1087689"/>
                </a:cubicBezTo>
                <a:cubicBezTo>
                  <a:pt x="2339834" y="1080742"/>
                  <a:pt x="2345464" y="1075109"/>
                  <a:pt x="2352410" y="1075109"/>
                </a:cubicBezTo>
                <a:close/>
                <a:moveTo>
                  <a:pt x="4468251" y="950270"/>
                </a:moveTo>
                <a:cubicBezTo>
                  <a:pt x="4469173" y="950270"/>
                  <a:pt x="4469920" y="951021"/>
                  <a:pt x="4469920" y="951942"/>
                </a:cubicBezTo>
                <a:cubicBezTo>
                  <a:pt x="4469920" y="952864"/>
                  <a:pt x="4469173" y="953611"/>
                  <a:pt x="4468251" y="953611"/>
                </a:cubicBezTo>
                <a:cubicBezTo>
                  <a:pt x="4467329" y="953611"/>
                  <a:pt x="4466581" y="952864"/>
                  <a:pt x="4466581" y="951942"/>
                </a:cubicBezTo>
                <a:cubicBezTo>
                  <a:pt x="4466581" y="951021"/>
                  <a:pt x="4467329" y="950270"/>
                  <a:pt x="4468251" y="950270"/>
                </a:cubicBezTo>
                <a:close/>
                <a:moveTo>
                  <a:pt x="550028" y="950268"/>
                </a:moveTo>
                <a:cubicBezTo>
                  <a:pt x="550950" y="950268"/>
                  <a:pt x="551697" y="951017"/>
                  <a:pt x="551697" y="951940"/>
                </a:cubicBezTo>
                <a:cubicBezTo>
                  <a:pt x="551697" y="952862"/>
                  <a:pt x="550950" y="953609"/>
                  <a:pt x="550028" y="953609"/>
                </a:cubicBezTo>
                <a:cubicBezTo>
                  <a:pt x="549105" y="953609"/>
                  <a:pt x="548357" y="952862"/>
                  <a:pt x="548357" y="951940"/>
                </a:cubicBezTo>
                <a:cubicBezTo>
                  <a:pt x="548357" y="951017"/>
                  <a:pt x="549105" y="950268"/>
                  <a:pt x="550028" y="950268"/>
                </a:cubicBezTo>
                <a:close/>
                <a:moveTo>
                  <a:pt x="4311521" y="949552"/>
                </a:moveTo>
                <a:cubicBezTo>
                  <a:pt x="4312846" y="949552"/>
                  <a:pt x="4313920" y="950625"/>
                  <a:pt x="4313920" y="951950"/>
                </a:cubicBezTo>
                <a:cubicBezTo>
                  <a:pt x="4313920" y="953274"/>
                  <a:pt x="4312846" y="954349"/>
                  <a:pt x="4311521" y="954349"/>
                </a:cubicBezTo>
                <a:cubicBezTo>
                  <a:pt x="4310196" y="954349"/>
                  <a:pt x="4309122" y="953274"/>
                  <a:pt x="4309122" y="951950"/>
                </a:cubicBezTo>
                <a:cubicBezTo>
                  <a:pt x="4309122" y="950625"/>
                  <a:pt x="4310196" y="949552"/>
                  <a:pt x="4311521" y="949552"/>
                </a:cubicBezTo>
                <a:close/>
                <a:moveTo>
                  <a:pt x="706756" y="949549"/>
                </a:moveTo>
                <a:cubicBezTo>
                  <a:pt x="708081" y="949549"/>
                  <a:pt x="709155" y="950625"/>
                  <a:pt x="709155" y="951949"/>
                </a:cubicBezTo>
                <a:cubicBezTo>
                  <a:pt x="709155" y="953273"/>
                  <a:pt x="708081" y="954348"/>
                  <a:pt x="706756" y="954348"/>
                </a:cubicBezTo>
                <a:cubicBezTo>
                  <a:pt x="705432" y="954348"/>
                  <a:pt x="704358" y="953273"/>
                  <a:pt x="704358" y="951949"/>
                </a:cubicBezTo>
                <a:cubicBezTo>
                  <a:pt x="704358" y="950625"/>
                  <a:pt x="705432" y="949549"/>
                  <a:pt x="706756" y="949549"/>
                </a:cubicBezTo>
                <a:close/>
                <a:moveTo>
                  <a:pt x="4154793" y="948698"/>
                </a:moveTo>
                <a:cubicBezTo>
                  <a:pt x="4156590" y="948698"/>
                  <a:pt x="4158048" y="950156"/>
                  <a:pt x="4158048" y="951954"/>
                </a:cubicBezTo>
                <a:cubicBezTo>
                  <a:pt x="4158048" y="953751"/>
                  <a:pt x="4156590" y="955209"/>
                  <a:pt x="4154793" y="955209"/>
                </a:cubicBezTo>
                <a:cubicBezTo>
                  <a:pt x="4152995" y="955209"/>
                  <a:pt x="4151537" y="953751"/>
                  <a:pt x="4151537" y="951954"/>
                </a:cubicBezTo>
                <a:cubicBezTo>
                  <a:pt x="4151537" y="950156"/>
                  <a:pt x="4152995" y="948698"/>
                  <a:pt x="4154793" y="948698"/>
                </a:cubicBezTo>
                <a:close/>
                <a:moveTo>
                  <a:pt x="863485" y="948698"/>
                </a:moveTo>
                <a:cubicBezTo>
                  <a:pt x="865282" y="948698"/>
                  <a:pt x="866742" y="950152"/>
                  <a:pt x="866742" y="951954"/>
                </a:cubicBezTo>
                <a:cubicBezTo>
                  <a:pt x="866742" y="953751"/>
                  <a:pt x="865282" y="955207"/>
                  <a:pt x="863485" y="955207"/>
                </a:cubicBezTo>
                <a:cubicBezTo>
                  <a:pt x="861688" y="955207"/>
                  <a:pt x="860231" y="953751"/>
                  <a:pt x="860231" y="951954"/>
                </a:cubicBezTo>
                <a:cubicBezTo>
                  <a:pt x="860231" y="950152"/>
                  <a:pt x="861688" y="948698"/>
                  <a:pt x="863485" y="948698"/>
                </a:cubicBezTo>
                <a:close/>
                <a:moveTo>
                  <a:pt x="3998064" y="947819"/>
                </a:moveTo>
                <a:cubicBezTo>
                  <a:pt x="4000347" y="947819"/>
                  <a:pt x="4002198" y="949674"/>
                  <a:pt x="4002198" y="951954"/>
                </a:cubicBezTo>
                <a:cubicBezTo>
                  <a:pt x="4002198" y="954239"/>
                  <a:pt x="4000347" y="956086"/>
                  <a:pt x="3998064" y="956086"/>
                </a:cubicBezTo>
                <a:cubicBezTo>
                  <a:pt x="3995781" y="956086"/>
                  <a:pt x="3993930" y="954239"/>
                  <a:pt x="3993930" y="951954"/>
                </a:cubicBezTo>
                <a:cubicBezTo>
                  <a:pt x="3993930" y="949674"/>
                  <a:pt x="3995781" y="947819"/>
                  <a:pt x="3998064" y="947819"/>
                </a:cubicBezTo>
                <a:close/>
                <a:moveTo>
                  <a:pt x="1020214" y="947818"/>
                </a:moveTo>
                <a:cubicBezTo>
                  <a:pt x="1022497" y="947818"/>
                  <a:pt x="1024348" y="949674"/>
                  <a:pt x="1024348" y="951954"/>
                </a:cubicBezTo>
                <a:cubicBezTo>
                  <a:pt x="1024348" y="954235"/>
                  <a:pt x="1022497" y="956086"/>
                  <a:pt x="1020214" y="956086"/>
                </a:cubicBezTo>
                <a:cubicBezTo>
                  <a:pt x="1017931" y="956086"/>
                  <a:pt x="1016080" y="954235"/>
                  <a:pt x="1016080" y="951954"/>
                </a:cubicBezTo>
                <a:cubicBezTo>
                  <a:pt x="1016080" y="949674"/>
                  <a:pt x="1017931" y="947818"/>
                  <a:pt x="1020214" y="947818"/>
                </a:cubicBezTo>
                <a:close/>
                <a:moveTo>
                  <a:pt x="3841335" y="946846"/>
                </a:moveTo>
                <a:cubicBezTo>
                  <a:pt x="3844160" y="946846"/>
                  <a:pt x="3846450" y="949130"/>
                  <a:pt x="3846450" y="951954"/>
                </a:cubicBezTo>
                <a:cubicBezTo>
                  <a:pt x="3846450" y="954781"/>
                  <a:pt x="3844160" y="957067"/>
                  <a:pt x="3841335" y="957067"/>
                </a:cubicBezTo>
                <a:cubicBezTo>
                  <a:pt x="3838510" y="957067"/>
                  <a:pt x="3836220" y="954781"/>
                  <a:pt x="3836220" y="951954"/>
                </a:cubicBezTo>
                <a:cubicBezTo>
                  <a:pt x="3836220" y="949130"/>
                  <a:pt x="3838510" y="946846"/>
                  <a:pt x="3841335" y="946846"/>
                </a:cubicBezTo>
                <a:close/>
                <a:moveTo>
                  <a:pt x="1176943" y="946846"/>
                </a:moveTo>
                <a:cubicBezTo>
                  <a:pt x="1179768" y="946846"/>
                  <a:pt x="1182058" y="949130"/>
                  <a:pt x="1182058" y="951954"/>
                </a:cubicBezTo>
                <a:cubicBezTo>
                  <a:pt x="1182058" y="954781"/>
                  <a:pt x="1179768" y="957067"/>
                  <a:pt x="1176943" y="957067"/>
                </a:cubicBezTo>
                <a:cubicBezTo>
                  <a:pt x="1174118" y="957067"/>
                  <a:pt x="1171828" y="954781"/>
                  <a:pt x="1171828" y="951954"/>
                </a:cubicBezTo>
                <a:cubicBezTo>
                  <a:pt x="1171828" y="949130"/>
                  <a:pt x="1174118" y="946846"/>
                  <a:pt x="1176943" y="946846"/>
                </a:cubicBezTo>
                <a:close/>
                <a:moveTo>
                  <a:pt x="3684606" y="945886"/>
                </a:moveTo>
                <a:cubicBezTo>
                  <a:pt x="3687960" y="945886"/>
                  <a:pt x="3690678" y="948606"/>
                  <a:pt x="3690678" y="951954"/>
                </a:cubicBezTo>
                <a:cubicBezTo>
                  <a:pt x="3690678" y="955310"/>
                  <a:pt x="3687960" y="958027"/>
                  <a:pt x="3684606" y="958027"/>
                </a:cubicBezTo>
                <a:cubicBezTo>
                  <a:pt x="3681253" y="958027"/>
                  <a:pt x="3678534" y="955310"/>
                  <a:pt x="3678534" y="951954"/>
                </a:cubicBezTo>
                <a:cubicBezTo>
                  <a:pt x="3678534" y="948606"/>
                  <a:pt x="3681253" y="945886"/>
                  <a:pt x="3684606" y="945886"/>
                </a:cubicBezTo>
                <a:close/>
                <a:moveTo>
                  <a:pt x="1333671" y="945886"/>
                </a:moveTo>
                <a:cubicBezTo>
                  <a:pt x="1337025" y="945886"/>
                  <a:pt x="1339743" y="948606"/>
                  <a:pt x="1339743" y="951954"/>
                </a:cubicBezTo>
                <a:cubicBezTo>
                  <a:pt x="1339743" y="955308"/>
                  <a:pt x="1337025" y="958027"/>
                  <a:pt x="1333671" y="958027"/>
                </a:cubicBezTo>
                <a:cubicBezTo>
                  <a:pt x="1330318" y="958027"/>
                  <a:pt x="1327599" y="955308"/>
                  <a:pt x="1327599" y="951954"/>
                </a:cubicBezTo>
                <a:cubicBezTo>
                  <a:pt x="1327599" y="948606"/>
                  <a:pt x="1330318" y="945886"/>
                  <a:pt x="1333671" y="945886"/>
                </a:cubicBezTo>
                <a:close/>
                <a:moveTo>
                  <a:pt x="3527877" y="944850"/>
                </a:moveTo>
                <a:cubicBezTo>
                  <a:pt x="3531803" y="944850"/>
                  <a:pt x="3534986" y="948027"/>
                  <a:pt x="3534986" y="951960"/>
                </a:cubicBezTo>
                <a:cubicBezTo>
                  <a:pt x="3534986" y="955886"/>
                  <a:pt x="3531803" y="959063"/>
                  <a:pt x="3527877" y="959063"/>
                </a:cubicBezTo>
                <a:cubicBezTo>
                  <a:pt x="3523951" y="959063"/>
                  <a:pt x="3520768" y="955886"/>
                  <a:pt x="3520768" y="951960"/>
                </a:cubicBezTo>
                <a:cubicBezTo>
                  <a:pt x="3520768" y="948027"/>
                  <a:pt x="3523951" y="944850"/>
                  <a:pt x="3527877" y="944850"/>
                </a:cubicBezTo>
                <a:close/>
                <a:moveTo>
                  <a:pt x="1490400" y="944850"/>
                </a:moveTo>
                <a:cubicBezTo>
                  <a:pt x="1494326" y="944850"/>
                  <a:pt x="1497509" y="948027"/>
                  <a:pt x="1497509" y="951960"/>
                </a:cubicBezTo>
                <a:cubicBezTo>
                  <a:pt x="1497509" y="955886"/>
                  <a:pt x="1494326" y="959063"/>
                  <a:pt x="1490400" y="959063"/>
                </a:cubicBezTo>
                <a:cubicBezTo>
                  <a:pt x="1486474" y="959063"/>
                  <a:pt x="1483291" y="955886"/>
                  <a:pt x="1483291" y="951960"/>
                </a:cubicBezTo>
                <a:cubicBezTo>
                  <a:pt x="1483291" y="948027"/>
                  <a:pt x="1486474" y="944850"/>
                  <a:pt x="1490400" y="944850"/>
                </a:cubicBezTo>
                <a:close/>
                <a:moveTo>
                  <a:pt x="3371148" y="944016"/>
                </a:moveTo>
                <a:cubicBezTo>
                  <a:pt x="3375533" y="944016"/>
                  <a:pt x="3379087" y="947573"/>
                  <a:pt x="3379087" y="951960"/>
                </a:cubicBezTo>
                <a:cubicBezTo>
                  <a:pt x="3379087" y="956341"/>
                  <a:pt x="3375532" y="959898"/>
                  <a:pt x="3371148" y="959898"/>
                </a:cubicBezTo>
                <a:cubicBezTo>
                  <a:pt x="3366763" y="959898"/>
                  <a:pt x="3363209" y="956341"/>
                  <a:pt x="3363209" y="951960"/>
                </a:cubicBezTo>
                <a:cubicBezTo>
                  <a:pt x="3363209" y="947573"/>
                  <a:pt x="3366764" y="944016"/>
                  <a:pt x="3371148" y="944016"/>
                </a:cubicBezTo>
                <a:close/>
                <a:moveTo>
                  <a:pt x="1647129" y="944016"/>
                </a:moveTo>
                <a:cubicBezTo>
                  <a:pt x="1651513" y="944016"/>
                  <a:pt x="1655067" y="947573"/>
                  <a:pt x="1655067" y="951960"/>
                </a:cubicBezTo>
                <a:cubicBezTo>
                  <a:pt x="1655067" y="956341"/>
                  <a:pt x="1651513" y="959898"/>
                  <a:pt x="1647129" y="959898"/>
                </a:cubicBezTo>
                <a:cubicBezTo>
                  <a:pt x="1642744" y="959898"/>
                  <a:pt x="1639190" y="956341"/>
                  <a:pt x="1639190" y="951960"/>
                </a:cubicBezTo>
                <a:cubicBezTo>
                  <a:pt x="1639190" y="947573"/>
                  <a:pt x="1642744" y="944016"/>
                  <a:pt x="1647129" y="944016"/>
                </a:cubicBezTo>
                <a:close/>
                <a:moveTo>
                  <a:pt x="3214419" y="943142"/>
                </a:moveTo>
                <a:cubicBezTo>
                  <a:pt x="3219287" y="943142"/>
                  <a:pt x="3223232" y="947089"/>
                  <a:pt x="3223232" y="951960"/>
                </a:cubicBezTo>
                <a:cubicBezTo>
                  <a:pt x="3223232" y="956823"/>
                  <a:pt x="3219287" y="960772"/>
                  <a:pt x="3214419" y="960772"/>
                </a:cubicBezTo>
                <a:cubicBezTo>
                  <a:pt x="3209552" y="960772"/>
                  <a:pt x="3205606" y="956823"/>
                  <a:pt x="3205606" y="951960"/>
                </a:cubicBezTo>
                <a:cubicBezTo>
                  <a:pt x="3205606" y="947089"/>
                  <a:pt x="3209552" y="943142"/>
                  <a:pt x="3214419" y="943142"/>
                </a:cubicBezTo>
                <a:close/>
                <a:moveTo>
                  <a:pt x="1803858" y="943142"/>
                </a:moveTo>
                <a:cubicBezTo>
                  <a:pt x="1808726" y="943142"/>
                  <a:pt x="1812671" y="947089"/>
                  <a:pt x="1812671" y="951960"/>
                </a:cubicBezTo>
                <a:cubicBezTo>
                  <a:pt x="1812671" y="956823"/>
                  <a:pt x="1808726" y="960772"/>
                  <a:pt x="1803858" y="960772"/>
                </a:cubicBezTo>
                <a:cubicBezTo>
                  <a:pt x="1798991" y="960772"/>
                  <a:pt x="1795045" y="956823"/>
                  <a:pt x="1795045" y="951960"/>
                </a:cubicBezTo>
                <a:cubicBezTo>
                  <a:pt x="1795045" y="947089"/>
                  <a:pt x="1798991" y="943142"/>
                  <a:pt x="1803858" y="943142"/>
                </a:cubicBezTo>
                <a:close/>
                <a:moveTo>
                  <a:pt x="3057690" y="942385"/>
                </a:moveTo>
                <a:cubicBezTo>
                  <a:pt x="3062979" y="942385"/>
                  <a:pt x="3067266" y="946665"/>
                  <a:pt x="3067266" y="951960"/>
                </a:cubicBezTo>
                <a:cubicBezTo>
                  <a:pt x="3067266" y="957248"/>
                  <a:pt x="3062979" y="961531"/>
                  <a:pt x="3057690" y="961531"/>
                </a:cubicBezTo>
                <a:cubicBezTo>
                  <a:pt x="3052401" y="961531"/>
                  <a:pt x="3048114" y="957248"/>
                  <a:pt x="3048114" y="951960"/>
                </a:cubicBezTo>
                <a:cubicBezTo>
                  <a:pt x="3048114" y="946665"/>
                  <a:pt x="3052401" y="942385"/>
                  <a:pt x="3057690" y="942385"/>
                </a:cubicBezTo>
                <a:close/>
                <a:moveTo>
                  <a:pt x="1960587" y="942385"/>
                </a:moveTo>
                <a:cubicBezTo>
                  <a:pt x="1965875" y="942385"/>
                  <a:pt x="1970163" y="946665"/>
                  <a:pt x="1970163" y="951960"/>
                </a:cubicBezTo>
                <a:cubicBezTo>
                  <a:pt x="1970163" y="957248"/>
                  <a:pt x="1965875" y="961531"/>
                  <a:pt x="1960587" y="961531"/>
                </a:cubicBezTo>
                <a:cubicBezTo>
                  <a:pt x="1955298" y="961531"/>
                  <a:pt x="1951011" y="957248"/>
                  <a:pt x="1951011" y="951960"/>
                </a:cubicBezTo>
                <a:cubicBezTo>
                  <a:pt x="1951011" y="946665"/>
                  <a:pt x="1955298" y="942385"/>
                  <a:pt x="1960587" y="942385"/>
                </a:cubicBezTo>
                <a:close/>
                <a:moveTo>
                  <a:pt x="2900961" y="941752"/>
                </a:moveTo>
                <a:cubicBezTo>
                  <a:pt x="2906599" y="941752"/>
                  <a:pt x="2911169" y="946320"/>
                  <a:pt x="2911169" y="951960"/>
                </a:cubicBezTo>
                <a:cubicBezTo>
                  <a:pt x="2911169" y="957593"/>
                  <a:pt x="2906599" y="962165"/>
                  <a:pt x="2900961" y="962165"/>
                </a:cubicBezTo>
                <a:cubicBezTo>
                  <a:pt x="2895323" y="962165"/>
                  <a:pt x="2890753" y="957593"/>
                  <a:pt x="2890753" y="951960"/>
                </a:cubicBezTo>
                <a:cubicBezTo>
                  <a:pt x="2890753" y="946320"/>
                  <a:pt x="2895323" y="941752"/>
                  <a:pt x="2900961" y="941752"/>
                </a:cubicBezTo>
                <a:close/>
                <a:moveTo>
                  <a:pt x="2117316" y="941752"/>
                </a:moveTo>
                <a:cubicBezTo>
                  <a:pt x="2122954" y="941752"/>
                  <a:pt x="2127524" y="946320"/>
                  <a:pt x="2127524" y="951960"/>
                </a:cubicBezTo>
                <a:cubicBezTo>
                  <a:pt x="2127524" y="957593"/>
                  <a:pt x="2122954" y="962165"/>
                  <a:pt x="2117316" y="962165"/>
                </a:cubicBezTo>
                <a:cubicBezTo>
                  <a:pt x="2111678" y="962165"/>
                  <a:pt x="2107108" y="957593"/>
                  <a:pt x="2107108" y="951960"/>
                </a:cubicBezTo>
                <a:cubicBezTo>
                  <a:pt x="2107108" y="946320"/>
                  <a:pt x="2111678" y="941752"/>
                  <a:pt x="2117316" y="941752"/>
                </a:cubicBezTo>
                <a:close/>
                <a:moveTo>
                  <a:pt x="2744232" y="941424"/>
                </a:moveTo>
                <a:cubicBezTo>
                  <a:pt x="2750048" y="941424"/>
                  <a:pt x="2754763" y="946140"/>
                  <a:pt x="2754763" y="951960"/>
                </a:cubicBezTo>
                <a:cubicBezTo>
                  <a:pt x="2754763" y="957773"/>
                  <a:pt x="2750048" y="962488"/>
                  <a:pt x="2744232" y="962488"/>
                </a:cubicBezTo>
                <a:cubicBezTo>
                  <a:pt x="2738415" y="962488"/>
                  <a:pt x="2733700" y="957773"/>
                  <a:pt x="2733700" y="951960"/>
                </a:cubicBezTo>
                <a:cubicBezTo>
                  <a:pt x="2733700" y="946140"/>
                  <a:pt x="2738415" y="941424"/>
                  <a:pt x="2744232" y="941424"/>
                </a:cubicBezTo>
                <a:close/>
                <a:moveTo>
                  <a:pt x="2274045" y="941424"/>
                </a:moveTo>
                <a:cubicBezTo>
                  <a:pt x="2279861" y="941424"/>
                  <a:pt x="2284576" y="946140"/>
                  <a:pt x="2284576" y="951960"/>
                </a:cubicBezTo>
                <a:cubicBezTo>
                  <a:pt x="2284576" y="957773"/>
                  <a:pt x="2279861" y="962488"/>
                  <a:pt x="2274045" y="962488"/>
                </a:cubicBezTo>
                <a:cubicBezTo>
                  <a:pt x="2268228" y="962488"/>
                  <a:pt x="2263513" y="957773"/>
                  <a:pt x="2263513" y="951960"/>
                </a:cubicBezTo>
                <a:cubicBezTo>
                  <a:pt x="2263513" y="946140"/>
                  <a:pt x="2268228" y="941424"/>
                  <a:pt x="2274045" y="941424"/>
                </a:cubicBezTo>
                <a:close/>
                <a:moveTo>
                  <a:pt x="2587503" y="941096"/>
                </a:moveTo>
                <a:cubicBezTo>
                  <a:pt x="2593501" y="941096"/>
                  <a:pt x="2598363" y="945959"/>
                  <a:pt x="2598363" y="951960"/>
                </a:cubicBezTo>
                <a:cubicBezTo>
                  <a:pt x="2598363" y="957953"/>
                  <a:pt x="2593501" y="962817"/>
                  <a:pt x="2587503" y="962817"/>
                </a:cubicBezTo>
                <a:cubicBezTo>
                  <a:pt x="2581505" y="962817"/>
                  <a:pt x="2576643" y="957953"/>
                  <a:pt x="2576643" y="951960"/>
                </a:cubicBezTo>
                <a:cubicBezTo>
                  <a:pt x="2576643" y="945959"/>
                  <a:pt x="2581505" y="941096"/>
                  <a:pt x="2587503" y="941096"/>
                </a:cubicBezTo>
                <a:close/>
                <a:moveTo>
                  <a:pt x="2430774" y="941096"/>
                </a:moveTo>
                <a:cubicBezTo>
                  <a:pt x="2436772" y="941096"/>
                  <a:pt x="2441634" y="945959"/>
                  <a:pt x="2441634" y="951960"/>
                </a:cubicBezTo>
                <a:cubicBezTo>
                  <a:pt x="2441634" y="957953"/>
                  <a:pt x="2436772" y="962817"/>
                  <a:pt x="2430774" y="962817"/>
                </a:cubicBezTo>
                <a:cubicBezTo>
                  <a:pt x="2424776" y="962817"/>
                  <a:pt x="2419914" y="957953"/>
                  <a:pt x="2419914" y="951960"/>
                </a:cubicBezTo>
                <a:cubicBezTo>
                  <a:pt x="2419914" y="945959"/>
                  <a:pt x="2424776" y="941096"/>
                  <a:pt x="2430774" y="941096"/>
                </a:cubicBezTo>
                <a:close/>
                <a:moveTo>
                  <a:pt x="4389886" y="814610"/>
                </a:moveTo>
                <a:cubicBezTo>
                  <a:pt x="4390772" y="814610"/>
                  <a:pt x="4391490" y="815326"/>
                  <a:pt x="4391490" y="816213"/>
                </a:cubicBezTo>
                <a:cubicBezTo>
                  <a:pt x="4391490" y="817098"/>
                  <a:pt x="4390772" y="817818"/>
                  <a:pt x="4389886" y="817818"/>
                </a:cubicBezTo>
                <a:cubicBezTo>
                  <a:pt x="4389000" y="817818"/>
                  <a:pt x="4388282" y="817098"/>
                  <a:pt x="4388282" y="816213"/>
                </a:cubicBezTo>
                <a:cubicBezTo>
                  <a:pt x="4388282" y="815326"/>
                  <a:pt x="4389000" y="814610"/>
                  <a:pt x="4389886" y="814610"/>
                </a:cubicBezTo>
                <a:close/>
                <a:moveTo>
                  <a:pt x="628392" y="814607"/>
                </a:moveTo>
                <a:cubicBezTo>
                  <a:pt x="629278" y="814607"/>
                  <a:pt x="629996" y="815326"/>
                  <a:pt x="629996" y="816210"/>
                </a:cubicBezTo>
                <a:cubicBezTo>
                  <a:pt x="629996" y="817097"/>
                  <a:pt x="629278" y="817813"/>
                  <a:pt x="628392" y="817813"/>
                </a:cubicBezTo>
                <a:cubicBezTo>
                  <a:pt x="627506" y="817813"/>
                  <a:pt x="626788" y="817097"/>
                  <a:pt x="626788" y="816210"/>
                </a:cubicBezTo>
                <a:cubicBezTo>
                  <a:pt x="626788" y="815326"/>
                  <a:pt x="627506" y="814607"/>
                  <a:pt x="628392" y="814607"/>
                </a:cubicBezTo>
                <a:close/>
                <a:moveTo>
                  <a:pt x="4233157" y="813978"/>
                </a:moveTo>
                <a:cubicBezTo>
                  <a:pt x="4234395" y="813978"/>
                  <a:pt x="4235399" y="814982"/>
                  <a:pt x="4235399" y="816220"/>
                </a:cubicBezTo>
                <a:cubicBezTo>
                  <a:pt x="4235399" y="817461"/>
                  <a:pt x="4234395" y="818463"/>
                  <a:pt x="4233157" y="818463"/>
                </a:cubicBezTo>
                <a:cubicBezTo>
                  <a:pt x="4231918" y="818463"/>
                  <a:pt x="4230914" y="817461"/>
                  <a:pt x="4230914" y="816220"/>
                </a:cubicBezTo>
                <a:cubicBezTo>
                  <a:pt x="4230914" y="814982"/>
                  <a:pt x="4231918" y="813978"/>
                  <a:pt x="4233157" y="813978"/>
                </a:cubicBezTo>
                <a:close/>
                <a:moveTo>
                  <a:pt x="785120" y="813978"/>
                </a:moveTo>
                <a:cubicBezTo>
                  <a:pt x="786360" y="813978"/>
                  <a:pt x="787363" y="814982"/>
                  <a:pt x="787363" y="816217"/>
                </a:cubicBezTo>
                <a:cubicBezTo>
                  <a:pt x="787363" y="817457"/>
                  <a:pt x="786360" y="818463"/>
                  <a:pt x="785120" y="818463"/>
                </a:cubicBezTo>
                <a:cubicBezTo>
                  <a:pt x="783885" y="818463"/>
                  <a:pt x="782879" y="817457"/>
                  <a:pt x="782879" y="816217"/>
                </a:cubicBezTo>
                <a:cubicBezTo>
                  <a:pt x="782879" y="814982"/>
                  <a:pt x="783885" y="813978"/>
                  <a:pt x="785120" y="813978"/>
                </a:cubicBezTo>
                <a:close/>
                <a:moveTo>
                  <a:pt x="4076427" y="813239"/>
                </a:moveTo>
                <a:cubicBezTo>
                  <a:pt x="4078075" y="813239"/>
                  <a:pt x="4079412" y="814575"/>
                  <a:pt x="4079412" y="816224"/>
                </a:cubicBezTo>
                <a:cubicBezTo>
                  <a:pt x="4079412" y="817872"/>
                  <a:pt x="4078076" y="819207"/>
                  <a:pt x="4076427" y="819207"/>
                </a:cubicBezTo>
                <a:cubicBezTo>
                  <a:pt x="4074779" y="819207"/>
                  <a:pt x="4073443" y="817872"/>
                  <a:pt x="4073443" y="816224"/>
                </a:cubicBezTo>
                <a:cubicBezTo>
                  <a:pt x="4073443" y="814575"/>
                  <a:pt x="4074779" y="813239"/>
                  <a:pt x="4076427" y="813239"/>
                </a:cubicBezTo>
                <a:close/>
                <a:moveTo>
                  <a:pt x="941851" y="813239"/>
                </a:moveTo>
                <a:cubicBezTo>
                  <a:pt x="943498" y="813239"/>
                  <a:pt x="944833" y="814575"/>
                  <a:pt x="944833" y="816220"/>
                </a:cubicBezTo>
                <a:cubicBezTo>
                  <a:pt x="944833" y="817872"/>
                  <a:pt x="943498" y="819207"/>
                  <a:pt x="941851" y="819207"/>
                </a:cubicBezTo>
                <a:cubicBezTo>
                  <a:pt x="940201" y="819207"/>
                  <a:pt x="938865" y="817872"/>
                  <a:pt x="938865" y="816220"/>
                </a:cubicBezTo>
                <a:cubicBezTo>
                  <a:pt x="938865" y="814575"/>
                  <a:pt x="940201" y="813239"/>
                  <a:pt x="941851" y="813239"/>
                </a:cubicBezTo>
                <a:close/>
                <a:moveTo>
                  <a:pt x="3919698" y="812495"/>
                </a:moveTo>
                <a:cubicBezTo>
                  <a:pt x="3921759" y="812495"/>
                  <a:pt x="3923429" y="814169"/>
                  <a:pt x="3923429" y="816224"/>
                </a:cubicBezTo>
                <a:cubicBezTo>
                  <a:pt x="3923429" y="818291"/>
                  <a:pt x="3921759" y="819956"/>
                  <a:pt x="3919698" y="819956"/>
                </a:cubicBezTo>
                <a:cubicBezTo>
                  <a:pt x="3917638" y="819956"/>
                  <a:pt x="3915968" y="818291"/>
                  <a:pt x="3915968" y="816224"/>
                </a:cubicBezTo>
                <a:cubicBezTo>
                  <a:pt x="3915968" y="814169"/>
                  <a:pt x="3917638" y="812495"/>
                  <a:pt x="3919698" y="812495"/>
                </a:cubicBezTo>
                <a:close/>
                <a:moveTo>
                  <a:pt x="1098578" y="812495"/>
                </a:moveTo>
                <a:cubicBezTo>
                  <a:pt x="1100638" y="812495"/>
                  <a:pt x="1102308" y="814167"/>
                  <a:pt x="1102308" y="816224"/>
                </a:cubicBezTo>
                <a:cubicBezTo>
                  <a:pt x="1102308" y="818291"/>
                  <a:pt x="1100638" y="819956"/>
                  <a:pt x="1098578" y="819956"/>
                </a:cubicBezTo>
                <a:cubicBezTo>
                  <a:pt x="1096517" y="819956"/>
                  <a:pt x="1094847" y="818291"/>
                  <a:pt x="1094847" y="816224"/>
                </a:cubicBezTo>
                <a:cubicBezTo>
                  <a:pt x="1094847" y="814167"/>
                  <a:pt x="1096517" y="812495"/>
                  <a:pt x="1098578" y="812495"/>
                </a:cubicBezTo>
                <a:close/>
                <a:moveTo>
                  <a:pt x="3762970" y="811670"/>
                </a:moveTo>
                <a:cubicBezTo>
                  <a:pt x="3765487" y="811670"/>
                  <a:pt x="3767528" y="813707"/>
                  <a:pt x="3767528" y="816224"/>
                </a:cubicBezTo>
                <a:cubicBezTo>
                  <a:pt x="3767528" y="818743"/>
                  <a:pt x="3765487" y="820783"/>
                  <a:pt x="3762970" y="820783"/>
                </a:cubicBezTo>
                <a:cubicBezTo>
                  <a:pt x="3760453" y="820783"/>
                  <a:pt x="3758413" y="818743"/>
                  <a:pt x="3758413" y="816224"/>
                </a:cubicBezTo>
                <a:cubicBezTo>
                  <a:pt x="3758413" y="813707"/>
                  <a:pt x="3760453" y="811670"/>
                  <a:pt x="3762970" y="811670"/>
                </a:cubicBezTo>
                <a:close/>
                <a:moveTo>
                  <a:pt x="1255307" y="811670"/>
                </a:moveTo>
                <a:cubicBezTo>
                  <a:pt x="1257824" y="811670"/>
                  <a:pt x="1259865" y="813707"/>
                  <a:pt x="1259865" y="816224"/>
                </a:cubicBezTo>
                <a:cubicBezTo>
                  <a:pt x="1259865" y="818743"/>
                  <a:pt x="1257824" y="820783"/>
                  <a:pt x="1255307" y="820783"/>
                </a:cubicBezTo>
                <a:cubicBezTo>
                  <a:pt x="1252790" y="820783"/>
                  <a:pt x="1250750" y="818743"/>
                  <a:pt x="1250750" y="816224"/>
                </a:cubicBezTo>
                <a:cubicBezTo>
                  <a:pt x="1250750" y="813707"/>
                  <a:pt x="1252791" y="811670"/>
                  <a:pt x="1255307" y="811670"/>
                </a:cubicBezTo>
                <a:close/>
                <a:moveTo>
                  <a:pt x="3606241" y="810765"/>
                </a:moveTo>
                <a:cubicBezTo>
                  <a:pt x="3609259" y="810765"/>
                  <a:pt x="3611706" y="813210"/>
                  <a:pt x="3611706" y="816226"/>
                </a:cubicBezTo>
                <a:cubicBezTo>
                  <a:pt x="3611706" y="819247"/>
                  <a:pt x="3609259" y="821694"/>
                  <a:pt x="3606241" y="821694"/>
                </a:cubicBezTo>
                <a:cubicBezTo>
                  <a:pt x="3603223" y="821694"/>
                  <a:pt x="3600777" y="819247"/>
                  <a:pt x="3600777" y="816226"/>
                </a:cubicBezTo>
                <a:cubicBezTo>
                  <a:pt x="3600777" y="813210"/>
                  <a:pt x="3603223" y="810765"/>
                  <a:pt x="3606241" y="810765"/>
                </a:cubicBezTo>
                <a:close/>
                <a:moveTo>
                  <a:pt x="1412035" y="810765"/>
                </a:moveTo>
                <a:cubicBezTo>
                  <a:pt x="1415053" y="810765"/>
                  <a:pt x="1417500" y="813210"/>
                  <a:pt x="1417500" y="816226"/>
                </a:cubicBezTo>
                <a:cubicBezTo>
                  <a:pt x="1417500" y="819242"/>
                  <a:pt x="1415053" y="821694"/>
                  <a:pt x="1412035" y="821694"/>
                </a:cubicBezTo>
                <a:cubicBezTo>
                  <a:pt x="1409017" y="821694"/>
                  <a:pt x="1406571" y="819242"/>
                  <a:pt x="1406571" y="816226"/>
                </a:cubicBezTo>
                <a:cubicBezTo>
                  <a:pt x="1406571" y="813210"/>
                  <a:pt x="1409017" y="810765"/>
                  <a:pt x="1412035" y="810765"/>
                </a:cubicBezTo>
                <a:close/>
                <a:moveTo>
                  <a:pt x="3449512" y="809906"/>
                </a:moveTo>
                <a:cubicBezTo>
                  <a:pt x="3453004" y="809906"/>
                  <a:pt x="3455836" y="812734"/>
                  <a:pt x="3455836" y="816227"/>
                </a:cubicBezTo>
                <a:cubicBezTo>
                  <a:pt x="3455836" y="819725"/>
                  <a:pt x="3453004" y="822556"/>
                  <a:pt x="3449512" y="822556"/>
                </a:cubicBezTo>
                <a:cubicBezTo>
                  <a:pt x="3446019" y="822556"/>
                  <a:pt x="3443188" y="819725"/>
                  <a:pt x="3443188" y="816227"/>
                </a:cubicBezTo>
                <a:cubicBezTo>
                  <a:pt x="3443188" y="812734"/>
                  <a:pt x="3446019" y="809906"/>
                  <a:pt x="3449512" y="809906"/>
                </a:cubicBezTo>
                <a:close/>
                <a:moveTo>
                  <a:pt x="1568765" y="809906"/>
                </a:moveTo>
                <a:cubicBezTo>
                  <a:pt x="1572257" y="809906"/>
                  <a:pt x="1575089" y="812734"/>
                  <a:pt x="1575089" y="816227"/>
                </a:cubicBezTo>
                <a:cubicBezTo>
                  <a:pt x="1575089" y="819725"/>
                  <a:pt x="1572257" y="822556"/>
                  <a:pt x="1568765" y="822556"/>
                </a:cubicBezTo>
                <a:cubicBezTo>
                  <a:pt x="1565272" y="822556"/>
                  <a:pt x="1562441" y="819725"/>
                  <a:pt x="1562441" y="816227"/>
                </a:cubicBezTo>
                <a:cubicBezTo>
                  <a:pt x="1562441" y="812734"/>
                  <a:pt x="1565272" y="809906"/>
                  <a:pt x="1568765" y="809906"/>
                </a:cubicBezTo>
                <a:close/>
                <a:moveTo>
                  <a:pt x="3292783" y="809123"/>
                </a:moveTo>
                <a:cubicBezTo>
                  <a:pt x="3296709" y="809123"/>
                  <a:pt x="3299892" y="812303"/>
                  <a:pt x="3299892" y="816227"/>
                </a:cubicBezTo>
                <a:cubicBezTo>
                  <a:pt x="3299892" y="820156"/>
                  <a:pt x="3296709" y="823336"/>
                  <a:pt x="3292783" y="823336"/>
                </a:cubicBezTo>
                <a:cubicBezTo>
                  <a:pt x="3288857" y="823336"/>
                  <a:pt x="3285674" y="820156"/>
                  <a:pt x="3285674" y="816227"/>
                </a:cubicBezTo>
                <a:cubicBezTo>
                  <a:pt x="3285674" y="812303"/>
                  <a:pt x="3288857" y="809123"/>
                  <a:pt x="3292783" y="809123"/>
                </a:cubicBezTo>
                <a:close/>
                <a:moveTo>
                  <a:pt x="1725494" y="809123"/>
                </a:moveTo>
                <a:cubicBezTo>
                  <a:pt x="1729420" y="809123"/>
                  <a:pt x="1732603" y="812303"/>
                  <a:pt x="1732603" y="816227"/>
                </a:cubicBezTo>
                <a:cubicBezTo>
                  <a:pt x="1732603" y="820156"/>
                  <a:pt x="1729420" y="823336"/>
                  <a:pt x="1725494" y="823336"/>
                </a:cubicBezTo>
                <a:cubicBezTo>
                  <a:pt x="1721568" y="823336"/>
                  <a:pt x="1718385" y="820156"/>
                  <a:pt x="1718385" y="816227"/>
                </a:cubicBezTo>
                <a:cubicBezTo>
                  <a:pt x="1718385" y="812303"/>
                  <a:pt x="1721568" y="809123"/>
                  <a:pt x="1725494" y="809123"/>
                </a:cubicBezTo>
                <a:close/>
                <a:moveTo>
                  <a:pt x="3136054" y="808431"/>
                </a:moveTo>
                <a:cubicBezTo>
                  <a:pt x="3140361" y="808431"/>
                  <a:pt x="3143852" y="811919"/>
                  <a:pt x="3143852" y="816227"/>
                </a:cubicBezTo>
                <a:cubicBezTo>
                  <a:pt x="3143852" y="820541"/>
                  <a:pt x="3140361" y="824027"/>
                  <a:pt x="3136054" y="824027"/>
                </a:cubicBezTo>
                <a:cubicBezTo>
                  <a:pt x="3131748" y="824027"/>
                  <a:pt x="3128257" y="820541"/>
                  <a:pt x="3128257" y="816227"/>
                </a:cubicBezTo>
                <a:cubicBezTo>
                  <a:pt x="3128257" y="811919"/>
                  <a:pt x="3131748" y="808431"/>
                  <a:pt x="3136054" y="808431"/>
                </a:cubicBezTo>
                <a:close/>
                <a:moveTo>
                  <a:pt x="1882222" y="808431"/>
                </a:moveTo>
                <a:cubicBezTo>
                  <a:pt x="1886529" y="808431"/>
                  <a:pt x="1890020" y="811919"/>
                  <a:pt x="1890020" y="816226"/>
                </a:cubicBezTo>
                <a:cubicBezTo>
                  <a:pt x="1890020" y="820541"/>
                  <a:pt x="1886529" y="824027"/>
                  <a:pt x="1882222" y="824027"/>
                </a:cubicBezTo>
                <a:cubicBezTo>
                  <a:pt x="1877916" y="824027"/>
                  <a:pt x="1874425" y="820541"/>
                  <a:pt x="1874425" y="816226"/>
                </a:cubicBezTo>
                <a:cubicBezTo>
                  <a:pt x="1874425" y="811919"/>
                  <a:pt x="1877916" y="808431"/>
                  <a:pt x="1882222" y="808431"/>
                </a:cubicBezTo>
                <a:close/>
                <a:moveTo>
                  <a:pt x="2979326" y="807860"/>
                </a:moveTo>
                <a:cubicBezTo>
                  <a:pt x="2983949" y="807860"/>
                  <a:pt x="2987696" y="811604"/>
                  <a:pt x="2987696" y="816227"/>
                </a:cubicBezTo>
                <a:cubicBezTo>
                  <a:pt x="2987696" y="820850"/>
                  <a:pt x="2983949" y="824598"/>
                  <a:pt x="2979326" y="824598"/>
                </a:cubicBezTo>
                <a:cubicBezTo>
                  <a:pt x="2974703" y="824598"/>
                  <a:pt x="2970955" y="820850"/>
                  <a:pt x="2970955" y="816227"/>
                </a:cubicBezTo>
                <a:cubicBezTo>
                  <a:pt x="2970955" y="811604"/>
                  <a:pt x="2974703" y="807860"/>
                  <a:pt x="2979326" y="807860"/>
                </a:cubicBezTo>
                <a:close/>
                <a:moveTo>
                  <a:pt x="2038952" y="807860"/>
                </a:moveTo>
                <a:cubicBezTo>
                  <a:pt x="2043575" y="807860"/>
                  <a:pt x="2047322" y="811604"/>
                  <a:pt x="2047322" y="816226"/>
                </a:cubicBezTo>
                <a:cubicBezTo>
                  <a:pt x="2047322" y="820850"/>
                  <a:pt x="2043575" y="824598"/>
                  <a:pt x="2038952" y="824598"/>
                </a:cubicBezTo>
                <a:cubicBezTo>
                  <a:pt x="2034329" y="824598"/>
                  <a:pt x="2030581" y="820850"/>
                  <a:pt x="2030581" y="816226"/>
                </a:cubicBezTo>
                <a:cubicBezTo>
                  <a:pt x="2030581" y="811604"/>
                  <a:pt x="2034329" y="807860"/>
                  <a:pt x="2038952" y="807860"/>
                </a:cubicBezTo>
                <a:close/>
                <a:moveTo>
                  <a:pt x="2822596" y="807413"/>
                </a:moveTo>
                <a:cubicBezTo>
                  <a:pt x="2827464" y="807413"/>
                  <a:pt x="2831409" y="811361"/>
                  <a:pt x="2831409" y="816226"/>
                </a:cubicBezTo>
                <a:cubicBezTo>
                  <a:pt x="2831409" y="821098"/>
                  <a:pt x="2827464" y="825040"/>
                  <a:pt x="2822596" y="825040"/>
                </a:cubicBezTo>
                <a:cubicBezTo>
                  <a:pt x="2817729" y="825040"/>
                  <a:pt x="2813783" y="821098"/>
                  <a:pt x="2813783" y="816226"/>
                </a:cubicBezTo>
                <a:cubicBezTo>
                  <a:pt x="2813783" y="811361"/>
                  <a:pt x="2817729" y="807413"/>
                  <a:pt x="2822596" y="807413"/>
                </a:cubicBezTo>
                <a:close/>
                <a:moveTo>
                  <a:pt x="2195680" y="807413"/>
                </a:moveTo>
                <a:cubicBezTo>
                  <a:pt x="2200548" y="807413"/>
                  <a:pt x="2204493" y="811361"/>
                  <a:pt x="2204493" y="816226"/>
                </a:cubicBezTo>
                <a:cubicBezTo>
                  <a:pt x="2204493" y="821098"/>
                  <a:pt x="2200548" y="825040"/>
                  <a:pt x="2195680" y="825040"/>
                </a:cubicBezTo>
                <a:cubicBezTo>
                  <a:pt x="2190813" y="825040"/>
                  <a:pt x="2186867" y="821098"/>
                  <a:pt x="2186867" y="816226"/>
                </a:cubicBezTo>
                <a:cubicBezTo>
                  <a:pt x="2186867" y="811361"/>
                  <a:pt x="2190813" y="807413"/>
                  <a:pt x="2195680" y="807413"/>
                </a:cubicBezTo>
                <a:close/>
                <a:moveTo>
                  <a:pt x="2665867" y="807262"/>
                </a:moveTo>
                <a:cubicBezTo>
                  <a:pt x="2670817" y="807262"/>
                  <a:pt x="2674831" y="811277"/>
                  <a:pt x="2674831" y="816226"/>
                </a:cubicBezTo>
                <a:cubicBezTo>
                  <a:pt x="2674831" y="821180"/>
                  <a:pt x="2670817" y="825193"/>
                  <a:pt x="2665867" y="825193"/>
                </a:cubicBezTo>
                <a:cubicBezTo>
                  <a:pt x="2660917" y="825193"/>
                  <a:pt x="2656904" y="821180"/>
                  <a:pt x="2656904" y="816226"/>
                </a:cubicBezTo>
                <a:cubicBezTo>
                  <a:pt x="2656904" y="811277"/>
                  <a:pt x="2660917" y="807262"/>
                  <a:pt x="2665867" y="807262"/>
                </a:cubicBezTo>
                <a:close/>
                <a:moveTo>
                  <a:pt x="2352409" y="807262"/>
                </a:moveTo>
                <a:cubicBezTo>
                  <a:pt x="2357359" y="807262"/>
                  <a:pt x="2361373" y="811277"/>
                  <a:pt x="2361373" y="816226"/>
                </a:cubicBezTo>
                <a:cubicBezTo>
                  <a:pt x="2361373" y="821180"/>
                  <a:pt x="2357359" y="825193"/>
                  <a:pt x="2352409" y="825193"/>
                </a:cubicBezTo>
                <a:cubicBezTo>
                  <a:pt x="2347459" y="825193"/>
                  <a:pt x="2343446" y="821180"/>
                  <a:pt x="2343446" y="816226"/>
                </a:cubicBezTo>
                <a:cubicBezTo>
                  <a:pt x="2343446" y="811277"/>
                  <a:pt x="2347459" y="807262"/>
                  <a:pt x="2352409" y="807262"/>
                </a:cubicBezTo>
                <a:close/>
                <a:moveTo>
                  <a:pt x="2509139" y="807111"/>
                </a:moveTo>
                <a:cubicBezTo>
                  <a:pt x="2514172" y="807111"/>
                  <a:pt x="2518253" y="811193"/>
                  <a:pt x="2518253" y="816227"/>
                </a:cubicBezTo>
                <a:cubicBezTo>
                  <a:pt x="2518253" y="821262"/>
                  <a:pt x="2514172" y="825338"/>
                  <a:pt x="2509139" y="825338"/>
                </a:cubicBezTo>
                <a:cubicBezTo>
                  <a:pt x="2504105" y="825338"/>
                  <a:pt x="2500024" y="821262"/>
                  <a:pt x="2500024" y="816227"/>
                </a:cubicBezTo>
                <a:cubicBezTo>
                  <a:pt x="2500024" y="811193"/>
                  <a:pt x="2504105" y="807111"/>
                  <a:pt x="2509139" y="807111"/>
                </a:cubicBezTo>
                <a:close/>
                <a:moveTo>
                  <a:pt x="4154793" y="678542"/>
                </a:moveTo>
                <a:cubicBezTo>
                  <a:pt x="4155868" y="678542"/>
                  <a:pt x="4156739" y="679413"/>
                  <a:pt x="4156739" y="680486"/>
                </a:cubicBezTo>
                <a:cubicBezTo>
                  <a:pt x="4156739" y="681563"/>
                  <a:pt x="4155867" y="682436"/>
                  <a:pt x="4154793" y="682436"/>
                </a:cubicBezTo>
                <a:cubicBezTo>
                  <a:pt x="4153718" y="682436"/>
                  <a:pt x="4152847" y="681563"/>
                  <a:pt x="4152847" y="680486"/>
                </a:cubicBezTo>
                <a:cubicBezTo>
                  <a:pt x="4152847" y="679413"/>
                  <a:pt x="4153719" y="678542"/>
                  <a:pt x="4154793" y="678542"/>
                </a:cubicBezTo>
                <a:close/>
                <a:moveTo>
                  <a:pt x="863485" y="678540"/>
                </a:moveTo>
                <a:cubicBezTo>
                  <a:pt x="864561" y="678540"/>
                  <a:pt x="865432" y="679408"/>
                  <a:pt x="865432" y="680486"/>
                </a:cubicBezTo>
                <a:cubicBezTo>
                  <a:pt x="865432" y="681561"/>
                  <a:pt x="864561" y="682431"/>
                  <a:pt x="863485" y="682431"/>
                </a:cubicBezTo>
                <a:cubicBezTo>
                  <a:pt x="862410" y="682431"/>
                  <a:pt x="861541" y="681561"/>
                  <a:pt x="861541" y="680486"/>
                </a:cubicBezTo>
                <a:cubicBezTo>
                  <a:pt x="861541" y="679408"/>
                  <a:pt x="862410" y="678540"/>
                  <a:pt x="863485" y="678540"/>
                </a:cubicBezTo>
                <a:close/>
                <a:moveTo>
                  <a:pt x="3998064" y="677929"/>
                </a:moveTo>
                <a:cubicBezTo>
                  <a:pt x="3999477" y="677929"/>
                  <a:pt x="4000623" y="679076"/>
                  <a:pt x="4000623" y="680491"/>
                </a:cubicBezTo>
                <a:cubicBezTo>
                  <a:pt x="4000623" y="681904"/>
                  <a:pt x="3999477" y="683049"/>
                  <a:pt x="3998064" y="683049"/>
                </a:cubicBezTo>
                <a:cubicBezTo>
                  <a:pt x="3996650" y="683049"/>
                  <a:pt x="3995504" y="681904"/>
                  <a:pt x="3995504" y="680491"/>
                </a:cubicBezTo>
                <a:cubicBezTo>
                  <a:pt x="3995504" y="679076"/>
                  <a:pt x="3996650" y="677929"/>
                  <a:pt x="3998064" y="677929"/>
                </a:cubicBezTo>
                <a:close/>
                <a:moveTo>
                  <a:pt x="1020214" y="677929"/>
                </a:moveTo>
                <a:cubicBezTo>
                  <a:pt x="1021627" y="677929"/>
                  <a:pt x="1022773" y="679076"/>
                  <a:pt x="1022773" y="680491"/>
                </a:cubicBezTo>
                <a:cubicBezTo>
                  <a:pt x="1022773" y="681904"/>
                  <a:pt x="1021627" y="683049"/>
                  <a:pt x="1020214" y="683049"/>
                </a:cubicBezTo>
                <a:cubicBezTo>
                  <a:pt x="1018800" y="683049"/>
                  <a:pt x="1017654" y="681904"/>
                  <a:pt x="1017654" y="680491"/>
                </a:cubicBezTo>
                <a:cubicBezTo>
                  <a:pt x="1017654" y="679076"/>
                  <a:pt x="1018800" y="677929"/>
                  <a:pt x="1020214" y="677929"/>
                </a:cubicBezTo>
                <a:close/>
                <a:moveTo>
                  <a:pt x="3841335" y="677237"/>
                </a:moveTo>
                <a:cubicBezTo>
                  <a:pt x="3843132" y="677237"/>
                  <a:pt x="3844590" y="678694"/>
                  <a:pt x="3844590" y="680492"/>
                </a:cubicBezTo>
                <a:cubicBezTo>
                  <a:pt x="3844590" y="682291"/>
                  <a:pt x="3843132" y="683752"/>
                  <a:pt x="3841335" y="683752"/>
                </a:cubicBezTo>
                <a:cubicBezTo>
                  <a:pt x="3839537" y="683752"/>
                  <a:pt x="3838080" y="682291"/>
                  <a:pt x="3838080" y="680492"/>
                </a:cubicBezTo>
                <a:cubicBezTo>
                  <a:pt x="3838080" y="678694"/>
                  <a:pt x="3839537" y="677237"/>
                  <a:pt x="3841335" y="677237"/>
                </a:cubicBezTo>
                <a:close/>
                <a:moveTo>
                  <a:pt x="1176943" y="677237"/>
                </a:moveTo>
                <a:cubicBezTo>
                  <a:pt x="1178740" y="677237"/>
                  <a:pt x="1180198" y="678694"/>
                  <a:pt x="1180198" y="680492"/>
                </a:cubicBezTo>
                <a:cubicBezTo>
                  <a:pt x="1180198" y="682291"/>
                  <a:pt x="1178740" y="683752"/>
                  <a:pt x="1176943" y="683752"/>
                </a:cubicBezTo>
                <a:cubicBezTo>
                  <a:pt x="1175145" y="683752"/>
                  <a:pt x="1173688" y="682291"/>
                  <a:pt x="1173688" y="680492"/>
                </a:cubicBezTo>
                <a:cubicBezTo>
                  <a:pt x="1173688" y="678694"/>
                  <a:pt x="1175145" y="677237"/>
                  <a:pt x="1176943" y="677237"/>
                </a:cubicBezTo>
                <a:close/>
                <a:moveTo>
                  <a:pt x="3684606" y="676566"/>
                </a:moveTo>
                <a:cubicBezTo>
                  <a:pt x="3686776" y="676566"/>
                  <a:pt x="3688536" y="678320"/>
                  <a:pt x="3688536" y="680492"/>
                </a:cubicBezTo>
                <a:cubicBezTo>
                  <a:pt x="3688536" y="682669"/>
                  <a:pt x="3686776" y="684421"/>
                  <a:pt x="3684606" y="684421"/>
                </a:cubicBezTo>
                <a:cubicBezTo>
                  <a:pt x="3682436" y="684421"/>
                  <a:pt x="3680676" y="682669"/>
                  <a:pt x="3680676" y="680492"/>
                </a:cubicBezTo>
                <a:cubicBezTo>
                  <a:pt x="3680676" y="678320"/>
                  <a:pt x="3682436" y="676566"/>
                  <a:pt x="3684606" y="676566"/>
                </a:cubicBezTo>
                <a:close/>
                <a:moveTo>
                  <a:pt x="1333672" y="676566"/>
                </a:moveTo>
                <a:cubicBezTo>
                  <a:pt x="1335842" y="676566"/>
                  <a:pt x="1337601" y="678320"/>
                  <a:pt x="1337601" y="680492"/>
                </a:cubicBezTo>
                <a:cubicBezTo>
                  <a:pt x="1337601" y="682669"/>
                  <a:pt x="1335842" y="684418"/>
                  <a:pt x="1333672" y="684418"/>
                </a:cubicBezTo>
                <a:cubicBezTo>
                  <a:pt x="1331501" y="684418"/>
                  <a:pt x="1329742" y="682669"/>
                  <a:pt x="1329742" y="680492"/>
                </a:cubicBezTo>
                <a:cubicBezTo>
                  <a:pt x="1329742" y="678320"/>
                  <a:pt x="1331501" y="676566"/>
                  <a:pt x="1333672" y="676566"/>
                </a:cubicBezTo>
                <a:close/>
                <a:moveTo>
                  <a:pt x="3527876" y="675824"/>
                </a:moveTo>
                <a:cubicBezTo>
                  <a:pt x="3530453" y="675824"/>
                  <a:pt x="3532543" y="677917"/>
                  <a:pt x="3532543" y="680492"/>
                </a:cubicBezTo>
                <a:cubicBezTo>
                  <a:pt x="3532543" y="683069"/>
                  <a:pt x="3530453" y="685161"/>
                  <a:pt x="3527876" y="685161"/>
                </a:cubicBezTo>
                <a:cubicBezTo>
                  <a:pt x="3525299" y="685161"/>
                  <a:pt x="3523210" y="683069"/>
                  <a:pt x="3523210" y="680492"/>
                </a:cubicBezTo>
                <a:cubicBezTo>
                  <a:pt x="3523210" y="677917"/>
                  <a:pt x="3525299" y="675824"/>
                  <a:pt x="3527876" y="675824"/>
                </a:cubicBezTo>
                <a:close/>
                <a:moveTo>
                  <a:pt x="1490400" y="675824"/>
                </a:moveTo>
                <a:cubicBezTo>
                  <a:pt x="1492978" y="675824"/>
                  <a:pt x="1495067" y="677916"/>
                  <a:pt x="1495067" y="680492"/>
                </a:cubicBezTo>
                <a:cubicBezTo>
                  <a:pt x="1495067" y="683069"/>
                  <a:pt x="1492978" y="685161"/>
                  <a:pt x="1490400" y="685161"/>
                </a:cubicBezTo>
                <a:cubicBezTo>
                  <a:pt x="1487823" y="685161"/>
                  <a:pt x="1485734" y="683069"/>
                  <a:pt x="1485734" y="680492"/>
                </a:cubicBezTo>
                <a:cubicBezTo>
                  <a:pt x="1485734" y="677916"/>
                  <a:pt x="1487823" y="675824"/>
                  <a:pt x="1490400" y="675824"/>
                </a:cubicBezTo>
                <a:close/>
                <a:moveTo>
                  <a:pt x="3371147" y="675146"/>
                </a:moveTo>
                <a:cubicBezTo>
                  <a:pt x="3374100" y="675146"/>
                  <a:pt x="3376494" y="677542"/>
                  <a:pt x="3376494" y="680492"/>
                </a:cubicBezTo>
                <a:cubicBezTo>
                  <a:pt x="3376494" y="683446"/>
                  <a:pt x="3374100" y="685841"/>
                  <a:pt x="3371147" y="685841"/>
                </a:cubicBezTo>
                <a:cubicBezTo>
                  <a:pt x="3368194" y="685841"/>
                  <a:pt x="3365801" y="683446"/>
                  <a:pt x="3365801" y="680492"/>
                </a:cubicBezTo>
                <a:cubicBezTo>
                  <a:pt x="3365801" y="677542"/>
                  <a:pt x="3368194" y="675146"/>
                  <a:pt x="3371147" y="675146"/>
                </a:cubicBezTo>
                <a:close/>
                <a:moveTo>
                  <a:pt x="1647130" y="675146"/>
                </a:moveTo>
                <a:cubicBezTo>
                  <a:pt x="1650083" y="675146"/>
                  <a:pt x="1652476" y="677542"/>
                  <a:pt x="1652476" y="680492"/>
                </a:cubicBezTo>
                <a:cubicBezTo>
                  <a:pt x="1652476" y="683446"/>
                  <a:pt x="1650083" y="685841"/>
                  <a:pt x="1647130" y="685841"/>
                </a:cubicBezTo>
                <a:cubicBezTo>
                  <a:pt x="1644177" y="685841"/>
                  <a:pt x="1641783" y="683446"/>
                  <a:pt x="1641783" y="680492"/>
                </a:cubicBezTo>
                <a:cubicBezTo>
                  <a:pt x="1641783" y="677542"/>
                  <a:pt x="1644177" y="675146"/>
                  <a:pt x="1647130" y="675146"/>
                </a:cubicBezTo>
                <a:close/>
                <a:moveTo>
                  <a:pt x="3214419" y="674550"/>
                </a:moveTo>
                <a:cubicBezTo>
                  <a:pt x="3217704" y="674550"/>
                  <a:pt x="3220367" y="677210"/>
                  <a:pt x="3220367" y="680492"/>
                </a:cubicBezTo>
                <a:cubicBezTo>
                  <a:pt x="3220367" y="683775"/>
                  <a:pt x="3217704" y="686440"/>
                  <a:pt x="3214419" y="686440"/>
                </a:cubicBezTo>
                <a:cubicBezTo>
                  <a:pt x="3211134" y="686440"/>
                  <a:pt x="3208471" y="683775"/>
                  <a:pt x="3208471" y="680492"/>
                </a:cubicBezTo>
                <a:cubicBezTo>
                  <a:pt x="3208471" y="677210"/>
                  <a:pt x="3211134" y="674550"/>
                  <a:pt x="3214419" y="674550"/>
                </a:cubicBezTo>
                <a:close/>
                <a:moveTo>
                  <a:pt x="1803858" y="674550"/>
                </a:moveTo>
                <a:cubicBezTo>
                  <a:pt x="1807143" y="674550"/>
                  <a:pt x="1809806" y="677210"/>
                  <a:pt x="1809806" y="680492"/>
                </a:cubicBezTo>
                <a:cubicBezTo>
                  <a:pt x="1809806" y="683775"/>
                  <a:pt x="1807143" y="686440"/>
                  <a:pt x="1803858" y="686440"/>
                </a:cubicBezTo>
                <a:cubicBezTo>
                  <a:pt x="1800573" y="686440"/>
                  <a:pt x="1797910" y="683775"/>
                  <a:pt x="1797910" y="680492"/>
                </a:cubicBezTo>
                <a:cubicBezTo>
                  <a:pt x="1797910" y="677210"/>
                  <a:pt x="1800573" y="674550"/>
                  <a:pt x="1803858" y="674550"/>
                </a:cubicBezTo>
                <a:close/>
                <a:moveTo>
                  <a:pt x="3057690" y="673917"/>
                </a:moveTo>
                <a:cubicBezTo>
                  <a:pt x="3061324" y="673917"/>
                  <a:pt x="3064270" y="676858"/>
                  <a:pt x="3064270" y="680492"/>
                </a:cubicBezTo>
                <a:cubicBezTo>
                  <a:pt x="3064270" y="684125"/>
                  <a:pt x="3061324" y="687077"/>
                  <a:pt x="3057690" y="687077"/>
                </a:cubicBezTo>
                <a:cubicBezTo>
                  <a:pt x="3054055" y="687077"/>
                  <a:pt x="3051109" y="684125"/>
                  <a:pt x="3051109" y="680492"/>
                </a:cubicBezTo>
                <a:cubicBezTo>
                  <a:pt x="3051109" y="676858"/>
                  <a:pt x="3054056" y="673917"/>
                  <a:pt x="3057690" y="673917"/>
                </a:cubicBezTo>
                <a:close/>
                <a:moveTo>
                  <a:pt x="1960588" y="673917"/>
                </a:moveTo>
                <a:cubicBezTo>
                  <a:pt x="1964222" y="673917"/>
                  <a:pt x="1967168" y="676858"/>
                  <a:pt x="1967168" y="680492"/>
                </a:cubicBezTo>
                <a:cubicBezTo>
                  <a:pt x="1967168" y="684125"/>
                  <a:pt x="1964222" y="687074"/>
                  <a:pt x="1960588" y="687074"/>
                </a:cubicBezTo>
                <a:cubicBezTo>
                  <a:pt x="1956953" y="687074"/>
                  <a:pt x="1954007" y="684125"/>
                  <a:pt x="1954007" y="680492"/>
                </a:cubicBezTo>
                <a:cubicBezTo>
                  <a:pt x="1954007" y="676858"/>
                  <a:pt x="1956954" y="673917"/>
                  <a:pt x="1960588" y="673917"/>
                </a:cubicBezTo>
                <a:close/>
                <a:moveTo>
                  <a:pt x="2900961" y="673517"/>
                </a:moveTo>
                <a:cubicBezTo>
                  <a:pt x="2904813" y="673517"/>
                  <a:pt x="2907936" y="676640"/>
                  <a:pt x="2907936" y="680492"/>
                </a:cubicBezTo>
                <a:cubicBezTo>
                  <a:pt x="2907936" y="684343"/>
                  <a:pt x="2904813" y="687471"/>
                  <a:pt x="2900961" y="687471"/>
                </a:cubicBezTo>
                <a:cubicBezTo>
                  <a:pt x="2897109" y="687471"/>
                  <a:pt x="2893986" y="684343"/>
                  <a:pt x="2893986" y="680492"/>
                </a:cubicBezTo>
                <a:cubicBezTo>
                  <a:pt x="2893986" y="676640"/>
                  <a:pt x="2897109" y="673517"/>
                  <a:pt x="2900961" y="673517"/>
                </a:cubicBezTo>
                <a:close/>
                <a:moveTo>
                  <a:pt x="2117316" y="673517"/>
                </a:moveTo>
                <a:cubicBezTo>
                  <a:pt x="2121168" y="673517"/>
                  <a:pt x="2124291" y="676640"/>
                  <a:pt x="2124291" y="680492"/>
                </a:cubicBezTo>
                <a:cubicBezTo>
                  <a:pt x="2124291" y="684343"/>
                  <a:pt x="2121168" y="687471"/>
                  <a:pt x="2117316" y="687471"/>
                </a:cubicBezTo>
                <a:cubicBezTo>
                  <a:pt x="2113464" y="687471"/>
                  <a:pt x="2110341" y="684343"/>
                  <a:pt x="2110341" y="680492"/>
                </a:cubicBezTo>
                <a:cubicBezTo>
                  <a:pt x="2110341" y="676640"/>
                  <a:pt x="2113464" y="673517"/>
                  <a:pt x="2117316" y="673517"/>
                </a:cubicBezTo>
                <a:close/>
                <a:moveTo>
                  <a:pt x="2744232" y="673250"/>
                </a:moveTo>
                <a:cubicBezTo>
                  <a:pt x="2748233" y="673250"/>
                  <a:pt x="2751476" y="676493"/>
                  <a:pt x="2751476" y="680492"/>
                </a:cubicBezTo>
                <a:cubicBezTo>
                  <a:pt x="2751476" y="684492"/>
                  <a:pt x="2748233" y="687739"/>
                  <a:pt x="2744232" y="687739"/>
                </a:cubicBezTo>
                <a:cubicBezTo>
                  <a:pt x="2740231" y="687739"/>
                  <a:pt x="2736988" y="684492"/>
                  <a:pt x="2736988" y="680492"/>
                </a:cubicBezTo>
                <a:cubicBezTo>
                  <a:pt x="2736988" y="676493"/>
                  <a:pt x="2740232" y="673250"/>
                  <a:pt x="2744232" y="673250"/>
                </a:cubicBezTo>
                <a:close/>
                <a:moveTo>
                  <a:pt x="2274045" y="673250"/>
                </a:moveTo>
                <a:cubicBezTo>
                  <a:pt x="2278046" y="673250"/>
                  <a:pt x="2281289" y="676493"/>
                  <a:pt x="2281289" y="680492"/>
                </a:cubicBezTo>
                <a:cubicBezTo>
                  <a:pt x="2281289" y="684492"/>
                  <a:pt x="2278046" y="687739"/>
                  <a:pt x="2274045" y="687739"/>
                </a:cubicBezTo>
                <a:cubicBezTo>
                  <a:pt x="2270044" y="687739"/>
                  <a:pt x="2266801" y="684492"/>
                  <a:pt x="2266801" y="680492"/>
                </a:cubicBezTo>
                <a:cubicBezTo>
                  <a:pt x="2266801" y="676493"/>
                  <a:pt x="2270045" y="673250"/>
                  <a:pt x="2274045" y="673250"/>
                </a:cubicBezTo>
                <a:close/>
                <a:moveTo>
                  <a:pt x="2587503" y="673111"/>
                </a:moveTo>
                <a:cubicBezTo>
                  <a:pt x="2591579" y="673111"/>
                  <a:pt x="2594883" y="676419"/>
                  <a:pt x="2594883" y="680492"/>
                </a:cubicBezTo>
                <a:cubicBezTo>
                  <a:pt x="2594883" y="684570"/>
                  <a:pt x="2591579" y="687872"/>
                  <a:pt x="2587503" y="687872"/>
                </a:cubicBezTo>
                <a:cubicBezTo>
                  <a:pt x="2583426" y="687872"/>
                  <a:pt x="2580122" y="684570"/>
                  <a:pt x="2580122" y="680492"/>
                </a:cubicBezTo>
                <a:cubicBezTo>
                  <a:pt x="2580122" y="676419"/>
                  <a:pt x="2583426" y="673111"/>
                  <a:pt x="2587503" y="673111"/>
                </a:cubicBezTo>
                <a:close/>
                <a:moveTo>
                  <a:pt x="2430774" y="673111"/>
                </a:moveTo>
                <a:cubicBezTo>
                  <a:pt x="2434850" y="673111"/>
                  <a:pt x="2438154" y="676419"/>
                  <a:pt x="2438154" y="680492"/>
                </a:cubicBezTo>
                <a:cubicBezTo>
                  <a:pt x="2438154" y="684570"/>
                  <a:pt x="2434850" y="687872"/>
                  <a:pt x="2430774" y="687872"/>
                </a:cubicBezTo>
                <a:cubicBezTo>
                  <a:pt x="2426697" y="687872"/>
                  <a:pt x="2423393" y="684570"/>
                  <a:pt x="2423393" y="680492"/>
                </a:cubicBezTo>
                <a:cubicBezTo>
                  <a:pt x="2423393" y="676419"/>
                  <a:pt x="2426697" y="673111"/>
                  <a:pt x="2430774" y="673111"/>
                </a:cubicBezTo>
                <a:close/>
                <a:moveTo>
                  <a:pt x="4076428" y="543086"/>
                </a:moveTo>
                <a:cubicBezTo>
                  <a:pt x="4077350" y="543086"/>
                  <a:pt x="4078098" y="543833"/>
                  <a:pt x="4078098" y="544759"/>
                </a:cubicBezTo>
                <a:cubicBezTo>
                  <a:pt x="4078098" y="545680"/>
                  <a:pt x="4077350" y="546427"/>
                  <a:pt x="4076428" y="546427"/>
                </a:cubicBezTo>
                <a:cubicBezTo>
                  <a:pt x="4075506" y="546427"/>
                  <a:pt x="4074758" y="545680"/>
                  <a:pt x="4074758" y="544759"/>
                </a:cubicBezTo>
                <a:cubicBezTo>
                  <a:pt x="4074758" y="543833"/>
                  <a:pt x="4075506" y="543086"/>
                  <a:pt x="4076428" y="543086"/>
                </a:cubicBezTo>
                <a:close/>
                <a:moveTo>
                  <a:pt x="941851" y="543086"/>
                </a:moveTo>
                <a:cubicBezTo>
                  <a:pt x="942772" y="543086"/>
                  <a:pt x="943520" y="543833"/>
                  <a:pt x="943520" y="544755"/>
                </a:cubicBezTo>
                <a:cubicBezTo>
                  <a:pt x="943520" y="545678"/>
                  <a:pt x="942772" y="546422"/>
                  <a:pt x="941851" y="546422"/>
                </a:cubicBezTo>
                <a:cubicBezTo>
                  <a:pt x="940928" y="546422"/>
                  <a:pt x="940180" y="545678"/>
                  <a:pt x="940180" y="544755"/>
                </a:cubicBezTo>
                <a:cubicBezTo>
                  <a:pt x="940180" y="543833"/>
                  <a:pt x="940928" y="543086"/>
                  <a:pt x="941851" y="543086"/>
                </a:cubicBezTo>
                <a:close/>
                <a:moveTo>
                  <a:pt x="3919699" y="542517"/>
                </a:moveTo>
                <a:cubicBezTo>
                  <a:pt x="3920938" y="542517"/>
                  <a:pt x="3921942" y="543519"/>
                  <a:pt x="3921942" y="544759"/>
                </a:cubicBezTo>
                <a:cubicBezTo>
                  <a:pt x="3921942" y="546000"/>
                  <a:pt x="3920938" y="547003"/>
                  <a:pt x="3919699" y="547003"/>
                </a:cubicBezTo>
                <a:cubicBezTo>
                  <a:pt x="3918461" y="547003"/>
                  <a:pt x="3917457" y="546000"/>
                  <a:pt x="3917457" y="544759"/>
                </a:cubicBezTo>
                <a:cubicBezTo>
                  <a:pt x="3917457" y="543519"/>
                  <a:pt x="3918461" y="542517"/>
                  <a:pt x="3919699" y="542517"/>
                </a:cubicBezTo>
                <a:close/>
                <a:moveTo>
                  <a:pt x="1098577" y="542514"/>
                </a:moveTo>
                <a:cubicBezTo>
                  <a:pt x="1099816" y="542514"/>
                  <a:pt x="1100820" y="543519"/>
                  <a:pt x="1100820" y="544759"/>
                </a:cubicBezTo>
                <a:cubicBezTo>
                  <a:pt x="1100820" y="546000"/>
                  <a:pt x="1099816" y="546999"/>
                  <a:pt x="1098577" y="546999"/>
                </a:cubicBezTo>
                <a:cubicBezTo>
                  <a:pt x="1097339" y="546999"/>
                  <a:pt x="1096335" y="546000"/>
                  <a:pt x="1096335" y="544759"/>
                </a:cubicBezTo>
                <a:cubicBezTo>
                  <a:pt x="1096335" y="543519"/>
                  <a:pt x="1097339" y="542514"/>
                  <a:pt x="1098577" y="542514"/>
                </a:cubicBezTo>
                <a:close/>
                <a:moveTo>
                  <a:pt x="3762970" y="541948"/>
                </a:moveTo>
                <a:cubicBezTo>
                  <a:pt x="3764522" y="541948"/>
                  <a:pt x="3765781" y="543207"/>
                  <a:pt x="3765781" y="544766"/>
                </a:cubicBezTo>
                <a:cubicBezTo>
                  <a:pt x="3765781" y="546312"/>
                  <a:pt x="3764522" y="547572"/>
                  <a:pt x="3762970" y="547572"/>
                </a:cubicBezTo>
                <a:cubicBezTo>
                  <a:pt x="3761418" y="547572"/>
                  <a:pt x="3760159" y="546312"/>
                  <a:pt x="3760159" y="544766"/>
                </a:cubicBezTo>
                <a:cubicBezTo>
                  <a:pt x="3760159" y="543207"/>
                  <a:pt x="3761417" y="541948"/>
                  <a:pt x="3762970" y="541948"/>
                </a:cubicBezTo>
                <a:close/>
                <a:moveTo>
                  <a:pt x="1255307" y="541948"/>
                </a:moveTo>
                <a:cubicBezTo>
                  <a:pt x="1256859" y="541948"/>
                  <a:pt x="1258117" y="543207"/>
                  <a:pt x="1258117" y="544766"/>
                </a:cubicBezTo>
                <a:cubicBezTo>
                  <a:pt x="1258117" y="546312"/>
                  <a:pt x="1256859" y="547572"/>
                  <a:pt x="1255307" y="547572"/>
                </a:cubicBezTo>
                <a:cubicBezTo>
                  <a:pt x="1253754" y="547572"/>
                  <a:pt x="1252496" y="546312"/>
                  <a:pt x="1252496" y="544766"/>
                </a:cubicBezTo>
                <a:cubicBezTo>
                  <a:pt x="1252496" y="543207"/>
                  <a:pt x="1253754" y="541948"/>
                  <a:pt x="1255307" y="541948"/>
                </a:cubicBezTo>
                <a:close/>
                <a:moveTo>
                  <a:pt x="3606241" y="541414"/>
                </a:moveTo>
                <a:cubicBezTo>
                  <a:pt x="3608090" y="541414"/>
                  <a:pt x="3609589" y="542917"/>
                  <a:pt x="3609589" y="544766"/>
                </a:cubicBezTo>
                <a:cubicBezTo>
                  <a:pt x="3609589" y="546613"/>
                  <a:pt x="3608090" y="548107"/>
                  <a:pt x="3606241" y="548107"/>
                </a:cubicBezTo>
                <a:cubicBezTo>
                  <a:pt x="3604393" y="548107"/>
                  <a:pt x="3602894" y="546613"/>
                  <a:pt x="3602894" y="544766"/>
                </a:cubicBezTo>
                <a:cubicBezTo>
                  <a:pt x="3602894" y="542917"/>
                  <a:pt x="3604393" y="541414"/>
                  <a:pt x="3606241" y="541414"/>
                </a:cubicBezTo>
                <a:close/>
                <a:moveTo>
                  <a:pt x="1412036" y="541317"/>
                </a:moveTo>
                <a:cubicBezTo>
                  <a:pt x="1413937" y="541317"/>
                  <a:pt x="1415478" y="542858"/>
                  <a:pt x="1415478" y="544766"/>
                </a:cubicBezTo>
                <a:cubicBezTo>
                  <a:pt x="1415478" y="546660"/>
                  <a:pt x="1413937" y="548205"/>
                  <a:pt x="1412036" y="548205"/>
                </a:cubicBezTo>
                <a:cubicBezTo>
                  <a:pt x="1410136" y="548205"/>
                  <a:pt x="1408595" y="546660"/>
                  <a:pt x="1408595" y="544766"/>
                </a:cubicBezTo>
                <a:cubicBezTo>
                  <a:pt x="1408595" y="542858"/>
                  <a:pt x="1410136" y="541317"/>
                  <a:pt x="1412036" y="541317"/>
                </a:cubicBezTo>
                <a:close/>
                <a:moveTo>
                  <a:pt x="3449512" y="540728"/>
                </a:moveTo>
                <a:cubicBezTo>
                  <a:pt x="3451738" y="540728"/>
                  <a:pt x="3453543" y="542534"/>
                  <a:pt x="3453543" y="544766"/>
                </a:cubicBezTo>
                <a:cubicBezTo>
                  <a:pt x="3453543" y="546991"/>
                  <a:pt x="3451738" y="548791"/>
                  <a:pt x="3449512" y="548791"/>
                </a:cubicBezTo>
                <a:cubicBezTo>
                  <a:pt x="3447286" y="548791"/>
                  <a:pt x="3445481" y="546991"/>
                  <a:pt x="3445481" y="544766"/>
                </a:cubicBezTo>
                <a:cubicBezTo>
                  <a:pt x="3445481" y="542534"/>
                  <a:pt x="3447286" y="540728"/>
                  <a:pt x="3449512" y="540728"/>
                </a:cubicBezTo>
                <a:close/>
                <a:moveTo>
                  <a:pt x="1568765" y="540728"/>
                </a:moveTo>
                <a:cubicBezTo>
                  <a:pt x="1570991" y="540728"/>
                  <a:pt x="1572796" y="542534"/>
                  <a:pt x="1572796" y="544766"/>
                </a:cubicBezTo>
                <a:cubicBezTo>
                  <a:pt x="1572796" y="546991"/>
                  <a:pt x="1570991" y="548791"/>
                  <a:pt x="1568765" y="548791"/>
                </a:cubicBezTo>
                <a:cubicBezTo>
                  <a:pt x="1566539" y="548791"/>
                  <a:pt x="1564734" y="546991"/>
                  <a:pt x="1564734" y="544766"/>
                </a:cubicBezTo>
                <a:cubicBezTo>
                  <a:pt x="1564734" y="542534"/>
                  <a:pt x="1566539" y="540728"/>
                  <a:pt x="1568765" y="540728"/>
                </a:cubicBezTo>
                <a:close/>
                <a:moveTo>
                  <a:pt x="3292783" y="540205"/>
                </a:moveTo>
                <a:cubicBezTo>
                  <a:pt x="3295300" y="540205"/>
                  <a:pt x="3297341" y="542248"/>
                  <a:pt x="3297341" y="544766"/>
                </a:cubicBezTo>
                <a:cubicBezTo>
                  <a:pt x="3297341" y="547281"/>
                  <a:pt x="3295300" y="549322"/>
                  <a:pt x="3292783" y="549322"/>
                </a:cubicBezTo>
                <a:cubicBezTo>
                  <a:pt x="3290266" y="549322"/>
                  <a:pt x="3288226" y="547281"/>
                  <a:pt x="3288226" y="544766"/>
                </a:cubicBezTo>
                <a:cubicBezTo>
                  <a:pt x="3288226" y="542248"/>
                  <a:pt x="3290266" y="540205"/>
                  <a:pt x="3292783" y="540205"/>
                </a:cubicBezTo>
                <a:close/>
                <a:moveTo>
                  <a:pt x="1725493" y="540205"/>
                </a:moveTo>
                <a:cubicBezTo>
                  <a:pt x="1728010" y="540205"/>
                  <a:pt x="1730051" y="542248"/>
                  <a:pt x="1730051" y="544766"/>
                </a:cubicBezTo>
                <a:cubicBezTo>
                  <a:pt x="1730051" y="547281"/>
                  <a:pt x="1728010" y="549322"/>
                  <a:pt x="1725493" y="549322"/>
                </a:cubicBezTo>
                <a:cubicBezTo>
                  <a:pt x="1722976" y="549322"/>
                  <a:pt x="1720936" y="547281"/>
                  <a:pt x="1720936" y="544766"/>
                </a:cubicBezTo>
                <a:cubicBezTo>
                  <a:pt x="1720936" y="542248"/>
                  <a:pt x="1722976" y="540205"/>
                  <a:pt x="1725493" y="540205"/>
                </a:cubicBezTo>
                <a:close/>
                <a:moveTo>
                  <a:pt x="3136054" y="539759"/>
                </a:moveTo>
                <a:cubicBezTo>
                  <a:pt x="3138816" y="539759"/>
                  <a:pt x="3141055" y="541997"/>
                  <a:pt x="3141055" y="544766"/>
                </a:cubicBezTo>
                <a:cubicBezTo>
                  <a:pt x="3141055" y="547522"/>
                  <a:pt x="3138816" y="549762"/>
                  <a:pt x="3136054" y="549762"/>
                </a:cubicBezTo>
                <a:cubicBezTo>
                  <a:pt x="3133292" y="549762"/>
                  <a:pt x="3131053" y="547522"/>
                  <a:pt x="3131053" y="544766"/>
                </a:cubicBezTo>
                <a:cubicBezTo>
                  <a:pt x="3131053" y="541997"/>
                  <a:pt x="3133292" y="539759"/>
                  <a:pt x="3136054" y="539759"/>
                </a:cubicBezTo>
                <a:close/>
                <a:moveTo>
                  <a:pt x="1882223" y="539759"/>
                </a:moveTo>
                <a:cubicBezTo>
                  <a:pt x="1884985" y="539759"/>
                  <a:pt x="1887224" y="541997"/>
                  <a:pt x="1887224" y="544766"/>
                </a:cubicBezTo>
                <a:cubicBezTo>
                  <a:pt x="1887224" y="547522"/>
                  <a:pt x="1884985" y="549762"/>
                  <a:pt x="1882223" y="549762"/>
                </a:cubicBezTo>
                <a:cubicBezTo>
                  <a:pt x="1879461" y="549762"/>
                  <a:pt x="1877222" y="547522"/>
                  <a:pt x="1877222" y="544766"/>
                </a:cubicBezTo>
                <a:cubicBezTo>
                  <a:pt x="1877222" y="541997"/>
                  <a:pt x="1879461" y="539759"/>
                  <a:pt x="1882223" y="539759"/>
                </a:cubicBezTo>
                <a:close/>
                <a:moveTo>
                  <a:pt x="2979325" y="539297"/>
                </a:moveTo>
                <a:cubicBezTo>
                  <a:pt x="2982343" y="539297"/>
                  <a:pt x="2984790" y="541740"/>
                  <a:pt x="2984790" y="544766"/>
                </a:cubicBezTo>
                <a:cubicBezTo>
                  <a:pt x="2984790" y="547779"/>
                  <a:pt x="2982343" y="550223"/>
                  <a:pt x="2979325" y="550223"/>
                </a:cubicBezTo>
                <a:cubicBezTo>
                  <a:pt x="2976307" y="550223"/>
                  <a:pt x="2973861" y="547779"/>
                  <a:pt x="2973861" y="544766"/>
                </a:cubicBezTo>
                <a:cubicBezTo>
                  <a:pt x="2973861" y="541740"/>
                  <a:pt x="2976307" y="539297"/>
                  <a:pt x="2979325" y="539297"/>
                </a:cubicBezTo>
                <a:close/>
                <a:moveTo>
                  <a:pt x="2038951" y="539297"/>
                </a:moveTo>
                <a:cubicBezTo>
                  <a:pt x="2041969" y="539297"/>
                  <a:pt x="2044416" y="541740"/>
                  <a:pt x="2044416" y="544766"/>
                </a:cubicBezTo>
                <a:cubicBezTo>
                  <a:pt x="2044416" y="547779"/>
                  <a:pt x="2041969" y="550223"/>
                  <a:pt x="2038951" y="550223"/>
                </a:cubicBezTo>
                <a:cubicBezTo>
                  <a:pt x="2035933" y="550223"/>
                  <a:pt x="2033487" y="547779"/>
                  <a:pt x="2033487" y="544766"/>
                </a:cubicBezTo>
                <a:cubicBezTo>
                  <a:pt x="2033487" y="541740"/>
                  <a:pt x="2035933" y="539297"/>
                  <a:pt x="2038951" y="539297"/>
                </a:cubicBezTo>
                <a:close/>
                <a:moveTo>
                  <a:pt x="2822596" y="538934"/>
                </a:moveTo>
                <a:cubicBezTo>
                  <a:pt x="2825814" y="538934"/>
                  <a:pt x="2828421" y="541543"/>
                  <a:pt x="2828421" y="544766"/>
                </a:cubicBezTo>
                <a:cubicBezTo>
                  <a:pt x="2828421" y="547979"/>
                  <a:pt x="2825814" y="550587"/>
                  <a:pt x="2822596" y="550587"/>
                </a:cubicBezTo>
                <a:cubicBezTo>
                  <a:pt x="2819379" y="550587"/>
                  <a:pt x="2816771" y="547979"/>
                  <a:pt x="2816771" y="544766"/>
                </a:cubicBezTo>
                <a:cubicBezTo>
                  <a:pt x="2816771" y="541543"/>
                  <a:pt x="2819379" y="538934"/>
                  <a:pt x="2822596" y="538934"/>
                </a:cubicBezTo>
                <a:close/>
                <a:moveTo>
                  <a:pt x="2195680" y="538934"/>
                </a:moveTo>
                <a:cubicBezTo>
                  <a:pt x="2198897" y="538934"/>
                  <a:pt x="2201505" y="541543"/>
                  <a:pt x="2201505" y="544766"/>
                </a:cubicBezTo>
                <a:cubicBezTo>
                  <a:pt x="2201505" y="547979"/>
                  <a:pt x="2198897" y="550587"/>
                  <a:pt x="2195680" y="550587"/>
                </a:cubicBezTo>
                <a:cubicBezTo>
                  <a:pt x="2192463" y="550587"/>
                  <a:pt x="2189855" y="547979"/>
                  <a:pt x="2189855" y="544766"/>
                </a:cubicBezTo>
                <a:cubicBezTo>
                  <a:pt x="2189855" y="541543"/>
                  <a:pt x="2192463" y="538934"/>
                  <a:pt x="2195680" y="538934"/>
                </a:cubicBezTo>
                <a:close/>
                <a:moveTo>
                  <a:pt x="2665867" y="538810"/>
                </a:moveTo>
                <a:cubicBezTo>
                  <a:pt x="2669152" y="538810"/>
                  <a:pt x="2671815" y="541475"/>
                  <a:pt x="2671815" y="544766"/>
                </a:cubicBezTo>
                <a:cubicBezTo>
                  <a:pt x="2671815" y="548047"/>
                  <a:pt x="2669152" y="550710"/>
                  <a:pt x="2665867" y="550710"/>
                </a:cubicBezTo>
                <a:cubicBezTo>
                  <a:pt x="2662582" y="550710"/>
                  <a:pt x="2659919" y="548047"/>
                  <a:pt x="2659919" y="544766"/>
                </a:cubicBezTo>
                <a:cubicBezTo>
                  <a:pt x="2659919" y="541475"/>
                  <a:pt x="2662582" y="538810"/>
                  <a:pt x="2665867" y="538810"/>
                </a:cubicBezTo>
                <a:close/>
                <a:moveTo>
                  <a:pt x="2352410" y="538810"/>
                </a:moveTo>
                <a:cubicBezTo>
                  <a:pt x="2355695" y="538810"/>
                  <a:pt x="2358358" y="541475"/>
                  <a:pt x="2358358" y="544766"/>
                </a:cubicBezTo>
                <a:cubicBezTo>
                  <a:pt x="2358358" y="548047"/>
                  <a:pt x="2355695" y="550710"/>
                  <a:pt x="2352410" y="550710"/>
                </a:cubicBezTo>
                <a:cubicBezTo>
                  <a:pt x="2349125" y="550710"/>
                  <a:pt x="2346462" y="548047"/>
                  <a:pt x="2346462" y="544766"/>
                </a:cubicBezTo>
                <a:cubicBezTo>
                  <a:pt x="2346462" y="541475"/>
                  <a:pt x="2349125" y="538810"/>
                  <a:pt x="2352410" y="538810"/>
                </a:cubicBezTo>
                <a:close/>
                <a:moveTo>
                  <a:pt x="2509138" y="538689"/>
                </a:moveTo>
                <a:cubicBezTo>
                  <a:pt x="2512492" y="538689"/>
                  <a:pt x="2515210" y="541410"/>
                  <a:pt x="2515210" y="544766"/>
                </a:cubicBezTo>
                <a:cubicBezTo>
                  <a:pt x="2515210" y="548110"/>
                  <a:pt x="2512492" y="550828"/>
                  <a:pt x="2509138" y="550828"/>
                </a:cubicBezTo>
                <a:cubicBezTo>
                  <a:pt x="2505784" y="550828"/>
                  <a:pt x="2503066" y="548110"/>
                  <a:pt x="2503066" y="544766"/>
                </a:cubicBezTo>
                <a:cubicBezTo>
                  <a:pt x="2503066" y="541410"/>
                  <a:pt x="2505784" y="538689"/>
                  <a:pt x="2509138" y="538689"/>
                </a:cubicBezTo>
                <a:close/>
                <a:moveTo>
                  <a:pt x="3841335" y="407152"/>
                </a:moveTo>
                <a:cubicBezTo>
                  <a:pt x="3842370" y="407152"/>
                  <a:pt x="3843210" y="407992"/>
                  <a:pt x="3843210" y="409027"/>
                </a:cubicBezTo>
                <a:cubicBezTo>
                  <a:pt x="3843210" y="410061"/>
                  <a:pt x="3842370" y="410905"/>
                  <a:pt x="3841335" y="410905"/>
                </a:cubicBezTo>
                <a:cubicBezTo>
                  <a:pt x="3840299" y="410905"/>
                  <a:pt x="3839460" y="410061"/>
                  <a:pt x="3839460" y="409027"/>
                </a:cubicBezTo>
                <a:cubicBezTo>
                  <a:pt x="3839460" y="407992"/>
                  <a:pt x="3840299" y="407152"/>
                  <a:pt x="3841335" y="407152"/>
                </a:cubicBezTo>
                <a:close/>
                <a:moveTo>
                  <a:pt x="1176943" y="407151"/>
                </a:moveTo>
                <a:cubicBezTo>
                  <a:pt x="1177978" y="407151"/>
                  <a:pt x="1178818" y="407992"/>
                  <a:pt x="1178818" y="409027"/>
                </a:cubicBezTo>
                <a:cubicBezTo>
                  <a:pt x="1178818" y="410061"/>
                  <a:pt x="1177978" y="410902"/>
                  <a:pt x="1176943" y="410902"/>
                </a:cubicBezTo>
                <a:cubicBezTo>
                  <a:pt x="1175907" y="410902"/>
                  <a:pt x="1175068" y="410061"/>
                  <a:pt x="1175068" y="409027"/>
                </a:cubicBezTo>
                <a:cubicBezTo>
                  <a:pt x="1175068" y="407992"/>
                  <a:pt x="1175908" y="407151"/>
                  <a:pt x="1176943" y="407151"/>
                </a:cubicBezTo>
                <a:close/>
                <a:moveTo>
                  <a:pt x="3684606" y="406707"/>
                </a:moveTo>
                <a:cubicBezTo>
                  <a:pt x="3685887" y="406707"/>
                  <a:pt x="3686926" y="407748"/>
                  <a:pt x="3686926" y="409027"/>
                </a:cubicBezTo>
                <a:cubicBezTo>
                  <a:pt x="3686926" y="410313"/>
                  <a:pt x="3685887" y="411348"/>
                  <a:pt x="3684606" y="411348"/>
                </a:cubicBezTo>
                <a:cubicBezTo>
                  <a:pt x="3683324" y="411348"/>
                  <a:pt x="3682286" y="410313"/>
                  <a:pt x="3682286" y="409027"/>
                </a:cubicBezTo>
                <a:cubicBezTo>
                  <a:pt x="3682286" y="407748"/>
                  <a:pt x="3683324" y="406707"/>
                  <a:pt x="3684606" y="406707"/>
                </a:cubicBezTo>
                <a:close/>
                <a:moveTo>
                  <a:pt x="1333672" y="406707"/>
                </a:moveTo>
                <a:cubicBezTo>
                  <a:pt x="1334953" y="406707"/>
                  <a:pt x="1335992" y="407748"/>
                  <a:pt x="1335992" y="409027"/>
                </a:cubicBezTo>
                <a:cubicBezTo>
                  <a:pt x="1335992" y="410313"/>
                  <a:pt x="1334953" y="411347"/>
                  <a:pt x="1333672" y="411347"/>
                </a:cubicBezTo>
                <a:cubicBezTo>
                  <a:pt x="1332391" y="411347"/>
                  <a:pt x="1331352" y="410313"/>
                  <a:pt x="1331352" y="409027"/>
                </a:cubicBezTo>
                <a:cubicBezTo>
                  <a:pt x="1331352" y="407748"/>
                  <a:pt x="1332391" y="406707"/>
                  <a:pt x="1333672" y="406707"/>
                </a:cubicBezTo>
                <a:close/>
                <a:moveTo>
                  <a:pt x="3527877" y="406218"/>
                </a:moveTo>
                <a:cubicBezTo>
                  <a:pt x="3529429" y="406218"/>
                  <a:pt x="3530688" y="407479"/>
                  <a:pt x="3530688" y="409027"/>
                </a:cubicBezTo>
                <a:cubicBezTo>
                  <a:pt x="3530688" y="410578"/>
                  <a:pt x="3529429" y="411837"/>
                  <a:pt x="3527877" y="411837"/>
                </a:cubicBezTo>
                <a:cubicBezTo>
                  <a:pt x="3526324" y="411837"/>
                  <a:pt x="3525066" y="410578"/>
                  <a:pt x="3525066" y="409027"/>
                </a:cubicBezTo>
                <a:cubicBezTo>
                  <a:pt x="3525066" y="407479"/>
                  <a:pt x="3526324" y="406218"/>
                  <a:pt x="3527877" y="406218"/>
                </a:cubicBezTo>
                <a:close/>
                <a:moveTo>
                  <a:pt x="1490401" y="406218"/>
                </a:moveTo>
                <a:cubicBezTo>
                  <a:pt x="1491953" y="406218"/>
                  <a:pt x="1493212" y="407474"/>
                  <a:pt x="1493212" y="409027"/>
                </a:cubicBezTo>
                <a:cubicBezTo>
                  <a:pt x="1493212" y="410578"/>
                  <a:pt x="1491953" y="411837"/>
                  <a:pt x="1490401" y="411837"/>
                </a:cubicBezTo>
                <a:cubicBezTo>
                  <a:pt x="1488848" y="411837"/>
                  <a:pt x="1487590" y="410578"/>
                  <a:pt x="1487590" y="409027"/>
                </a:cubicBezTo>
                <a:cubicBezTo>
                  <a:pt x="1487590" y="407474"/>
                  <a:pt x="1488848" y="406218"/>
                  <a:pt x="1490401" y="406218"/>
                </a:cubicBezTo>
                <a:close/>
                <a:moveTo>
                  <a:pt x="3371148" y="405780"/>
                </a:moveTo>
                <a:cubicBezTo>
                  <a:pt x="3372945" y="405780"/>
                  <a:pt x="3374403" y="407227"/>
                  <a:pt x="3374403" y="409027"/>
                </a:cubicBezTo>
                <a:cubicBezTo>
                  <a:pt x="3374403" y="410825"/>
                  <a:pt x="3372945" y="412283"/>
                  <a:pt x="3371148" y="412283"/>
                </a:cubicBezTo>
                <a:cubicBezTo>
                  <a:pt x="3369350" y="412283"/>
                  <a:pt x="3367893" y="410825"/>
                  <a:pt x="3367893" y="409027"/>
                </a:cubicBezTo>
                <a:cubicBezTo>
                  <a:pt x="3367893" y="407227"/>
                  <a:pt x="3369350" y="405780"/>
                  <a:pt x="3371148" y="405780"/>
                </a:cubicBezTo>
                <a:close/>
                <a:moveTo>
                  <a:pt x="1647129" y="405780"/>
                </a:moveTo>
                <a:cubicBezTo>
                  <a:pt x="1648927" y="405780"/>
                  <a:pt x="1650384" y="407227"/>
                  <a:pt x="1650384" y="409027"/>
                </a:cubicBezTo>
                <a:cubicBezTo>
                  <a:pt x="1650384" y="410825"/>
                  <a:pt x="1648927" y="412283"/>
                  <a:pt x="1647129" y="412283"/>
                </a:cubicBezTo>
                <a:cubicBezTo>
                  <a:pt x="1645331" y="412283"/>
                  <a:pt x="1643874" y="410825"/>
                  <a:pt x="1643874" y="409027"/>
                </a:cubicBezTo>
                <a:cubicBezTo>
                  <a:pt x="1643874" y="407227"/>
                  <a:pt x="1645331" y="405780"/>
                  <a:pt x="1647129" y="405780"/>
                </a:cubicBezTo>
                <a:close/>
                <a:moveTo>
                  <a:pt x="3214419" y="405297"/>
                </a:moveTo>
                <a:cubicBezTo>
                  <a:pt x="3216479" y="405297"/>
                  <a:pt x="3218149" y="406968"/>
                  <a:pt x="3218149" y="409027"/>
                </a:cubicBezTo>
                <a:cubicBezTo>
                  <a:pt x="3218149" y="411089"/>
                  <a:pt x="3216479" y="412758"/>
                  <a:pt x="3214419" y="412758"/>
                </a:cubicBezTo>
                <a:cubicBezTo>
                  <a:pt x="3212358" y="412758"/>
                  <a:pt x="3210688" y="411089"/>
                  <a:pt x="3210688" y="409027"/>
                </a:cubicBezTo>
                <a:cubicBezTo>
                  <a:pt x="3210688" y="406968"/>
                  <a:pt x="3212358" y="405297"/>
                  <a:pt x="3214419" y="405297"/>
                </a:cubicBezTo>
                <a:close/>
                <a:moveTo>
                  <a:pt x="1803859" y="405297"/>
                </a:moveTo>
                <a:cubicBezTo>
                  <a:pt x="1805919" y="405297"/>
                  <a:pt x="1807589" y="406968"/>
                  <a:pt x="1807589" y="409027"/>
                </a:cubicBezTo>
                <a:cubicBezTo>
                  <a:pt x="1807589" y="411089"/>
                  <a:pt x="1805919" y="412758"/>
                  <a:pt x="1803859" y="412758"/>
                </a:cubicBezTo>
                <a:cubicBezTo>
                  <a:pt x="1801798" y="412758"/>
                  <a:pt x="1800128" y="411089"/>
                  <a:pt x="1800128" y="409027"/>
                </a:cubicBezTo>
                <a:cubicBezTo>
                  <a:pt x="1800128" y="406968"/>
                  <a:pt x="1801798" y="405297"/>
                  <a:pt x="1803859" y="405297"/>
                </a:cubicBezTo>
                <a:close/>
                <a:moveTo>
                  <a:pt x="3057690" y="404895"/>
                </a:moveTo>
                <a:cubicBezTo>
                  <a:pt x="3059973" y="404895"/>
                  <a:pt x="3061824" y="406745"/>
                  <a:pt x="3061824" y="409027"/>
                </a:cubicBezTo>
                <a:cubicBezTo>
                  <a:pt x="3061824" y="411313"/>
                  <a:pt x="3059973" y="413159"/>
                  <a:pt x="3057690" y="413159"/>
                </a:cubicBezTo>
                <a:cubicBezTo>
                  <a:pt x="3055407" y="413159"/>
                  <a:pt x="3053556" y="411313"/>
                  <a:pt x="3053556" y="409027"/>
                </a:cubicBezTo>
                <a:cubicBezTo>
                  <a:pt x="3053556" y="406745"/>
                  <a:pt x="3055407" y="404895"/>
                  <a:pt x="3057690" y="404895"/>
                </a:cubicBezTo>
                <a:close/>
                <a:moveTo>
                  <a:pt x="1960587" y="404895"/>
                </a:moveTo>
                <a:cubicBezTo>
                  <a:pt x="1962870" y="404895"/>
                  <a:pt x="1964721" y="406742"/>
                  <a:pt x="1964721" y="409027"/>
                </a:cubicBezTo>
                <a:cubicBezTo>
                  <a:pt x="1964721" y="411313"/>
                  <a:pt x="1962870" y="413159"/>
                  <a:pt x="1960587" y="413159"/>
                </a:cubicBezTo>
                <a:cubicBezTo>
                  <a:pt x="1958304" y="413159"/>
                  <a:pt x="1956453" y="411313"/>
                  <a:pt x="1956453" y="409027"/>
                </a:cubicBezTo>
                <a:cubicBezTo>
                  <a:pt x="1956453" y="406742"/>
                  <a:pt x="1958304" y="404895"/>
                  <a:pt x="1960587" y="404895"/>
                </a:cubicBezTo>
                <a:close/>
                <a:moveTo>
                  <a:pt x="2900961" y="404576"/>
                </a:moveTo>
                <a:cubicBezTo>
                  <a:pt x="2903418" y="404576"/>
                  <a:pt x="2905410" y="406570"/>
                  <a:pt x="2905410" y="409027"/>
                </a:cubicBezTo>
                <a:cubicBezTo>
                  <a:pt x="2905410" y="411486"/>
                  <a:pt x="2903418" y="413478"/>
                  <a:pt x="2900961" y="413478"/>
                </a:cubicBezTo>
                <a:cubicBezTo>
                  <a:pt x="2898503" y="413478"/>
                  <a:pt x="2896511" y="411486"/>
                  <a:pt x="2896511" y="409027"/>
                </a:cubicBezTo>
                <a:cubicBezTo>
                  <a:pt x="2896511" y="406570"/>
                  <a:pt x="2898503" y="404576"/>
                  <a:pt x="2900961" y="404576"/>
                </a:cubicBezTo>
                <a:close/>
                <a:moveTo>
                  <a:pt x="2117317" y="404576"/>
                </a:moveTo>
                <a:cubicBezTo>
                  <a:pt x="2119774" y="404576"/>
                  <a:pt x="2121766" y="406570"/>
                  <a:pt x="2121766" y="409027"/>
                </a:cubicBezTo>
                <a:cubicBezTo>
                  <a:pt x="2121766" y="411486"/>
                  <a:pt x="2119774" y="413478"/>
                  <a:pt x="2117317" y="413478"/>
                </a:cubicBezTo>
                <a:cubicBezTo>
                  <a:pt x="2114859" y="413478"/>
                  <a:pt x="2112867" y="411486"/>
                  <a:pt x="2112867" y="409027"/>
                </a:cubicBezTo>
                <a:cubicBezTo>
                  <a:pt x="2112867" y="406570"/>
                  <a:pt x="2114859" y="404576"/>
                  <a:pt x="2117317" y="404576"/>
                </a:cubicBezTo>
                <a:close/>
                <a:moveTo>
                  <a:pt x="2744232" y="404358"/>
                </a:moveTo>
                <a:cubicBezTo>
                  <a:pt x="2746810" y="404358"/>
                  <a:pt x="2748899" y="406448"/>
                  <a:pt x="2748899" y="409027"/>
                </a:cubicBezTo>
                <a:cubicBezTo>
                  <a:pt x="2748899" y="411603"/>
                  <a:pt x="2746810" y="413694"/>
                  <a:pt x="2744232" y="413694"/>
                </a:cubicBezTo>
                <a:cubicBezTo>
                  <a:pt x="2741655" y="413694"/>
                  <a:pt x="2739566" y="411603"/>
                  <a:pt x="2739566" y="409027"/>
                </a:cubicBezTo>
                <a:cubicBezTo>
                  <a:pt x="2739566" y="406448"/>
                  <a:pt x="2741655" y="404358"/>
                  <a:pt x="2744232" y="404358"/>
                </a:cubicBezTo>
                <a:close/>
                <a:moveTo>
                  <a:pt x="2274045" y="404358"/>
                </a:moveTo>
                <a:cubicBezTo>
                  <a:pt x="2276622" y="404358"/>
                  <a:pt x="2278712" y="406448"/>
                  <a:pt x="2278712" y="409027"/>
                </a:cubicBezTo>
                <a:cubicBezTo>
                  <a:pt x="2278712" y="411603"/>
                  <a:pt x="2276622" y="413694"/>
                  <a:pt x="2274045" y="413694"/>
                </a:cubicBezTo>
                <a:cubicBezTo>
                  <a:pt x="2271468" y="413694"/>
                  <a:pt x="2269379" y="411603"/>
                  <a:pt x="2269379" y="409027"/>
                </a:cubicBezTo>
                <a:cubicBezTo>
                  <a:pt x="2269379" y="406448"/>
                  <a:pt x="2271468" y="404358"/>
                  <a:pt x="2274045" y="404358"/>
                </a:cubicBezTo>
                <a:close/>
                <a:moveTo>
                  <a:pt x="2587503" y="404252"/>
                </a:moveTo>
                <a:cubicBezTo>
                  <a:pt x="2590141" y="404252"/>
                  <a:pt x="2592279" y="406388"/>
                  <a:pt x="2592279" y="409027"/>
                </a:cubicBezTo>
                <a:cubicBezTo>
                  <a:pt x="2592279" y="411668"/>
                  <a:pt x="2590141" y="413802"/>
                  <a:pt x="2587503" y="413802"/>
                </a:cubicBezTo>
                <a:cubicBezTo>
                  <a:pt x="2584865" y="413802"/>
                  <a:pt x="2582726" y="411668"/>
                  <a:pt x="2582726" y="409027"/>
                </a:cubicBezTo>
                <a:cubicBezTo>
                  <a:pt x="2582726" y="406388"/>
                  <a:pt x="2584865" y="404252"/>
                  <a:pt x="2587503" y="404252"/>
                </a:cubicBezTo>
                <a:close/>
                <a:moveTo>
                  <a:pt x="2430774" y="404252"/>
                </a:moveTo>
                <a:cubicBezTo>
                  <a:pt x="2433412" y="404252"/>
                  <a:pt x="2435550" y="406388"/>
                  <a:pt x="2435550" y="409027"/>
                </a:cubicBezTo>
                <a:cubicBezTo>
                  <a:pt x="2435550" y="411668"/>
                  <a:pt x="2433412" y="413802"/>
                  <a:pt x="2430774" y="413802"/>
                </a:cubicBezTo>
                <a:cubicBezTo>
                  <a:pt x="2428136" y="413802"/>
                  <a:pt x="2425997" y="411668"/>
                  <a:pt x="2425997" y="409027"/>
                </a:cubicBezTo>
                <a:cubicBezTo>
                  <a:pt x="2425997" y="406388"/>
                  <a:pt x="2428136" y="404252"/>
                  <a:pt x="2430774" y="404252"/>
                </a:cubicBezTo>
                <a:close/>
                <a:moveTo>
                  <a:pt x="3762970" y="271814"/>
                </a:moveTo>
                <a:cubicBezTo>
                  <a:pt x="3763785" y="271814"/>
                  <a:pt x="3764446" y="272472"/>
                  <a:pt x="3764446" y="273289"/>
                </a:cubicBezTo>
                <a:cubicBezTo>
                  <a:pt x="3764446" y="274108"/>
                  <a:pt x="3763785" y="274765"/>
                  <a:pt x="3762970" y="274765"/>
                </a:cubicBezTo>
                <a:cubicBezTo>
                  <a:pt x="3762155" y="274765"/>
                  <a:pt x="3761494" y="274108"/>
                  <a:pt x="3761494" y="273289"/>
                </a:cubicBezTo>
                <a:cubicBezTo>
                  <a:pt x="3761494" y="272472"/>
                  <a:pt x="3762155" y="271814"/>
                  <a:pt x="3762970" y="271814"/>
                </a:cubicBezTo>
                <a:close/>
                <a:moveTo>
                  <a:pt x="1255307" y="271813"/>
                </a:moveTo>
                <a:cubicBezTo>
                  <a:pt x="1256123" y="271813"/>
                  <a:pt x="1256783" y="272472"/>
                  <a:pt x="1256783" y="273289"/>
                </a:cubicBezTo>
                <a:cubicBezTo>
                  <a:pt x="1256783" y="274104"/>
                  <a:pt x="1256123" y="274765"/>
                  <a:pt x="1255307" y="274765"/>
                </a:cubicBezTo>
                <a:cubicBezTo>
                  <a:pt x="1254492" y="274765"/>
                  <a:pt x="1253831" y="274104"/>
                  <a:pt x="1253831" y="273289"/>
                </a:cubicBezTo>
                <a:cubicBezTo>
                  <a:pt x="1253831" y="272472"/>
                  <a:pt x="1254492" y="271813"/>
                  <a:pt x="1255307" y="271813"/>
                </a:cubicBezTo>
                <a:close/>
                <a:moveTo>
                  <a:pt x="3606241" y="271417"/>
                </a:moveTo>
                <a:cubicBezTo>
                  <a:pt x="3607276" y="271417"/>
                  <a:pt x="3608116" y="272257"/>
                  <a:pt x="3608116" y="273293"/>
                </a:cubicBezTo>
                <a:cubicBezTo>
                  <a:pt x="3608116" y="274326"/>
                  <a:pt x="3607276" y="275168"/>
                  <a:pt x="3606241" y="275168"/>
                </a:cubicBezTo>
                <a:cubicBezTo>
                  <a:pt x="3605205" y="275168"/>
                  <a:pt x="3604366" y="274326"/>
                  <a:pt x="3604366" y="273293"/>
                </a:cubicBezTo>
                <a:cubicBezTo>
                  <a:pt x="3604366" y="272257"/>
                  <a:pt x="3605205" y="271417"/>
                  <a:pt x="3606241" y="271417"/>
                </a:cubicBezTo>
                <a:close/>
                <a:moveTo>
                  <a:pt x="1412036" y="271417"/>
                </a:moveTo>
                <a:cubicBezTo>
                  <a:pt x="1413071" y="271417"/>
                  <a:pt x="1413911" y="272257"/>
                  <a:pt x="1413911" y="273289"/>
                </a:cubicBezTo>
                <a:cubicBezTo>
                  <a:pt x="1413911" y="274326"/>
                  <a:pt x="1413071" y="275168"/>
                  <a:pt x="1412036" y="275168"/>
                </a:cubicBezTo>
                <a:cubicBezTo>
                  <a:pt x="1411000" y="275168"/>
                  <a:pt x="1410161" y="274326"/>
                  <a:pt x="1410161" y="273289"/>
                </a:cubicBezTo>
                <a:cubicBezTo>
                  <a:pt x="1410161" y="272257"/>
                  <a:pt x="1411000" y="271417"/>
                  <a:pt x="1412036" y="271417"/>
                </a:cubicBezTo>
                <a:close/>
                <a:moveTo>
                  <a:pt x="3449513" y="271048"/>
                </a:moveTo>
                <a:cubicBezTo>
                  <a:pt x="3450751" y="271048"/>
                  <a:pt x="3451755" y="272052"/>
                  <a:pt x="3451755" y="273289"/>
                </a:cubicBezTo>
                <a:cubicBezTo>
                  <a:pt x="3451755" y="274531"/>
                  <a:pt x="3450751" y="275534"/>
                  <a:pt x="3449513" y="275534"/>
                </a:cubicBezTo>
                <a:cubicBezTo>
                  <a:pt x="3448274" y="275534"/>
                  <a:pt x="3447270" y="274531"/>
                  <a:pt x="3447270" y="273289"/>
                </a:cubicBezTo>
                <a:cubicBezTo>
                  <a:pt x="3447270" y="272052"/>
                  <a:pt x="3448274" y="271048"/>
                  <a:pt x="3449513" y="271048"/>
                </a:cubicBezTo>
                <a:close/>
                <a:moveTo>
                  <a:pt x="1568764" y="271048"/>
                </a:moveTo>
                <a:cubicBezTo>
                  <a:pt x="1570003" y="271048"/>
                  <a:pt x="1571007" y="272052"/>
                  <a:pt x="1571007" y="273289"/>
                </a:cubicBezTo>
                <a:cubicBezTo>
                  <a:pt x="1571007" y="274531"/>
                  <a:pt x="1570003" y="275534"/>
                  <a:pt x="1568764" y="275534"/>
                </a:cubicBezTo>
                <a:cubicBezTo>
                  <a:pt x="1567526" y="275534"/>
                  <a:pt x="1566522" y="274531"/>
                  <a:pt x="1566522" y="273289"/>
                </a:cubicBezTo>
                <a:cubicBezTo>
                  <a:pt x="1566522" y="272052"/>
                  <a:pt x="1567526" y="271048"/>
                  <a:pt x="1568764" y="271048"/>
                </a:cubicBezTo>
                <a:close/>
                <a:moveTo>
                  <a:pt x="3292783" y="270650"/>
                </a:moveTo>
                <a:cubicBezTo>
                  <a:pt x="3294242" y="270650"/>
                  <a:pt x="3295425" y="271830"/>
                  <a:pt x="3295425" y="273289"/>
                </a:cubicBezTo>
                <a:cubicBezTo>
                  <a:pt x="3295425" y="274749"/>
                  <a:pt x="3294242" y="275932"/>
                  <a:pt x="3292783" y="275932"/>
                </a:cubicBezTo>
                <a:cubicBezTo>
                  <a:pt x="3291324" y="275932"/>
                  <a:pt x="3290141" y="274749"/>
                  <a:pt x="3290141" y="273289"/>
                </a:cubicBezTo>
                <a:cubicBezTo>
                  <a:pt x="3290141" y="271830"/>
                  <a:pt x="3291324" y="270650"/>
                  <a:pt x="3292783" y="270650"/>
                </a:cubicBezTo>
                <a:close/>
                <a:moveTo>
                  <a:pt x="1725494" y="270650"/>
                </a:moveTo>
                <a:cubicBezTo>
                  <a:pt x="1726953" y="270650"/>
                  <a:pt x="1728136" y="271830"/>
                  <a:pt x="1728136" y="273289"/>
                </a:cubicBezTo>
                <a:cubicBezTo>
                  <a:pt x="1728136" y="274749"/>
                  <a:pt x="1726953" y="275932"/>
                  <a:pt x="1725494" y="275932"/>
                </a:cubicBezTo>
                <a:cubicBezTo>
                  <a:pt x="1724035" y="275932"/>
                  <a:pt x="1722852" y="274749"/>
                  <a:pt x="1722852" y="273289"/>
                </a:cubicBezTo>
                <a:cubicBezTo>
                  <a:pt x="1722852" y="271830"/>
                  <a:pt x="1724035" y="270650"/>
                  <a:pt x="1725494" y="270650"/>
                </a:cubicBezTo>
                <a:close/>
                <a:moveTo>
                  <a:pt x="3136055" y="270308"/>
                </a:moveTo>
                <a:cubicBezTo>
                  <a:pt x="3137703" y="270308"/>
                  <a:pt x="3139039" y="271642"/>
                  <a:pt x="3139039" y="273293"/>
                </a:cubicBezTo>
                <a:cubicBezTo>
                  <a:pt x="3139039" y="274938"/>
                  <a:pt x="3137703" y="276276"/>
                  <a:pt x="3136055" y="276276"/>
                </a:cubicBezTo>
                <a:cubicBezTo>
                  <a:pt x="3134406" y="276276"/>
                  <a:pt x="3133070" y="274938"/>
                  <a:pt x="3133070" y="273293"/>
                </a:cubicBezTo>
                <a:cubicBezTo>
                  <a:pt x="3133070" y="271642"/>
                  <a:pt x="3134406" y="270308"/>
                  <a:pt x="3136055" y="270308"/>
                </a:cubicBezTo>
                <a:close/>
                <a:moveTo>
                  <a:pt x="1882223" y="270308"/>
                </a:moveTo>
                <a:cubicBezTo>
                  <a:pt x="1883871" y="270308"/>
                  <a:pt x="1885207" y="271642"/>
                  <a:pt x="1885207" y="273289"/>
                </a:cubicBezTo>
                <a:cubicBezTo>
                  <a:pt x="1885207" y="274938"/>
                  <a:pt x="1883871" y="276276"/>
                  <a:pt x="1882223" y="276276"/>
                </a:cubicBezTo>
                <a:cubicBezTo>
                  <a:pt x="1880574" y="276276"/>
                  <a:pt x="1879238" y="274938"/>
                  <a:pt x="1879238" y="273289"/>
                </a:cubicBezTo>
                <a:cubicBezTo>
                  <a:pt x="1879238" y="271642"/>
                  <a:pt x="1880574" y="270308"/>
                  <a:pt x="1882223" y="270308"/>
                </a:cubicBezTo>
                <a:close/>
                <a:moveTo>
                  <a:pt x="2979326" y="270037"/>
                </a:moveTo>
                <a:cubicBezTo>
                  <a:pt x="2981124" y="270037"/>
                  <a:pt x="2982581" y="271496"/>
                  <a:pt x="2982581" y="273289"/>
                </a:cubicBezTo>
                <a:cubicBezTo>
                  <a:pt x="2982581" y="275090"/>
                  <a:pt x="2981124" y="276548"/>
                  <a:pt x="2979326" y="276548"/>
                </a:cubicBezTo>
                <a:cubicBezTo>
                  <a:pt x="2977528" y="276548"/>
                  <a:pt x="2976071" y="275090"/>
                  <a:pt x="2976071" y="273289"/>
                </a:cubicBezTo>
                <a:cubicBezTo>
                  <a:pt x="2976071" y="271496"/>
                  <a:pt x="2977528" y="270037"/>
                  <a:pt x="2979326" y="270037"/>
                </a:cubicBezTo>
                <a:close/>
                <a:moveTo>
                  <a:pt x="2038952" y="270037"/>
                </a:moveTo>
                <a:cubicBezTo>
                  <a:pt x="2040750" y="270037"/>
                  <a:pt x="2042207" y="271496"/>
                  <a:pt x="2042207" y="273289"/>
                </a:cubicBezTo>
                <a:cubicBezTo>
                  <a:pt x="2042207" y="275090"/>
                  <a:pt x="2040750" y="276548"/>
                  <a:pt x="2038952" y="276548"/>
                </a:cubicBezTo>
                <a:cubicBezTo>
                  <a:pt x="2037154" y="276548"/>
                  <a:pt x="2035697" y="275090"/>
                  <a:pt x="2035697" y="273289"/>
                </a:cubicBezTo>
                <a:cubicBezTo>
                  <a:pt x="2035697" y="271496"/>
                  <a:pt x="2037154" y="270037"/>
                  <a:pt x="2038952" y="270037"/>
                </a:cubicBezTo>
                <a:close/>
                <a:moveTo>
                  <a:pt x="2822596" y="269848"/>
                </a:moveTo>
                <a:cubicBezTo>
                  <a:pt x="2824497" y="269848"/>
                  <a:pt x="2826038" y="271390"/>
                  <a:pt x="2826038" y="273289"/>
                </a:cubicBezTo>
                <a:cubicBezTo>
                  <a:pt x="2826038" y="275193"/>
                  <a:pt x="2824497" y="276734"/>
                  <a:pt x="2822596" y="276734"/>
                </a:cubicBezTo>
                <a:cubicBezTo>
                  <a:pt x="2820696" y="276734"/>
                  <a:pt x="2819155" y="275193"/>
                  <a:pt x="2819155" y="273289"/>
                </a:cubicBezTo>
                <a:cubicBezTo>
                  <a:pt x="2819155" y="271390"/>
                  <a:pt x="2820696" y="269848"/>
                  <a:pt x="2822596" y="269848"/>
                </a:cubicBezTo>
                <a:close/>
                <a:moveTo>
                  <a:pt x="2195680" y="269848"/>
                </a:moveTo>
                <a:cubicBezTo>
                  <a:pt x="2197581" y="269848"/>
                  <a:pt x="2199122" y="271390"/>
                  <a:pt x="2199122" y="273289"/>
                </a:cubicBezTo>
                <a:cubicBezTo>
                  <a:pt x="2199122" y="275193"/>
                  <a:pt x="2197581" y="276734"/>
                  <a:pt x="2195680" y="276734"/>
                </a:cubicBezTo>
                <a:cubicBezTo>
                  <a:pt x="2193780" y="276734"/>
                  <a:pt x="2192239" y="275193"/>
                  <a:pt x="2192239" y="273289"/>
                </a:cubicBezTo>
                <a:cubicBezTo>
                  <a:pt x="2192239" y="271390"/>
                  <a:pt x="2193780" y="269848"/>
                  <a:pt x="2195680" y="269848"/>
                </a:cubicBezTo>
                <a:close/>
                <a:moveTo>
                  <a:pt x="2665868" y="269755"/>
                </a:moveTo>
                <a:cubicBezTo>
                  <a:pt x="2667821" y="269755"/>
                  <a:pt x="2669404" y="271338"/>
                  <a:pt x="2669404" y="273289"/>
                </a:cubicBezTo>
                <a:cubicBezTo>
                  <a:pt x="2669404" y="275247"/>
                  <a:pt x="2667821" y="276825"/>
                  <a:pt x="2665868" y="276825"/>
                </a:cubicBezTo>
                <a:cubicBezTo>
                  <a:pt x="2663915" y="276825"/>
                  <a:pt x="2662331" y="275247"/>
                  <a:pt x="2662331" y="273289"/>
                </a:cubicBezTo>
                <a:cubicBezTo>
                  <a:pt x="2662331" y="271338"/>
                  <a:pt x="2663915" y="269755"/>
                  <a:pt x="2665868" y="269755"/>
                </a:cubicBezTo>
                <a:close/>
                <a:moveTo>
                  <a:pt x="2352410" y="269755"/>
                </a:moveTo>
                <a:cubicBezTo>
                  <a:pt x="2354363" y="269755"/>
                  <a:pt x="2355946" y="271338"/>
                  <a:pt x="2355946" y="273289"/>
                </a:cubicBezTo>
                <a:cubicBezTo>
                  <a:pt x="2355946" y="275244"/>
                  <a:pt x="2354363" y="276825"/>
                  <a:pt x="2352410" y="276825"/>
                </a:cubicBezTo>
                <a:cubicBezTo>
                  <a:pt x="2350457" y="276825"/>
                  <a:pt x="2348873" y="275244"/>
                  <a:pt x="2348873" y="273289"/>
                </a:cubicBezTo>
                <a:cubicBezTo>
                  <a:pt x="2348873" y="271338"/>
                  <a:pt x="2350457" y="269755"/>
                  <a:pt x="2352410" y="269755"/>
                </a:cubicBezTo>
                <a:close/>
                <a:moveTo>
                  <a:pt x="2509139" y="269658"/>
                </a:moveTo>
                <a:cubicBezTo>
                  <a:pt x="2511145" y="269658"/>
                  <a:pt x="2512772" y="271288"/>
                  <a:pt x="2512772" y="273289"/>
                </a:cubicBezTo>
                <a:cubicBezTo>
                  <a:pt x="2512772" y="275299"/>
                  <a:pt x="2511145" y="276924"/>
                  <a:pt x="2509139" y="276924"/>
                </a:cubicBezTo>
                <a:cubicBezTo>
                  <a:pt x="2507133" y="276924"/>
                  <a:pt x="2505506" y="275299"/>
                  <a:pt x="2505506" y="273289"/>
                </a:cubicBezTo>
                <a:cubicBezTo>
                  <a:pt x="2505506" y="271288"/>
                  <a:pt x="2507133" y="269658"/>
                  <a:pt x="2509139" y="269658"/>
                </a:cubicBezTo>
                <a:close/>
                <a:moveTo>
                  <a:pt x="3371148" y="135872"/>
                </a:moveTo>
                <a:cubicBezTo>
                  <a:pt x="3372070" y="135872"/>
                  <a:pt x="3372818" y="136621"/>
                  <a:pt x="3372818" y="137544"/>
                </a:cubicBezTo>
                <a:cubicBezTo>
                  <a:pt x="3372818" y="138466"/>
                  <a:pt x="3372070" y="139213"/>
                  <a:pt x="3371148" y="139213"/>
                </a:cubicBezTo>
                <a:cubicBezTo>
                  <a:pt x="3370226" y="139213"/>
                  <a:pt x="3369478" y="138466"/>
                  <a:pt x="3369478" y="137544"/>
                </a:cubicBezTo>
                <a:cubicBezTo>
                  <a:pt x="3369478" y="136621"/>
                  <a:pt x="3370226" y="135872"/>
                  <a:pt x="3371148" y="135872"/>
                </a:cubicBezTo>
                <a:close/>
                <a:moveTo>
                  <a:pt x="1647130" y="135872"/>
                </a:moveTo>
                <a:cubicBezTo>
                  <a:pt x="1648052" y="135872"/>
                  <a:pt x="1648800" y="136621"/>
                  <a:pt x="1648800" y="137542"/>
                </a:cubicBezTo>
                <a:cubicBezTo>
                  <a:pt x="1648800" y="138464"/>
                  <a:pt x="1648052" y="139212"/>
                  <a:pt x="1647130" y="139212"/>
                </a:cubicBezTo>
                <a:cubicBezTo>
                  <a:pt x="1646208" y="139212"/>
                  <a:pt x="1645460" y="138464"/>
                  <a:pt x="1645460" y="137542"/>
                </a:cubicBezTo>
                <a:cubicBezTo>
                  <a:pt x="1645460" y="136621"/>
                  <a:pt x="1646208" y="135872"/>
                  <a:pt x="1647130" y="135872"/>
                </a:cubicBezTo>
                <a:close/>
                <a:moveTo>
                  <a:pt x="3214419" y="135597"/>
                </a:moveTo>
                <a:cubicBezTo>
                  <a:pt x="3215493" y="135597"/>
                  <a:pt x="3216365" y="136467"/>
                  <a:pt x="3216365" y="137544"/>
                </a:cubicBezTo>
                <a:cubicBezTo>
                  <a:pt x="3216365" y="138618"/>
                  <a:pt x="3215493" y="139488"/>
                  <a:pt x="3214419" y="139488"/>
                </a:cubicBezTo>
                <a:cubicBezTo>
                  <a:pt x="3213344" y="139488"/>
                  <a:pt x="3212473" y="138618"/>
                  <a:pt x="3212473" y="137544"/>
                </a:cubicBezTo>
                <a:cubicBezTo>
                  <a:pt x="3212473" y="136467"/>
                  <a:pt x="3213344" y="135597"/>
                  <a:pt x="3214419" y="135597"/>
                </a:cubicBezTo>
                <a:close/>
                <a:moveTo>
                  <a:pt x="1803858" y="135597"/>
                </a:moveTo>
                <a:cubicBezTo>
                  <a:pt x="1804933" y="135597"/>
                  <a:pt x="1805804" y="136467"/>
                  <a:pt x="1805804" y="137542"/>
                </a:cubicBezTo>
                <a:cubicBezTo>
                  <a:pt x="1805804" y="138618"/>
                  <a:pt x="1804933" y="139488"/>
                  <a:pt x="1803858" y="139488"/>
                </a:cubicBezTo>
                <a:cubicBezTo>
                  <a:pt x="1802783" y="139488"/>
                  <a:pt x="1801912" y="138618"/>
                  <a:pt x="1801912" y="137542"/>
                </a:cubicBezTo>
                <a:cubicBezTo>
                  <a:pt x="1801912" y="136467"/>
                  <a:pt x="1802783" y="135597"/>
                  <a:pt x="1803858" y="135597"/>
                </a:cubicBezTo>
                <a:close/>
                <a:moveTo>
                  <a:pt x="3057689" y="135377"/>
                </a:moveTo>
                <a:cubicBezTo>
                  <a:pt x="3058886" y="135377"/>
                  <a:pt x="3059856" y="136346"/>
                  <a:pt x="3059856" y="137544"/>
                </a:cubicBezTo>
                <a:cubicBezTo>
                  <a:pt x="3059856" y="138740"/>
                  <a:pt x="3058886" y="139710"/>
                  <a:pt x="3057689" y="139710"/>
                </a:cubicBezTo>
                <a:cubicBezTo>
                  <a:pt x="3056493" y="139710"/>
                  <a:pt x="3055523" y="138740"/>
                  <a:pt x="3055523" y="137544"/>
                </a:cubicBezTo>
                <a:cubicBezTo>
                  <a:pt x="3055523" y="136346"/>
                  <a:pt x="3056493" y="135377"/>
                  <a:pt x="3057689" y="135377"/>
                </a:cubicBezTo>
                <a:close/>
                <a:moveTo>
                  <a:pt x="1960587" y="135377"/>
                </a:moveTo>
                <a:cubicBezTo>
                  <a:pt x="1961784" y="135377"/>
                  <a:pt x="1962754" y="136346"/>
                  <a:pt x="1962754" y="137544"/>
                </a:cubicBezTo>
                <a:cubicBezTo>
                  <a:pt x="1962754" y="138738"/>
                  <a:pt x="1961784" y="139710"/>
                  <a:pt x="1960587" y="139710"/>
                </a:cubicBezTo>
                <a:cubicBezTo>
                  <a:pt x="1959391" y="139710"/>
                  <a:pt x="1958421" y="138738"/>
                  <a:pt x="1958421" y="137544"/>
                </a:cubicBezTo>
                <a:cubicBezTo>
                  <a:pt x="1958421" y="136346"/>
                  <a:pt x="1959391" y="135377"/>
                  <a:pt x="1960587" y="135377"/>
                </a:cubicBezTo>
                <a:close/>
                <a:moveTo>
                  <a:pt x="2900960" y="135146"/>
                </a:moveTo>
                <a:cubicBezTo>
                  <a:pt x="2902285" y="135146"/>
                  <a:pt x="2903359" y="136219"/>
                  <a:pt x="2903359" y="137544"/>
                </a:cubicBezTo>
                <a:cubicBezTo>
                  <a:pt x="2903359" y="138868"/>
                  <a:pt x="2902285" y="139942"/>
                  <a:pt x="2900960" y="139942"/>
                </a:cubicBezTo>
                <a:cubicBezTo>
                  <a:pt x="2899636" y="139942"/>
                  <a:pt x="2898562" y="138868"/>
                  <a:pt x="2898562" y="137544"/>
                </a:cubicBezTo>
                <a:cubicBezTo>
                  <a:pt x="2898562" y="136219"/>
                  <a:pt x="2899636" y="135146"/>
                  <a:pt x="2900960" y="135146"/>
                </a:cubicBezTo>
                <a:close/>
                <a:moveTo>
                  <a:pt x="2117317" y="135145"/>
                </a:moveTo>
                <a:cubicBezTo>
                  <a:pt x="2118641" y="135145"/>
                  <a:pt x="2119715" y="136219"/>
                  <a:pt x="2119715" y="137544"/>
                </a:cubicBezTo>
                <a:cubicBezTo>
                  <a:pt x="2119715" y="138868"/>
                  <a:pt x="2118641" y="139941"/>
                  <a:pt x="2117317" y="139941"/>
                </a:cubicBezTo>
                <a:cubicBezTo>
                  <a:pt x="2115992" y="139941"/>
                  <a:pt x="2114918" y="138868"/>
                  <a:pt x="2114918" y="137544"/>
                </a:cubicBezTo>
                <a:cubicBezTo>
                  <a:pt x="2114918" y="136219"/>
                  <a:pt x="2115992" y="135145"/>
                  <a:pt x="2117317" y="135145"/>
                </a:cubicBezTo>
                <a:close/>
                <a:moveTo>
                  <a:pt x="2744232" y="135064"/>
                </a:moveTo>
                <a:cubicBezTo>
                  <a:pt x="2745601" y="135064"/>
                  <a:pt x="2746711" y="136174"/>
                  <a:pt x="2746711" y="137544"/>
                </a:cubicBezTo>
                <a:cubicBezTo>
                  <a:pt x="2746711" y="138912"/>
                  <a:pt x="2745601" y="140022"/>
                  <a:pt x="2744232" y="140022"/>
                </a:cubicBezTo>
                <a:cubicBezTo>
                  <a:pt x="2742864" y="140022"/>
                  <a:pt x="2741754" y="138912"/>
                  <a:pt x="2741754" y="137544"/>
                </a:cubicBezTo>
                <a:cubicBezTo>
                  <a:pt x="2741754" y="136174"/>
                  <a:pt x="2742864" y="135064"/>
                  <a:pt x="2744232" y="135064"/>
                </a:cubicBezTo>
                <a:close/>
                <a:moveTo>
                  <a:pt x="2274045" y="135064"/>
                </a:moveTo>
                <a:cubicBezTo>
                  <a:pt x="2275414" y="135064"/>
                  <a:pt x="2276524" y="136174"/>
                  <a:pt x="2276524" y="137544"/>
                </a:cubicBezTo>
                <a:cubicBezTo>
                  <a:pt x="2276524" y="138912"/>
                  <a:pt x="2275414" y="140022"/>
                  <a:pt x="2274045" y="140022"/>
                </a:cubicBezTo>
                <a:cubicBezTo>
                  <a:pt x="2272676" y="140022"/>
                  <a:pt x="2271567" y="138912"/>
                  <a:pt x="2271567" y="137544"/>
                </a:cubicBezTo>
                <a:cubicBezTo>
                  <a:pt x="2271567" y="136174"/>
                  <a:pt x="2272676" y="135064"/>
                  <a:pt x="2274045" y="135064"/>
                </a:cubicBezTo>
                <a:close/>
                <a:moveTo>
                  <a:pt x="2587503" y="134983"/>
                </a:moveTo>
                <a:cubicBezTo>
                  <a:pt x="2588916" y="134983"/>
                  <a:pt x="2590062" y="136130"/>
                  <a:pt x="2590062" y="137544"/>
                </a:cubicBezTo>
                <a:cubicBezTo>
                  <a:pt x="2590062" y="138957"/>
                  <a:pt x="2588916" y="140103"/>
                  <a:pt x="2587503" y="140103"/>
                </a:cubicBezTo>
                <a:cubicBezTo>
                  <a:pt x="2586089" y="140103"/>
                  <a:pt x="2584943" y="138957"/>
                  <a:pt x="2584943" y="137544"/>
                </a:cubicBezTo>
                <a:cubicBezTo>
                  <a:pt x="2584943" y="136130"/>
                  <a:pt x="2586089" y="134983"/>
                  <a:pt x="2587503" y="134983"/>
                </a:cubicBezTo>
                <a:close/>
                <a:moveTo>
                  <a:pt x="2430774" y="134983"/>
                </a:moveTo>
                <a:cubicBezTo>
                  <a:pt x="2432187" y="134983"/>
                  <a:pt x="2433333" y="136130"/>
                  <a:pt x="2433333" y="137544"/>
                </a:cubicBezTo>
                <a:cubicBezTo>
                  <a:pt x="2433333" y="138957"/>
                  <a:pt x="2432187" y="140103"/>
                  <a:pt x="2430774" y="140103"/>
                </a:cubicBezTo>
                <a:cubicBezTo>
                  <a:pt x="2429360" y="140103"/>
                  <a:pt x="2428214" y="138957"/>
                  <a:pt x="2428214" y="137544"/>
                </a:cubicBezTo>
                <a:cubicBezTo>
                  <a:pt x="2428214" y="136130"/>
                  <a:pt x="2429360" y="134983"/>
                  <a:pt x="2430774" y="134983"/>
                </a:cubicBezTo>
                <a:close/>
                <a:moveTo>
                  <a:pt x="2979325" y="265"/>
                </a:moveTo>
                <a:cubicBezTo>
                  <a:pt x="2980176" y="265"/>
                  <a:pt x="2980865" y="954"/>
                  <a:pt x="2980865" y="1804"/>
                </a:cubicBezTo>
                <a:cubicBezTo>
                  <a:pt x="2980865" y="2655"/>
                  <a:pt x="2980176" y="3344"/>
                  <a:pt x="2979325" y="3344"/>
                </a:cubicBezTo>
                <a:cubicBezTo>
                  <a:pt x="2978475" y="3344"/>
                  <a:pt x="2977786" y="2655"/>
                  <a:pt x="2977786" y="1804"/>
                </a:cubicBezTo>
                <a:cubicBezTo>
                  <a:pt x="2977786" y="954"/>
                  <a:pt x="2978475" y="265"/>
                  <a:pt x="2979325" y="265"/>
                </a:cubicBezTo>
                <a:close/>
                <a:moveTo>
                  <a:pt x="2038952" y="265"/>
                </a:moveTo>
                <a:cubicBezTo>
                  <a:pt x="2039802" y="265"/>
                  <a:pt x="2040491" y="954"/>
                  <a:pt x="2040491" y="1804"/>
                </a:cubicBezTo>
                <a:cubicBezTo>
                  <a:pt x="2040491" y="2655"/>
                  <a:pt x="2039802" y="3343"/>
                  <a:pt x="2038952" y="3343"/>
                </a:cubicBezTo>
                <a:cubicBezTo>
                  <a:pt x="2038101" y="3343"/>
                  <a:pt x="2037412" y="2655"/>
                  <a:pt x="2037412" y="1804"/>
                </a:cubicBezTo>
                <a:cubicBezTo>
                  <a:pt x="2037412" y="954"/>
                  <a:pt x="2038101" y="265"/>
                  <a:pt x="2038952" y="265"/>
                </a:cubicBezTo>
                <a:close/>
                <a:moveTo>
                  <a:pt x="2822597" y="134"/>
                </a:moveTo>
                <a:cubicBezTo>
                  <a:pt x="2823519" y="134"/>
                  <a:pt x="2824266" y="882"/>
                  <a:pt x="2824266" y="1804"/>
                </a:cubicBezTo>
                <a:cubicBezTo>
                  <a:pt x="2824266" y="2727"/>
                  <a:pt x="2823519" y="3474"/>
                  <a:pt x="2822597" y="3474"/>
                </a:cubicBezTo>
                <a:cubicBezTo>
                  <a:pt x="2821674" y="3474"/>
                  <a:pt x="2820927" y="2727"/>
                  <a:pt x="2820927" y="1804"/>
                </a:cubicBezTo>
                <a:cubicBezTo>
                  <a:pt x="2820927" y="882"/>
                  <a:pt x="2821675" y="134"/>
                  <a:pt x="2822597" y="134"/>
                </a:cubicBezTo>
                <a:close/>
                <a:moveTo>
                  <a:pt x="2195681" y="134"/>
                </a:moveTo>
                <a:cubicBezTo>
                  <a:pt x="2196603" y="134"/>
                  <a:pt x="2197350" y="881"/>
                  <a:pt x="2197350" y="1804"/>
                </a:cubicBezTo>
                <a:cubicBezTo>
                  <a:pt x="2197350" y="2727"/>
                  <a:pt x="2196603" y="3474"/>
                  <a:pt x="2195681" y="3474"/>
                </a:cubicBezTo>
                <a:cubicBezTo>
                  <a:pt x="2194758" y="3474"/>
                  <a:pt x="2194011" y="2727"/>
                  <a:pt x="2194011" y="1804"/>
                </a:cubicBezTo>
                <a:cubicBezTo>
                  <a:pt x="2194011" y="881"/>
                  <a:pt x="2194759" y="134"/>
                  <a:pt x="2195681" y="134"/>
                </a:cubicBezTo>
                <a:close/>
                <a:moveTo>
                  <a:pt x="2665868" y="67"/>
                </a:moveTo>
                <a:cubicBezTo>
                  <a:pt x="2666827" y="67"/>
                  <a:pt x="2667605" y="845"/>
                  <a:pt x="2667605" y="1804"/>
                </a:cubicBezTo>
                <a:cubicBezTo>
                  <a:pt x="2667605" y="2764"/>
                  <a:pt x="2666827" y="3541"/>
                  <a:pt x="2665868" y="3541"/>
                </a:cubicBezTo>
                <a:cubicBezTo>
                  <a:pt x="2664909" y="3541"/>
                  <a:pt x="2664131" y="2764"/>
                  <a:pt x="2664131" y="1804"/>
                </a:cubicBezTo>
                <a:cubicBezTo>
                  <a:pt x="2664131" y="845"/>
                  <a:pt x="2664909" y="67"/>
                  <a:pt x="2665868" y="67"/>
                </a:cubicBezTo>
                <a:close/>
                <a:moveTo>
                  <a:pt x="2352410" y="67"/>
                </a:moveTo>
                <a:cubicBezTo>
                  <a:pt x="2353369" y="67"/>
                  <a:pt x="2354147" y="845"/>
                  <a:pt x="2354147" y="1804"/>
                </a:cubicBezTo>
                <a:cubicBezTo>
                  <a:pt x="2354147" y="2763"/>
                  <a:pt x="2353369" y="3541"/>
                  <a:pt x="2352410" y="3541"/>
                </a:cubicBezTo>
                <a:cubicBezTo>
                  <a:pt x="2351451" y="3541"/>
                  <a:pt x="2350673" y="2763"/>
                  <a:pt x="2350673" y="1804"/>
                </a:cubicBezTo>
                <a:cubicBezTo>
                  <a:pt x="2350673" y="845"/>
                  <a:pt x="2351451" y="67"/>
                  <a:pt x="2352410" y="67"/>
                </a:cubicBezTo>
                <a:close/>
                <a:moveTo>
                  <a:pt x="2509138" y="0"/>
                </a:moveTo>
                <a:cubicBezTo>
                  <a:pt x="2510135" y="0"/>
                  <a:pt x="2510943" y="807"/>
                  <a:pt x="2510943" y="1804"/>
                </a:cubicBezTo>
                <a:cubicBezTo>
                  <a:pt x="2510943" y="2801"/>
                  <a:pt x="2510135" y="3610"/>
                  <a:pt x="2509138" y="3610"/>
                </a:cubicBezTo>
                <a:cubicBezTo>
                  <a:pt x="2508141" y="3610"/>
                  <a:pt x="2507333" y="2801"/>
                  <a:pt x="2507333" y="1804"/>
                </a:cubicBezTo>
                <a:cubicBezTo>
                  <a:pt x="2507333" y="807"/>
                  <a:pt x="2508141" y="0"/>
                  <a:pt x="2509138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15" name="爱设计-13">
            <a:extLst>
              <a:ext uri="{FF2B5EF4-FFF2-40B4-BE49-F238E27FC236}">
                <a16:creationId xmlns:a16="http://schemas.microsoft.com/office/drawing/2014/main" id="{E2EAB02E-5220-2F2A-134E-37599CCE21CE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H="1">
            <a:off x="563880" y="3428481"/>
            <a:ext cx="11888472" cy="0"/>
          </a:xfrm>
          <a:prstGeom prst="line">
            <a:avLst/>
          </a:prstGeom>
          <a:noFill/>
          <a:ln w="381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cxnSp>
      <p:sp>
        <p:nvSpPr>
          <p:cNvPr id="16" name="爱设计-14">
            <a:extLst>
              <a:ext uri="{FF2B5EF4-FFF2-40B4-BE49-F238E27FC236}">
                <a16:creationId xmlns:a16="http://schemas.microsoft.com/office/drawing/2014/main" id="{3884CE10-AC79-0612-CEA8-7AD8D82E37B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449216" y="2976361"/>
            <a:ext cx="904240" cy="904240"/>
          </a:xfrm>
          <a:prstGeom prst="ellipse">
            <a:avLst/>
          </a:prstGeom>
          <a:solidFill>
            <a:srgbClr val="F8F8FA"/>
          </a:solidFill>
          <a:ln w="2540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爱设计-15">
            <a:extLst>
              <a:ext uri="{FF2B5EF4-FFF2-40B4-BE49-F238E27FC236}">
                <a16:creationId xmlns:a16="http://schemas.microsoft.com/office/drawing/2014/main" id="{DB30D977-B693-C04F-08A0-274CEEFD0F9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123647" y="3395740"/>
            <a:ext cx="60720" cy="60720"/>
          </a:xfrm>
          <a:prstGeom prst="ellipse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8" name="爱设计-16">
            <a:extLst>
              <a:ext uri="{FF2B5EF4-FFF2-40B4-BE49-F238E27FC236}">
                <a16:creationId xmlns:a16="http://schemas.microsoft.com/office/drawing/2014/main" id="{AD2C0F59-E6C6-74EA-831B-B8D52EB6096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745914" y="3395740"/>
            <a:ext cx="60720" cy="60720"/>
          </a:xfrm>
          <a:prstGeom prst="ellipse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9" name="爱设计-17">
            <a:extLst>
              <a:ext uri="{FF2B5EF4-FFF2-40B4-BE49-F238E27FC236}">
                <a16:creationId xmlns:a16="http://schemas.microsoft.com/office/drawing/2014/main" id="{FF837DA4-A74A-9050-3C9C-FE27C61990D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368181" y="3395740"/>
            <a:ext cx="60720" cy="60720"/>
          </a:xfrm>
          <a:prstGeom prst="ellipse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0" name="爱设计-18">
            <a:extLst>
              <a:ext uri="{FF2B5EF4-FFF2-40B4-BE49-F238E27FC236}">
                <a16:creationId xmlns:a16="http://schemas.microsoft.com/office/drawing/2014/main" id="{428FC962-37A1-416C-F8B0-22E26A6E713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443231" y="3395740"/>
            <a:ext cx="60720" cy="60720"/>
          </a:xfrm>
          <a:prstGeom prst="ellipse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1" name="爱设计-19">
            <a:extLst>
              <a:ext uri="{FF2B5EF4-FFF2-40B4-BE49-F238E27FC236}">
                <a16:creationId xmlns:a16="http://schemas.microsoft.com/office/drawing/2014/main" id="{5A1840F8-3FB0-1460-F5B2-19EB115EBCE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065498" y="3395740"/>
            <a:ext cx="60720" cy="60720"/>
          </a:xfrm>
          <a:prstGeom prst="ellipse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2" name="爱设计-20">
            <a:extLst>
              <a:ext uri="{FF2B5EF4-FFF2-40B4-BE49-F238E27FC236}">
                <a16:creationId xmlns:a16="http://schemas.microsoft.com/office/drawing/2014/main" id="{E445613E-EDE7-646A-8CC9-35BDA7A6068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820964" y="3395740"/>
            <a:ext cx="60720" cy="60720"/>
          </a:xfrm>
          <a:prstGeom prst="ellipse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3" name="爱设计-21">
            <a:extLst>
              <a:ext uri="{FF2B5EF4-FFF2-40B4-BE49-F238E27FC236}">
                <a16:creationId xmlns:a16="http://schemas.microsoft.com/office/drawing/2014/main" id="{2A195124-1E8E-64CF-5041-3AD81C3D3F84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8762814" y="3395740"/>
            <a:ext cx="60720" cy="60720"/>
          </a:xfrm>
          <a:prstGeom prst="ellipse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4" name="爱设计-22">
            <a:extLst>
              <a:ext uri="{FF2B5EF4-FFF2-40B4-BE49-F238E27FC236}">
                <a16:creationId xmlns:a16="http://schemas.microsoft.com/office/drawing/2014/main" id="{4149FE23-B438-6C07-B7CD-674A0277B0A3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518280" y="3395740"/>
            <a:ext cx="60720" cy="60720"/>
          </a:xfrm>
          <a:prstGeom prst="ellipse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5" name="爱设计-23">
            <a:extLst>
              <a:ext uri="{FF2B5EF4-FFF2-40B4-BE49-F238E27FC236}">
                <a16:creationId xmlns:a16="http://schemas.microsoft.com/office/drawing/2014/main" id="{6E2F0A6C-8CD0-3A68-9D36-F09FFE0BC575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140547" y="3395740"/>
            <a:ext cx="60720" cy="60720"/>
          </a:xfrm>
          <a:prstGeom prst="ellipse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6" name="爱设计-24">
            <a:extLst>
              <a:ext uri="{FF2B5EF4-FFF2-40B4-BE49-F238E27FC236}">
                <a16:creationId xmlns:a16="http://schemas.microsoft.com/office/drawing/2014/main" id="{CD0C5DFE-FBBA-75C2-E577-8AD618277866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11448294" y="3395740"/>
            <a:ext cx="60720" cy="60720"/>
          </a:xfrm>
          <a:prstGeom prst="ellipse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27" name="爱设计-25">
            <a:extLst>
              <a:ext uri="{FF2B5EF4-FFF2-40B4-BE49-F238E27FC236}">
                <a16:creationId xmlns:a16="http://schemas.microsoft.com/office/drawing/2014/main" id="{DFD4855B-8504-93BD-DD0C-F57848BBD8B6}"/>
              </a:ext>
            </a:extLst>
          </p:cNvPr>
          <p:cNvGrpSpPr/>
          <p:nvPr/>
        </p:nvGrpSpPr>
        <p:grpSpPr>
          <a:xfrm>
            <a:off x="1307462" y="3295034"/>
            <a:ext cx="268970" cy="268970"/>
            <a:chOff x="1402668" y="3363053"/>
            <a:chExt cx="126094" cy="126094"/>
          </a:xfrm>
        </p:grpSpPr>
        <p:sp>
          <p:nvSpPr>
            <p:cNvPr id="28" name="爱设计-25-1">
              <a:extLst>
                <a:ext uri="{FF2B5EF4-FFF2-40B4-BE49-F238E27FC236}">
                  <a16:creationId xmlns:a16="http://schemas.microsoft.com/office/drawing/2014/main" id="{E7E0FE10-D108-7FF6-0E5C-E54DF684A05C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1402668" y="3363053"/>
              <a:ext cx="126094" cy="126094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爱设计-25-2">
              <a:extLst>
                <a:ext uri="{FF2B5EF4-FFF2-40B4-BE49-F238E27FC236}">
                  <a16:creationId xmlns:a16="http://schemas.microsoft.com/office/drawing/2014/main" id="{A5AA7A00-C9CF-C656-4A7A-9F8CCF1390B2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1432875" y="3393260"/>
              <a:ext cx="65680" cy="6568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30" name="爱设计-26">
            <a:extLst>
              <a:ext uri="{FF2B5EF4-FFF2-40B4-BE49-F238E27FC236}">
                <a16:creationId xmlns:a16="http://schemas.microsoft.com/office/drawing/2014/main" id="{C1FA8DFF-C9A0-B6A4-AB0A-2CA91A6F0A4C}"/>
              </a:ext>
            </a:extLst>
          </p:cNvPr>
          <p:cNvCxnSpPr>
            <a:cxnSpLocks/>
          </p:cNvCxnSpPr>
          <p:nvPr>
            <p:custDataLst>
              <p:tags r:id="rId13"/>
            </p:custDataLst>
          </p:nvPr>
        </p:nvCxnSpPr>
        <p:spPr>
          <a:xfrm>
            <a:off x="1441946" y="3564004"/>
            <a:ext cx="0" cy="1381124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31" name="爱设计-27">
            <a:extLst>
              <a:ext uri="{FF2B5EF4-FFF2-40B4-BE49-F238E27FC236}">
                <a16:creationId xmlns:a16="http://schemas.microsoft.com/office/drawing/2014/main" id="{B31A99F3-7937-E441-5EDE-3EF00C267C74}"/>
              </a:ext>
            </a:extLst>
          </p:cNvPr>
          <p:cNvCxnSpPr>
            <a:cxnSpLocks/>
          </p:cNvCxnSpPr>
          <p:nvPr>
            <p:custDataLst>
              <p:tags r:id="rId14"/>
            </p:custDataLst>
          </p:nvPr>
        </p:nvCxnSpPr>
        <p:spPr>
          <a:xfrm>
            <a:off x="1441946" y="4245042"/>
            <a:ext cx="0" cy="700085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grpSp>
        <p:nvGrpSpPr>
          <p:cNvPr id="32" name="爱设计-28">
            <a:extLst>
              <a:ext uri="{FF2B5EF4-FFF2-40B4-BE49-F238E27FC236}">
                <a16:creationId xmlns:a16="http://schemas.microsoft.com/office/drawing/2014/main" id="{B8DD292A-DB56-A99C-14DD-DDCEE9ECEE7C}"/>
              </a:ext>
            </a:extLst>
          </p:cNvPr>
          <p:cNvGrpSpPr/>
          <p:nvPr/>
        </p:nvGrpSpPr>
        <p:grpSpPr>
          <a:xfrm>
            <a:off x="3990447" y="3295034"/>
            <a:ext cx="268970" cy="268970"/>
            <a:chOff x="1402668" y="3363053"/>
            <a:chExt cx="126094" cy="126094"/>
          </a:xfrm>
        </p:grpSpPr>
        <p:sp>
          <p:nvSpPr>
            <p:cNvPr id="33" name="爱设计-28-1">
              <a:extLst>
                <a:ext uri="{FF2B5EF4-FFF2-40B4-BE49-F238E27FC236}">
                  <a16:creationId xmlns:a16="http://schemas.microsoft.com/office/drawing/2014/main" id="{8D66B4AF-153C-EC88-E5E3-D0BF1ED1B893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1402668" y="3363053"/>
              <a:ext cx="126094" cy="126094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4" name="爱设计-28-2">
              <a:extLst>
                <a:ext uri="{FF2B5EF4-FFF2-40B4-BE49-F238E27FC236}">
                  <a16:creationId xmlns:a16="http://schemas.microsoft.com/office/drawing/2014/main" id="{84C0AFE3-0061-20B1-F9D4-AA6D6D776794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1432875" y="3393260"/>
              <a:ext cx="65680" cy="6568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cxnSp>
        <p:nvCxnSpPr>
          <p:cNvPr id="35" name="爱设计-29">
            <a:extLst>
              <a:ext uri="{FF2B5EF4-FFF2-40B4-BE49-F238E27FC236}">
                <a16:creationId xmlns:a16="http://schemas.microsoft.com/office/drawing/2014/main" id="{32B29C0E-5C3A-677A-0B04-658460C1FF03}"/>
              </a:ext>
            </a:extLst>
          </p:cNvPr>
          <p:cNvCxnSpPr>
            <a:cxnSpLocks/>
          </p:cNvCxnSpPr>
          <p:nvPr>
            <p:custDataLst>
              <p:tags r:id="rId15"/>
            </p:custDataLst>
          </p:nvPr>
        </p:nvCxnSpPr>
        <p:spPr>
          <a:xfrm flipV="1">
            <a:off x="4124931" y="1913910"/>
            <a:ext cx="0" cy="1381124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36" name="爱设计-30">
            <a:extLst>
              <a:ext uri="{FF2B5EF4-FFF2-40B4-BE49-F238E27FC236}">
                <a16:creationId xmlns:a16="http://schemas.microsoft.com/office/drawing/2014/main" id="{9A68AF19-41D6-451D-6892-5D7772FB7BEE}"/>
              </a:ext>
            </a:extLst>
          </p:cNvPr>
          <p:cNvCxnSpPr>
            <a:cxnSpLocks/>
          </p:cNvCxnSpPr>
          <p:nvPr>
            <p:custDataLst>
              <p:tags r:id="rId16"/>
            </p:custDataLst>
          </p:nvPr>
        </p:nvCxnSpPr>
        <p:spPr>
          <a:xfrm flipV="1">
            <a:off x="4124931" y="1913911"/>
            <a:ext cx="0" cy="700085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grpSp>
        <p:nvGrpSpPr>
          <p:cNvPr id="37" name="爱设计-31">
            <a:extLst>
              <a:ext uri="{FF2B5EF4-FFF2-40B4-BE49-F238E27FC236}">
                <a16:creationId xmlns:a16="http://schemas.microsoft.com/office/drawing/2014/main" id="{5BE75A5B-6167-5F15-710C-324EF52BE4E9}"/>
              </a:ext>
            </a:extLst>
          </p:cNvPr>
          <p:cNvGrpSpPr/>
          <p:nvPr/>
        </p:nvGrpSpPr>
        <p:grpSpPr>
          <a:xfrm>
            <a:off x="6687764" y="3295034"/>
            <a:ext cx="268970" cy="268970"/>
            <a:chOff x="1402668" y="3363053"/>
            <a:chExt cx="126094" cy="126094"/>
          </a:xfrm>
        </p:grpSpPr>
        <p:sp>
          <p:nvSpPr>
            <p:cNvPr id="38" name="爱设计-31-1">
              <a:extLst>
                <a:ext uri="{FF2B5EF4-FFF2-40B4-BE49-F238E27FC236}">
                  <a16:creationId xmlns:a16="http://schemas.microsoft.com/office/drawing/2014/main" id="{FA0970C9-FF42-FF7C-65BB-72814919B547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1402668" y="3363053"/>
              <a:ext cx="126094" cy="126094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9" name="爱设计-31-2">
              <a:extLst>
                <a:ext uri="{FF2B5EF4-FFF2-40B4-BE49-F238E27FC236}">
                  <a16:creationId xmlns:a16="http://schemas.microsoft.com/office/drawing/2014/main" id="{52CB5908-C0C0-A92E-1B17-0F7BBFD69E74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1432875" y="3393260"/>
              <a:ext cx="65680" cy="6568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cxnSp>
        <p:nvCxnSpPr>
          <p:cNvPr id="40" name="爱设计-32">
            <a:extLst>
              <a:ext uri="{FF2B5EF4-FFF2-40B4-BE49-F238E27FC236}">
                <a16:creationId xmlns:a16="http://schemas.microsoft.com/office/drawing/2014/main" id="{34FAFE58-5B64-DD0A-1A11-D83124DEC441}"/>
              </a:ext>
            </a:extLst>
          </p:cNvPr>
          <p:cNvCxnSpPr>
            <a:cxnSpLocks/>
          </p:cNvCxnSpPr>
          <p:nvPr>
            <p:custDataLst>
              <p:tags r:id="rId17"/>
            </p:custDataLst>
          </p:nvPr>
        </p:nvCxnSpPr>
        <p:spPr>
          <a:xfrm>
            <a:off x="6822248" y="3564004"/>
            <a:ext cx="0" cy="1381124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41" name="爱设计-33">
            <a:extLst>
              <a:ext uri="{FF2B5EF4-FFF2-40B4-BE49-F238E27FC236}">
                <a16:creationId xmlns:a16="http://schemas.microsoft.com/office/drawing/2014/main" id="{655D2403-0185-BFE4-0CB2-912E3E6117E9}"/>
              </a:ext>
            </a:extLst>
          </p:cNvPr>
          <p:cNvCxnSpPr>
            <a:cxnSpLocks/>
          </p:cNvCxnSpPr>
          <p:nvPr>
            <p:custDataLst>
              <p:tags r:id="rId18"/>
            </p:custDataLst>
          </p:nvPr>
        </p:nvCxnSpPr>
        <p:spPr>
          <a:xfrm>
            <a:off x="6822248" y="4245042"/>
            <a:ext cx="0" cy="700085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grpSp>
        <p:nvGrpSpPr>
          <p:cNvPr id="42" name="爱设计-34">
            <a:extLst>
              <a:ext uri="{FF2B5EF4-FFF2-40B4-BE49-F238E27FC236}">
                <a16:creationId xmlns:a16="http://schemas.microsoft.com/office/drawing/2014/main" id="{4A05F61C-628D-213F-81F3-3396E3189DB9}"/>
              </a:ext>
            </a:extLst>
          </p:cNvPr>
          <p:cNvGrpSpPr/>
          <p:nvPr/>
        </p:nvGrpSpPr>
        <p:grpSpPr>
          <a:xfrm>
            <a:off x="9385080" y="3295034"/>
            <a:ext cx="268970" cy="268970"/>
            <a:chOff x="1402668" y="3363053"/>
            <a:chExt cx="126094" cy="126094"/>
          </a:xfrm>
        </p:grpSpPr>
        <p:sp>
          <p:nvSpPr>
            <p:cNvPr id="43" name="爱设计-34-1">
              <a:extLst>
                <a:ext uri="{FF2B5EF4-FFF2-40B4-BE49-F238E27FC236}">
                  <a16:creationId xmlns:a16="http://schemas.microsoft.com/office/drawing/2014/main" id="{77A02128-81AB-C6C8-AA15-1D0E8C2071E2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1402668" y="3363053"/>
              <a:ext cx="126094" cy="126094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44" name="爱设计-34-2">
              <a:extLst>
                <a:ext uri="{FF2B5EF4-FFF2-40B4-BE49-F238E27FC236}">
                  <a16:creationId xmlns:a16="http://schemas.microsoft.com/office/drawing/2014/main" id="{BE985DB3-00B5-E17A-7126-D72B1CD65F19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1432875" y="3393260"/>
              <a:ext cx="65680" cy="6568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cxnSp>
        <p:nvCxnSpPr>
          <p:cNvPr id="45" name="爱设计-35">
            <a:extLst>
              <a:ext uri="{FF2B5EF4-FFF2-40B4-BE49-F238E27FC236}">
                <a16:creationId xmlns:a16="http://schemas.microsoft.com/office/drawing/2014/main" id="{55C5B2F8-CE90-4009-0EC3-FEFF1616E981}"/>
              </a:ext>
            </a:extLst>
          </p:cNvPr>
          <p:cNvCxnSpPr>
            <a:cxnSpLocks/>
          </p:cNvCxnSpPr>
          <p:nvPr>
            <p:custDataLst>
              <p:tags r:id="rId19"/>
            </p:custDataLst>
          </p:nvPr>
        </p:nvCxnSpPr>
        <p:spPr>
          <a:xfrm flipV="1">
            <a:off x="9512956" y="1913910"/>
            <a:ext cx="0" cy="1381124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46" name="爱设计-36">
            <a:extLst>
              <a:ext uri="{FF2B5EF4-FFF2-40B4-BE49-F238E27FC236}">
                <a16:creationId xmlns:a16="http://schemas.microsoft.com/office/drawing/2014/main" id="{2890DBBA-81F6-D789-706A-B74725B4183F}"/>
              </a:ext>
            </a:extLst>
          </p:cNvPr>
          <p:cNvCxnSpPr>
            <a:cxnSpLocks/>
          </p:cNvCxnSpPr>
          <p:nvPr>
            <p:custDataLst>
              <p:tags r:id="rId20"/>
            </p:custDataLst>
          </p:nvPr>
        </p:nvCxnSpPr>
        <p:spPr>
          <a:xfrm flipV="1">
            <a:off x="9512956" y="1913911"/>
            <a:ext cx="0" cy="700085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47" name="爱设计-37">
            <a:extLst>
              <a:ext uri="{FF2B5EF4-FFF2-40B4-BE49-F238E27FC236}">
                <a16:creationId xmlns:a16="http://schemas.microsoft.com/office/drawing/2014/main" id="{B1C6A677-4200-A1FB-B872-270160918805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10831945" y="3395740"/>
            <a:ext cx="60720" cy="60720"/>
          </a:xfrm>
          <a:prstGeom prst="ellipse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48" name="爱设计-38">
            <a:extLst>
              <a:ext uri="{FF2B5EF4-FFF2-40B4-BE49-F238E27FC236}">
                <a16:creationId xmlns:a16="http://schemas.microsoft.com/office/drawing/2014/main" id="{52A97A69-42AA-01D4-DA3F-ADBC01BB0431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10215596" y="3395740"/>
            <a:ext cx="60720" cy="60720"/>
          </a:xfrm>
          <a:prstGeom prst="ellipse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490051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爱设计-1">
            <a:extLst>
              <a:ext uri="{FF2B5EF4-FFF2-40B4-BE49-F238E27FC236}">
                <a16:creationId xmlns:a16="http://schemas.microsoft.com/office/drawing/2014/main" id="{5B63DAEC-D00C-2CED-44CF-965895CC4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6"/>
            <a:ext cx="12193057" cy="6858594"/>
          </a:xfrm>
          <a:prstGeom prst="rect">
            <a:avLst/>
          </a:prstGeom>
        </p:spPr>
      </p:pic>
      <p:grpSp>
        <p:nvGrpSpPr>
          <p:cNvPr id="2" name="爱设计-2">
            <a:extLst>
              <a:ext uri="{FF2B5EF4-FFF2-40B4-BE49-F238E27FC236}">
                <a16:creationId xmlns:a16="http://schemas.microsoft.com/office/drawing/2014/main" id="{F1D5889A-5917-34EC-AFA5-91DB19B5DE3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7E3740E8-B4A8-93E1-49AF-E1DCEF612B0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2-2">
              <a:extLst>
                <a:ext uri="{FF2B5EF4-FFF2-40B4-BE49-F238E27FC236}">
                  <a16:creationId xmlns:a16="http://schemas.microsoft.com/office/drawing/2014/main" id="{098726B2-4F3A-E91F-12A6-EA1E76B2968F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5" name="爱设计-3">
            <a:extLst>
              <a:ext uri="{FF2B5EF4-FFF2-40B4-BE49-F238E27FC236}">
                <a16:creationId xmlns:a16="http://schemas.microsoft.com/office/drawing/2014/main" id="{EB290933-BEA3-020E-05DB-FBCA8DAAD5E8}"/>
              </a:ext>
            </a:extLst>
          </p:cNvPr>
          <p:cNvSpPr/>
          <p:nvPr/>
        </p:nvSpPr>
        <p:spPr>
          <a:xfrm>
            <a:off x="781051" y="1827419"/>
            <a:ext cx="3314700" cy="4125461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190500" dist="63500" dir="5400000" algn="t" rotWithShape="0">
              <a:schemeClr val="accent1">
                <a:lumMod val="50000"/>
                <a:alpha val="15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6" name="爱设计-4">
            <a:extLst>
              <a:ext uri="{FF2B5EF4-FFF2-40B4-BE49-F238E27FC236}">
                <a16:creationId xmlns:a16="http://schemas.microsoft.com/office/drawing/2014/main" id="{BC6596DF-3DEC-4732-3485-5311D390BE54}"/>
              </a:ext>
            </a:extLst>
          </p:cNvPr>
          <p:cNvSpPr/>
          <p:nvPr/>
        </p:nvSpPr>
        <p:spPr>
          <a:xfrm>
            <a:off x="781051" y="1827419"/>
            <a:ext cx="3314700" cy="2667746"/>
          </a:xfrm>
          <a:prstGeom prst="roundRect">
            <a:avLst>
              <a:gd name="adj" fmla="val 6213"/>
            </a:avLst>
          </a:prstGeom>
          <a:blipFill>
            <a:blip r:embed="rId3"/>
            <a:stretch>
              <a:fillRect/>
            </a:stretch>
          </a:blipFill>
          <a:ln w="38100" cap="flat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1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爱设计-5">
            <a:extLst>
              <a:ext uri="{FF2B5EF4-FFF2-40B4-BE49-F238E27FC236}">
                <a16:creationId xmlns:a16="http://schemas.microsoft.com/office/drawing/2014/main" id="{4DAA1D00-C312-9D73-9574-667FA90574C8}"/>
              </a:ext>
            </a:extLst>
          </p:cNvPr>
          <p:cNvSpPr/>
          <p:nvPr/>
        </p:nvSpPr>
        <p:spPr>
          <a:xfrm>
            <a:off x="1130222" y="4658462"/>
            <a:ext cx="2641192" cy="82227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通过海报、文章、视频、音频、直播等形式创造优质内容，经由内容智能中台分发</a:t>
            </a:r>
          </a:p>
        </p:txBody>
      </p:sp>
      <p:sp>
        <p:nvSpPr>
          <p:cNvPr id="8" name="爱设计-6">
            <a:extLst>
              <a:ext uri="{FF2B5EF4-FFF2-40B4-BE49-F238E27FC236}">
                <a16:creationId xmlns:a16="http://schemas.microsoft.com/office/drawing/2014/main" id="{E79784AE-46EC-9BE7-65AE-A4C36DC60003}"/>
              </a:ext>
            </a:extLst>
          </p:cNvPr>
          <p:cNvSpPr/>
          <p:nvPr/>
        </p:nvSpPr>
        <p:spPr>
          <a:xfrm>
            <a:off x="4438651" y="1827419"/>
            <a:ext cx="3314700" cy="4125461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190500" dist="63500" dir="5400000" algn="t" rotWithShape="0">
              <a:schemeClr val="accent1">
                <a:lumMod val="50000"/>
                <a:alpha val="15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9" name="爱设计-7">
            <a:extLst>
              <a:ext uri="{FF2B5EF4-FFF2-40B4-BE49-F238E27FC236}">
                <a16:creationId xmlns:a16="http://schemas.microsoft.com/office/drawing/2014/main" id="{A8BD3396-6CBB-4533-C656-C7E1814465A5}"/>
              </a:ext>
            </a:extLst>
          </p:cNvPr>
          <p:cNvSpPr/>
          <p:nvPr/>
        </p:nvSpPr>
        <p:spPr>
          <a:xfrm>
            <a:off x="4438651" y="1827419"/>
            <a:ext cx="3314700" cy="2667746"/>
          </a:xfrm>
          <a:prstGeom prst="roundRect">
            <a:avLst>
              <a:gd name="adj" fmla="val 6213"/>
            </a:avLst>
          </a:prstGeom>
          <a:blipFill>
            <a:blip r:embed="rId4"/>
            <a:stretch>
              <a:fillRect/>
            </a:stretch>
          </a:blipFill>
          <a:ln w="38100" cap="flat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1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爱设计-8">
            <a:extLst>
              <a:ext uri="{FF2B5EF4-FFF2-40B4-BE49-F238E27FC236}">
                <a16:creationId xmlns:a16="http://schemas.microsoft.com/office/drawing/2014/main" id="{8B5E339D-B77A-DB7B-5C4B-54A2434E098C}"/>
              </a:ext>
            </a:extLst>
          </p:cNvPr>
          <p:cNvSpPr/>
          <p:nvPr/>
        </p:nvSpPr>
        <p:spPr>
          <a:xfrm>
            <a:off x="4787822" y="4658462"/>
            <a:ext cx="2641192" cy="82227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基于全社交媒体平台进行全域流量整合营销，借助数据中台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KolRank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提供标准化产品及服务</a:t>
            </a:r>
          </a:p>
        </p:txBody>
      </p:sp>
      <p:sp>
        <p:nvSpPr>
          <p:cNvPr id="11" name="爱设计-9">
            <a:extLst>
              <a:ext uri="{FF2B5EF4-FFF2-40B4-BE49-F238E27FC236}">
                <a16:creationId xmlns:a16="http://schemas.microsoft.com/office/drawing/2014/main" id="{5F4C5244-D02D-1E91-90FF-9BCFDFF837CC}"/>
              </a:ext>
            </a:extLst>
          </p:cNvPr>
          <p:cNvSpPr/>
          <p:nvPr/>
        </p:nvSpPr>
        <p:spPr>
          <a:xfrm>
            <a:off x="8096250" y="1827419"/>
            <a:ext cx="3314700" cy="4125461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190500" dist="63500" dir="5400000" algn="t" rotWithShape="0">
              <a:schemeClr val="accent1">
                <a:lumMod val="50000"/>
                <a:alpha val="15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2" name="爱设计-10">
            <a:extLst>
              <a:ext uri="{FF2B5EF4-FFF2-40B4-BE49-F238E27FC236}">
                <a16:creationId xmlns:a16="http://schemas.microsoft.com/office/drawing/2014/main" id="{E8A21299-C0CF-2D14-75D4-7DBC7BDA6246}"/>
              </a:ext>
            </a:extLst>
          </p:cNvPr>
          <p:cNvSpPr/>
          <p:nvPr/>
        </p:nvSpPr>
        <p:spPr>
          <a:xfrm>
            <a:off x="8096250" y="1827419"/>
            <a:ext cx="3314700" cy="2667746"/>
          </a:xfrm>
          <a:prstGeom prst="roundRect">
            <a:avLst>
              <a:gd name="adj" fmla="val 6213"/>
            </a:avLst>
          </a:prstGeom>
          <a:blipFill dpi="0" rotWithShape="1">
            <a:blip r:embed="rId5"/>
            <a:srcRect/>
            <a:tile tx="0" ty="0" sx="100000" sy="100000" flip="none" algn="ctr"/>
          </a:blipFill>
          <a:ln w="38100" cap="flat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1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" name="爱设计-11">
            <a:extLst>
              <a:ext uri="{FF2B5EF4-FFF2-40B4-BE49-F238E27FC236}">
                <a16:creationId xmlns:a16="http://schemas.microsoft.com/office/drawing/2014/main" id="{CB073E96-B45B-5140-C801-9271E2FD3116}"/>
              </a:ext>
            </a:extLst>
          </p:cNvPr>
          <p:cNvSpPr/>
          <p:nvPr/>
        </p:nvSpPr>
        <p:spPr>
          <a:xfrm>
            <a:off x="8445421" y="4658462"/>
            <a:ext cx="2641192" cy="82227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4" name="爱设计-12">
            <a:extLst>
              <a:ext uri="{FF2B5EF4-FFF2-40B4-BE49-F238E27FC236}">
                <a16:creationId xmlns:a16="http://schemas.microsoft.com/office/drawing/2014/main" id="{72347AAD-4EF0-9A52-7857-AF7F4D6521AF}"/>
              </a:ext>
            </a:extLst>
          </p:cNvPr>
          <p:cNvSpPr/>
          <p:nvPr/>
        </p:nvSpPr>
        <p:spPr>
          <a:xfrm>
            <a:off x="1130222" y="5885417"/>
            <a:ext cx="900000" cy="8156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5" name="爱设计-13">
            <a:extLst>
              <a:ext uri="{FF2B5EF4-FFF2-40B4-BE49-F238E27FC236}">
                <a16:creationId xmlns:a16="http://schemas.microsoft.com/office/drawing/2014/main" id="{A9392D6F-D76C-E11B-37E5-AD23A404E60E}"/>
              </a:ext>
            </a:extLst>
          </p:cNvPr>
          <p:cNvSpPr/>
          <p:nvPr/>
        </p:nvSpPr>
        <p:spPr>
          <a:xfrm>
            <a:off x="4787822" y="5885417"/>
            <a:ext cx="900000" cy="8156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6" name="爱设计-14">
            <a:extLst>
              <a:ext uri="{FF2B5EF4-FFF2-40B4-BE49-F238E27FC236}">
                <a16:creationId xmlns:a16="http://schemas.microsoft.com/office/drawing/2014/main" id="{4D418A1E-F91E-F27D-6D30-6657D315AE4E}"/>
              </a:ext>
            </a:extLst>
          </p:cNvPr>
          <p:cNvSpPr/>
          <p:nvPr/>
        </p:nvSpPr>
        <p:spPr>
          <a:xfrm>
            <a:off x="8445421" y="5885417"/>
            <a:ext cx="900000" cy="8156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7" name="爱设计-15">
            <a:extLst>
              <a:ext uri="{FF2B5EF4-FFF2-40B4-BE49-F238E27FC236}">
                <a16:creationId xmlns:a16="http://schemas.microsoft.com/office/drawing/2014/main" id="{5E640C78-8AD5-FDAD-660E-F587EF34359F}"/>
              </a:ext>
            </a:extLst>
          </p:cNvPr>
          <p:cNvSpPr/>
          <p:nvPr/>
        </p:nvSpPr>
        <p:spPr>
          <a:xfrm>
            <a:off x="781051" y="1827419"/>
            <a:ext cx="3314700" cy="2667746"/>
          </a:xfrm>
          <a:prstGeom prst="roundRect">
            <a:avLst>
              <a:gd name="adj" fmla="val 6213"/>
            </a:avLst>
          </a:prstGeom>
          <a:gradFill flip="none" rotWithShape="1">
            <a:gsLst>
              <a:gs pos="22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8" name="爱设计-16">
            <a:extLst>
              <a:ext uri="{FF2B5EF4-FFF2-40B4-BE49-F238E27FC236}">
                <a16:creationId xmlns:a16="http://schemas.microsoft.com/office/drawing/2014/main" id="{2FD1768F-4F8D-624C-0F7F-2618982DC229}"/>
              </a:ext>
            </a:extLst>
          </p:cNvPr>
          <p:cNvSpPr/>
          <p:nvPr/>
        </p:nvSpPr>
        <p:spPr>
          <a:xfrm>
            <a:off x="4438651" y="1827419"/>
            <a:ext cx="3314700" cy="2667746"/>
          </a:xfrm>
          <a:prstGeom prst="roundRect">
            <a:avLst>
              <a:gd name="adj" fmla="val 6213"/>
            </a:avLst>
          </a:prstGeom>
          <a:gradFill flip="none" rotWithShape="1">
            <a:gsLst>
              <a:gs pos="22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9" name="爱设计-17">
            <a:extLst>
              <a:ext uri="{FF2B5EF4-FFF2-40B4-BE49-F238E27FC236}">
                <a16:creationId xmlns:a16="http://schemas.microsoft.com/office/drawing/2014/main" id="{43D07BF6-502A-8F5F-040A-20940D107E49}"/>
              </a:ext>
            </a:extLst>
          </p:cNvPr>
          <p:cNvSpPr/>
          <p:nvPr/>
        </p:nvSpPr>
        <p:spPr>
          <a:xfrm>
            <a:off x="8096250" y="1827419"/>
            <a:ext cx="3314700" cy="2667746"/>
          </a:xfrm>
          <a:prstGeom prst="roundRect">
            <a:avLst>
              <a:gd name="adj" fmla="val 6213"/>
            </a:avLst>
          </a:prstGeom>
          <a:gradFill flip="none" rotWithShape="1">
            <a:gsLst>
              <a:gs pos="22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0" name="爱设计-18">
            <a:extLst>
              <a:ext uri="{FF2B5EF4-FFF2-40B4-BE49-F238E27FC236}">
                <a16:creationId xmlns:a16="http://schemas.microsoft.com/office/drawing/2014/main" id="{6BC1AC60-947A-ABB4-FB03-605B7572F217}"/>
              </a:ext>
            </a:extLst>
          </p:cNvPr>
          <p:cNvSpPr/>
          <p:nvPr/>
        </p:nvSpPr>
        <p:spPr>
          <a:xfrm>
            <a:off x="1130222" y="3443608"/>
            <a:ext cx="759823" cy="73866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FFFFFF"/>
                    </a:gs>
                    <a:gs pos="85000">
                      <a:srgbClr val="174BDD">
                        <a:alpha val="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190500" dist="38100" dir="2700000" algn="tl">
                    <a:schemeClr val="accent1">
                      <a:lumMod val="50000"/>
                      <a:alpha val="59000"/>
                    </a:schemeClr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5000">
                    <a:srgbClr val="FFFFFF"/>
                  </a:gs>
                  <a:gs pos="85000">
                    <a:srgbClr val="174BDD">
                      <a:alpha val="0"/>
                    </a:srgbClr>
                  </a:gs>
                </a:gsLst>
                <a:lin ang="5400000" scaled="1"/>
                <a:tileRect/>
              </a:gradFill>
              <a:effectLst>
                <a:outerShdw blurRad="190500" dist="38100" dir="2700000" algn="tl">
                  <a:schemeClr val="accent1">
                    <a:lumMod val="50000"/>
                    <a:alpha val="59000"/>
                  </a:schemeClr>
                </a:outerShdw>
              </a:effectLst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1" name="爱设计-19">
            <a:extLst>
              <a:ext uri="{FF2B5EF4-FFF2-40B4-BE49-F238E27FC236}">
                <a16:creationId xmlns:a16="http://schemas.microsoft.com/office/drawing/2014/main" id="{9324D2D2-AAB7-240C-32B8-E8E36748E219}"/>
              </a:ext>
            </a:extLst>
          </p:cNvPr>
          <p:cNvSpPr/>
          <p:nvPr/>
        </p:nvSpPr>
        <p:spPr>
          <a:xfrm>
            <a:off x="1130222" y="3922710"/>
            <a:ext cx="1846659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/>
                    </a:gs>
                    <a:gs pos="100000">
                      <a:srgbClr val="174BDD">
                        <a:lumMod val="60000"/>
                        <a:lumOff val="4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190500" dist="38100" dir="2700000" algn="tl">
                    <a:schemeClr val="accent1">
                      <a:lumMod val="50000"/>
                      <a:alpha val="59000"/>
                    </a:schemeClr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22" name="爱设计-20">
            <a:extLst>
              <a:ext uri="{FF2B5EF4-FFF2-40B4-BE49-F238E27FC236}">
                <a16:creationId xmlns:a16="http://schemas.microsoft.com/office/drawing/2014/main" id="{F8EB63C3-EE01-A5B7-7790-B31933B1E6EF}"/>
              </a:ext>
            </a:extLst>
          </p:cNvPr>
          <p:cNvSpPr/>
          <p:nvPr/>
        </p:nvSpPr>
        <p:spPr>
          <a:xfrm>
            <a:off x="4787822" y="3443608"/>
            <a:ext cx="836768" cy="73866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FFFFFF"/>
                    </a:gs>
                    <a:gs pos="85000">
                      <a:srgbClr val="174BDD">
                        <a:alpha val="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190500" dist="38100" dir="2700000" algn="tl">
                    <a:schemeClr val="accent1">
                      <a:lumMod val="50000"/>
                      <a:alpha val="59000"/>
                    </a:schemeClr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5000">
                    <a:srgbClr val="FFFFFF"/>
                  </a:gs>
                  <a:gs pos="85000">
                    <a:srgbClr val="174BDD">
                      <a:alpha val="0"/>
                    </a:srgbClr>
                  </a:gs>
                </a:gsLst>
                <a:lin ang="5400000" scaled="1"/>
                <a:tileRect/>
              </a:gradFill>
              <a:effectLst>
                <a:outerShdw blurRad="190500" dist="38100" dir="2700000" algn="tl">
                  <a:schemeClr val="accent1">
                    <a:lumMod val="50000"/>
                    <a:alpha val="59000"/>
                  </a:schemeClr>
                </a:outerShdw>
              </a:effectLst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3" name="爱设计-21">
            <a:extLst>
              <a:ext uri="{FF2B5EF4-FFF2-40B4-BE49-F238E27FC236}">
                <a16:creationId xmlns:a16="http://schemas.microsoft.com/office/drawing/2014/main" id="{E01851B9-1728-7381-6082-6B875FAA97C4}"/>
              </a:ext>
            </a:extLst>
          </p:cNvPr>
          <p:cNvSpPr/>
          <p:nvPr/>
        </p:nvSpPr>
        <p:spPr>
          <a:xfrm>
            <a:off x="4787822" y="3922710"/>
            <a:ext cx="1846659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/>
                    </a:gs>
                    <a:gs pos="100000">
                      <a:srgbClr val="174BDD">
                        <a:lumMod val="60000"/>
                        <a:lumOff val="4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190500" dist="38100" dir="2700000" algn="tl">
                    <a:schemeClr val="accent1">
                      <a:lumMod val="50000"/>
                      <a:alpha val="59000"/>
                    </a:schemeClr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24" name="爱设计-22">
            <a:extLst>
              <a:ext uri="{FF2B5EF4-FFF2-40B4-BE49-F238E27FC236}">
                <a16:creationId xmlns:a16="http://schemas.microsoft.com/office/drawing/2014/main" id="{81E98C8D-9100-3A29-9FBE-D4232366D8B5}"/>
              </a:ext>
            </a:extLst>
          </p:cNvPr>
          <p:cNvSpPr/>
          <p:nvPr/>
        </p:nvSpPr>
        <p:spPr>
          <a:xfrm>
            <a:off x="8445421" y="3443608"/>
            <a:ext cx="836768" cy="73866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FFFFFF"/>
                    </a:gs>
                    <a:gs pos="85000">
                      <a:srgbClr val="174BDD">
                        <a:alpha val="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190500" dist="38100" dir="2700000" algn="tl">
                    <a:schemeClr val="accent1">
                      <a:lumMod val="50000"/>
                      <a:alpha val="59000"/>
                    </a:schemeClr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5000">
                    <a:srgbClr val="FFFFFF"/>
                  </a:gs>
                  <a:gs pos="85000">
                    <a:srgbClr val="174BDD">
                      <a:alpha val="0"/>
                    </a:srgbClr>
                  </a:gs>
                </a:gsLst>
                <a:lin ang="5400000" scaled="1"/>
                <a:tileRect/>
              </a:gradFill>
              <a:effectLst>
                <a:outerShdw blurRad="190500" dist="38100" dir="2700000" algn="tl">
                  <a:schemeClr val="accent1">
                    <a:lumMod val="50000"/>
                    <a:alpha val="59000"/>
                  </a:schemeClr>
                </a:outerShdw>
              </a:effectLst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5" name="爱设计-23">
            <a:extLst>
              <a:ext uri="{FF2B5EF4-FFF2-40B4-BE49-F238E27FC236}">
                <a16:creationId xmlns:a16="http://schemas.microsoft.com/office/drawing/2014/main" id="{CDAD598E-C95B-EB44-5087-9DFFF83C0364}"/>
              </a:ext>
            </a:extLst>
          </p:cNvPr>
          <p:cNvSpPr/>
          <p:nvPr/>
        </p:nvSpPr>
        <p:spPr>
          <a:xfrm>
            <a:off x="8445421" y="3922710"/>
            <a:ext cx="1846659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FFFF"/>
                    </a:gs>
                    <a:gs pos="100000">
                      <a:srgbClr val="174BDD">
                        <a:lumMod val="60000"/>
                        <a:lumOff val="4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190500" dist="38100" dir="2700000" algn="tl">
                    <a:schemeClr val="accent1">
                      <a:lumMod val="50000"/>
                      <a:alpha val="59000"/>
                    </a:schemeClr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</p:spTree>
    <p:extLst>
      <p:ext uri="{BB962C8B-B14F-4D97-AF65-F5344CB8AC3E}">
        <p14:creationId xmlns:p14="http://schemas.microsoft.com/office/powerpoint/2010/main" val="5513228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爱设计-1">
            <a:extLst>
              <a:ext uri="{FF2B5EF4-FFF2-40B4-BE49-F238E27FC236}">
                <a16:creationId xmlns:a16="http://schemas.microsoft.com/office/drawing/2014/main" id="{5B63DAEC-D00C-2CED-44CF-965895CC4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6"/>
            <a:ext cx="12193057" cy="6858594"/>
          </a:xfrm>
          <a:prstGeom prst="rect">
            <a:avLst/>
          </a:prstGeom>
        </p:spPr>
      </p:pic>
      <p:grpSp>
        <p:nvGrpSpPr>
          <p:cNvPr id="2" name="爱设计-2">
            <a:extLst>
              <a:ext uri="{FF2B5EF4-FFF2-40B4-BE49-F238E27FC236}">
                <a16:creationId xmlns:a16="http://schemas.microsoft.com/office/drawing/2014/main" id="{F1D5889A-5917-34EC-AFA5-91DB19B5DE3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7E3740E8-B4A8-93E1-49AF-E1DCEF612B0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2-2">
              <a:extLst>
                <a:ext uri="{FF2B5EF4-FFF2-40B4-BE49-F238E27FC236}">
                  <a16:creationId xmlns:a16="http://schemas.microsoft.com/office/drawing/2014/main" id="{098726B2-4F3A-E91F-12A6-EA1E76B2968F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" name="爱设计-3">
            <a:extLst>
              <a:ext uri="{FF2B5EF4-FFF2-40B4-BE49-F238E27FC236}">
                <a16:creationId xmlns:a16="http://schemas.microsoft.com/office/drawing/2014/main" id="{475E5D9E-B96D-AACF-87D6-AECC01382A59}"/>
              </a:ext>
            </a:extLst>
          </p:cNvPr>
          <p:cNvGrpSpPr/>
          <p:nvPr/>
        </p:nvGrpSpPr>
        <p:grpSpPr>
          <a:xfrm>
            <a:off x="3607939" y="2188896"/>
            <a:ext cx="5017152" cy="3456135"/>
            <a:chOff x="3601194" y="2267811"/>
            <a:chExt cx="5017152" cy="3456135"/>
          </a:xfrm>
        </p:grpSpPr>
        <p:sp>
          <p:nvSpPr>
            <p:cNvPr id="6" name="爱设计-3-1">
              <a:extLst>
                <a:ext uri="{FF2B5EF4-FFF2-40B4-BE49-F238E27FC236}">
                  <a16:creationId xmlns:a16="http://schemas.microsoft.com/office/drawing/2014/main" id="{94E3E3D3-8232-2B99-B4AF-CC0C019028D5}"/>
                </a:ext>
              </a:extLst>
            </p:cNvPr>
            <p:cNvSpPr/>
            <p:nvPr/>
          </p:nvSpPr>
          <p:spPr>
            <a:xfrm>
              <a:off x="5715206" y="3601318"/>
              <a:ext cx="789137" cy="789137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爱设计-3-2">
              <a:extLst>
                <a:ext uri="{FF2B5EF4-FFF2-40B4-BE49-F238E27FC236}">
                  <a16:creationId xmlns:a16="http://schemas.microsoft.com/office/drawing/2014/main" id="{E5F220CD-05F6-F8A5-5DD8-9285F0CF0982}"/>
                </a:ext>
              </a:extLst>
            </p:cNvPr>
            <p:cNvSpPr/>
            <p:nvPr/>
          </p:nvSpPr>
          <p:spPr bwMode="auto">
            <a:xfrm>
              <a:off x="3716896" y="2267815"/>
              <a:ext cx="1978135" cy="1487333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爱设计-3-3">
              <a:extLst>
                <a:ext uri="{FF2B5EF4-FFF2-40B4-BE49-F238E27FC236}">
                  <a16:creationId xmlns:a16="http://schemas.microsoft.com/office/drawing/2014/main" id="{00F162C3-25B4-34B8-5485-A1D78492397D}"/>
                </a:ext>
              </a:extLst>
            </p:cNvPr>
            <p:cNvSpPr/>
            <p:nvPr/>
          </p:nvSpPr>
          <p:spPr bwMode="auto">
            <a:xfrm>
              <a:off x="5618519" y="301054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爱设计-3-4">
              <a:extLst>
                <a:ext uri="{FF2B5EF4-FFF2-40B4-BE49-F238E27FC236}">
                  <a16:creationId xmlns:a16="http://schemas.microsoft.com/office/drawing/2014/main" id="{FF6EE4B3-E9CC-A122-65BB-1251A8693A5E}"/>
                </a:ext>
              </a:extLst>
            </p:cNvPr>
            <p:cNvSpPr/>
            <p:nvPr/>
          </p:nvSpPr>
          <p:spPr bwMode="auto">
            <a:xfrm>
              <a:off x="5618519" y="301054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爱设计-3-5">
              <a:extLst>
                <a:ext uri="{FF2B5EF4-FFF2-40B4-BE49-F238E27FC236}">
                  <a16:creationId xmlns:a16="http://schemas.microsoft.com/office/drawing/2014/main" id="{FF3D6ADA-1ECD-1EDC-04C1-3DE656297995}"/>
                </a:ext>
              </a:extLst>
            </p:cNvPr>
            <p:cNvSpPr/>
            <p:nvPr/>
          </p:nvSpPr>
          <p:spPr bwMode="auto">
            <a:xfrm>
              <a:off x="3601194" y="2508550"/>
              <a:ext cx="1429482" cy="1126230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爱设计-3-6">
              <a:extLst>
                <a:ext uri="{FF2B5EF4-FFF2-40B4-BE49-F238E27FC236}">
                  <a16:creationId xmlns:a16="http://schemas.microsoft.com/office/drawing/2014/main" id="{0F6F489A-4614-26C6-D115-F6DECA2B05BA}"/>
                </a:ext>
              </a:extLst>
            </p:cNvPr>
            <p:cNvSpPr/>
            <p:nvPr/>
          </p:nvSpPr>
          <p:spPr bwMode="auto">
            <a:xfrm>
              <a:off x="4893512" y="3755148"/>
              <a:ext cx="801519" cy="29858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爱设计-3-7">
              <a:extLst>
                <a:ext uri="{FF2B5EF4-FFF2-40B4-BE49-F238E27FC236}">
                  <a16:creationId xmlns:a16="http://schemas.microsoft.com/office/drawing/2014/main" id="{38B13CA1-AC43-62ED-7852-55FA51FF6972}"/>
                </a:ext>
              </a:extLst>
            </p:cNvPr>
            <p:cNvSpPr/>
            <p:nvPr/>
          </p:nvSpPr>
          <p:spPr bwMode="auto">
            <a:xfrm>
              <a:off x="3716896" y="2659710"/>
              <a:ext cx="976937" cy="1260595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爱设计-3-8">
              <a:extLst>
                <a:ext uri="{FF2B5EF4-FFF2-40B4-BE49-F238E27FC236}">
                  <a16:creationId xmlns:a16="http://schemas.microsoft.com/office/drawing/2014/main" id="{9740A030-A1DA-328A-836E-0C06E391E132}"/>
                </a:ext>
              </a:extLst>
            </p:cNvPr>
            <p:cNvSpPr/>
            <p:nvPr/>
          </p:nvSpPr>
          <p:spPr bwMode="auto">
            <a:xfrm flipH="1">
              <a:off x="6524509" y="2267811"/>
              <a:ext cx="1978135" cy="1487331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爱设计-3-9">
              <a:extLst>
                <a:ext uri="{FF2B5EF4-FFF2-40B4-BE49-F238E27FC236}">
                  <a16:creationId xmlns:a16="http://schemas.microsoft.com/office/drawing/2014/main" id="{AB47EC01-4429-46E0-0F46-2397F766AB8B}"/>
                </a:ext>
              </a:extLst>
            </p:cNvPr>
            <p:cNvSpPr/>
            <p:nvPr/>
          </p:nvSpPr>
          <p:spPr bwMode="auto">
            <a:xfrm flipH="1">
              <a:off x="6601021" y="301054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爱设计-3-10">
              <a:extLst>
                <a:ext uri="{FF2B5EF4-FFF2-40B4-BE49-F238E27FC236}">
                  <a16:creationId xmlns:a16="http://schemas.microsoft.com/office/drawing/2014/main" id="{6ABAFDAA-C839-7A25-3744-B41529633F4A}"/>
                </a:ext>
              </a:extLst>
            </p:cNvPr>
            <p:cNvSpPr/>
            <p:nvPr/>
          </p:nvSpPr>
          <p:spPr bwMode="auto">
            <a:xfrm flipH="1">
              <a:off x="6601021" y="301054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爱设计-3-11">
              <a:extLst>
                <a:ext uri="{FF2B5EF4-FFF2-40B4-BE49-F238E27FC236}">
                  <a16:creationId xmlns:a16="http://schemas.microsoft.com/office/drawing/2014/main" id="{F603D7E9-48D9-89CF-C896-94C7B3372EB4}"/>
                </a:ext>
              </a:extLst>
            </p:cNvPr>
            <p:cNvSpPr/>
            <p:nvPr/>
          </p:nvSpPr>
          <p:spPr bwMode="auto">
            <a:xfrm flipH="1">
              <a:off x="7188864" y="2508546"/>
              <a:ext cx="1429482" cy="1126229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爱设计-3-12">
              <a:extLst>
                <a:ext uri="{FF2B5EF4-FFF2-40B4-BE49-F238E27FC236}">
                  <a16:creationId xmlns:a16="http://schemas.microsoft.com/office/drawing/2014/main" id="{EF549825-6246-0B8A-A9C9-835C32CF5C99}"/>
                </a:ext>
              </a:extLst>
            </p:cNvPr>
            <p:cNvSpPr/>
            <p:nvPr/>
          </p:nvSpPr>
          <p:spPr bwMode="auto">
            <a:xfrm flipH="1">
              <a:off x="6524509" y="3755144"/>
              <a:ext cx="801519" cy="29858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" name="爱设计-3-13">
              <a:extLst>
                <a:ext uri="{FF2B5EF4-FFF2-40B4-BE49-F238E27FC236}">
                  <a16:creationId xmlns:a16="http://schemas.microsoft.com/office/drawing/2014/main" id="{AB3DAE57-5DA9-27FA-F278-E0688EE6028B}"/>
                </a:ext>
              </a:extLst>
            </p:cNvPr>
            <p:cNvSpPr/>
            <p:nvPr/>
          </p:nvSpPr>
          <p:spPr bwMode="auto">
            <a:xfrm flipH="1">
              <a:off x="7525706" y="2659705"/>
              <a:ext cx="976937" cy="1260594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爱设计-3-14">
              <a:extLst>
                <a:ext uri="{FF2B5EF4-FFF2-40B4-BE49-F238E27FC236}">
                  <a16:creationId xmlns:a16="http://schemas.microsoft.com/office/drawing/2014/main" id="{489E8634-70CE-AC77-D755-C9D4779E5069}"/>
                </a:ext>
              </a:extLst>
            </p:cNvPr>
            <p:cNvSpPr/>
            <p:nvPr/>
          </p:nvSpPr>
          <p:spPr bwMode="auto">
            <a:xfrm flipV="1">
              <a:off x="3716896" y="4236615"/>
              <a:ext cx="1978135" cy="1487331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0" name="爱设计-3-15">
              <a:extLst>
                <a:ext uri="{FF2B5EF4-FFF2-40B4-BE49-F238E27FC236}">
                  <a16:creationId xmlns:a16="http://schemas.microsoft.com/office/drawing/2014/main" id="{18155229-26B4-9FD3-9D8F-74864E089F00}"/>
                </a:ext>
              </a:extLst>
            </p:cNvPr>
            <p:cNvSpPr/>
            <p:nvPr/>
          </p:nvSpPr>
          <p:spPr bwMode="auto">
            <a:xfrm flipV="1">
              <a:off x="5618519" y="498121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" name="爱设计-3-16">
              <a:extLst>
                <a:ext uri="{FF2B5EF4-FFF2-40B4-BE49-F238E27FC236}">
                  <a16:creationId xmlns:a16="http://schemas.microsoft.com/office/drawing/2014/main" id="{BC0AFB51-3584-AF89-494C-55EB61B471BB}"/>
                </a:ext>
              </a:extLst>
            </p:cNvPr>
            <p:cNvSpPr/>
            <p:nvPr/>
          </p:nvSpPr>
          <p:spPr bwMode="auto">
            <a:xfrm flipV="1">
              <a:off x="5618519" y="498121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2" name="爱设计-3-17">
              <a:extLst>
                <a:ext uri="{FF2B5EF4-FFF2-40B4-BE49-F238E27FC236}">
                  <a16:creationId xmlns:a16="http://schemas.microsoft.com/office/drawing/2014/main" id="{F8833969-8F61-A858-EF64-28E0C682FAF1}"/>
                </a:ext>
              </a:extLst>
            </p:cNvPr>
            <p:cNvSpPr/>
            <p:nvPr/>
          </p:nvSpPr>
          <p:spPr bwMode="auto">
            <a:xfrm flipV="1">
              <a:off x="3601194" y="4356981"/>
              <a:ext cx="1429482" cy="1126229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爱设计-3-18">
              <a:extLst>
                <a:ext uri="{FF2B5EF4-FFF2-40B4-BE49-F238E27FC236}">
                  <a16:creationId xmlns:a16="http://schemas.microsoft.com/office/drawing/2014/main" id="{23658908-124B-DDAC-912C-4E6A200368D8}"/>
                </a:ext>
              </a:extLst>
            </p:cNvPr>
            <p:cNvSpPr/>
            <p:nvPr/>
          </p:nvSpPr>
          <p:spPr bwMode="auto">
            <a:xfrm flipV="1">
              <a:off x="4893512" y="4206755"/>
              <a:ext cx="801519" cy="29858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4" name="爱设计-3-19">
              <a:extLst>
                <a:ext uri="{FF2B5EF4-FFF2-40B4-BE49-F238E27FC236}">
                  <a16:creationId xmlns:a16="http://schemas.microsoft.com/office/drawing/2014/main" id="{0553493E-8BE2-069B-F9DA-FA400A253DC8}"/>
                </a:ext>
              </a:extLst>
            </p:cNvPr>
            <p:cNvSpPr/>
            <p:nvPr/>
          </p:nvSpPr>
          <p:spPr bwMode="auto">
            <a:xfrm flipV="1">
              <a:off x="3716896" y="4071458"/>
              <a:ext cx="976937" cy="1260594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爱设计-3-20">
              <a:extLst>
                <a:ext uri="{FF2B5EF4-FFF2-40B4-BE49-F238E27FC236}">
                  <a16:creationId xmlns:a16="http://schemas.microsoft.com/office/drawing/2014/main" id="{8E43AEFC-C6DA-E063-4F34-34447364059B}"/>
                </a:ext>
              </a:extLst>
            </p:cNvPr>
            <p:cNvSpPr/>
            <p:nvPr/>
          </p:nvSpPr>
          <p:spPr bwMode="auto">
            <a:xfrm flipH="1" flipV="1">
              <a:off x="6524509" y="4236615"/>
              <a:ext cx="1978135" cy="1487331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爱设计-3-21">
              <a:extLst>
                <a:ext uri="{FF2B5EF4-FFF2-40B4-BE49-F238E27FC236}">
                  <a16:creationId xmlns:a16="http://schemas.microsoft.com/office/drawing/2014/main" id="{E06C5A59-81AA-45BF-6B17-A167DD7FC01A}"/>
                </a:ext>
              </a:extLst>
            </p:cNvPr>
            <p:cNvSpPr/>
            <p:nvPr/>
          </p:nvSpPr>
          <p:spPr bwMode="auto">
            <a:xfrm flipH="1" flipV="1">
              <a:off x="6601021" y="498121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7" name="爱设计-3-22">
              <a:extLst>
                <a:ext uri="{FF2B5EF4-FFF2-40B4-BE49-F238E27FC236}">
                  <a16:creationId xmlns:a16="http://schemas.microsoft.com/office/drawing/2014/main" id="{B9983A5D-38E7-A8AD-9FB2-92EE7C428853}"/>
                </a:ext>
              </a:extLst>
            </p:cNvPr>
            <p:cNvSpPr/>
            <p:nvPr/>
          </p:nvSpPr>
          <p:spPr bwMode="auto">
            <a:xfrm flipH="1" flipV="1">
              <a:off x="6601021" y="498121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8" name="爱设计-3-23">
              <a:extLst>
                <a:ext uri="{FF2B5EF4-FFF2-40B4-BE49-F238E27FC236}">
                  <a16:creationId xmlns:a16="http://schemas.microsoft.com/office/drawing/2014/main" id="{F882B4EE-A6BD-754B-F409-D6A3AF0BC5CA}"/>
                </a:ext>
              </a:extLst>
            </p:cNvPr>
            <p:cNvSpPr/>
            <p:nvPr/>
          </p:nvSpPr>
          <p:spPr bwMode="auto">
            <a:xfrm flipH="1" flipV="1">
              <a:off x="7188864" y="4356981"/>
              <a:ext cx="1429482" cy="1126229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爱设计-3-24">
              <a:extLst>
                <a:ext uri="{FF2B5EF4-FFF2-40B4-BE49-F238E27FC236}">
                  <a16:creationId xmlns:a16="http://schemas.microsoft.com/office/drawing/2014/main" id="{1A9D3E5B-EA47-44DC-B65A-4B0D50972CE7}"/>
                </a:ext>
              </a:extLst>
            </p:cNvPr>
            <p:cNvSpPr/>
            <p:nvPr/>
          </p:nvSpPr>
          <p:spPr bwMode="auto">
            <a:xfrm flipH="1" flipV="1">
              <a:off x="6524509" y="4206755"/>
              <a:ext cx="801519" cy="29858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0" name="爱设计-3-25">
              <a:extLst>
                <a:ext uri="{FF2B5EF4-FFF2-40B4-BE49-F238E27FC236}">
                  <a16:creationId xmlns:a16="http://schemas.microsoft.com/office/drawing/2014/main" id="{00E54CB4-0228-3DD3-5A0A-B9914FC21A3B}"/>
                </a:ext>
              </a:extLst>
            </p:cNvPr>
            <p:cNvSpPr/>
            <p:nvPr/>
          </p:nvSpPr>
          <p:spPr bwMode="auto">
            <a:xfrm flipH="1" flipV="1">
              <a:off x="7525706" y="4071458"/>
              <a:ext cx="976937" cy="1260594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1" name="爱设计-3-26">
              <a:extLst>
                <a:ext uri="{FF2B5EF4-FFF2-40B4-BE49-F238E27FC236}">
                  <a16:creationId xmlns:a16="http://schemas.microsoft.com/office/drawing/2014/main" id="{83BEB845-134E-658E-6874-0A909D10A934}"/>
                </a:ext>
              </a:extLst>
            </p:cNvPr>
            <p:cNvSpPr/>
            <p:nvPr/>
          </p:nvSpPr>
          <p:spPr bwMode="auto">
            <a:xfrm>
              <a:off x="5880374" y="3782924"/>
              <a:ext cx="458798" cy="496990"/>
            </a:xfrm>
            <a:custGeom>
              <a:avLst/>
              <a:gdLst>
                <a:gd name="connsiteX0" fmla="*/ 332293 w 664672"/>
                <a:gd name="connsiteY0" fmla="*/ 387672 h 720001"/>
                <a:gd name="connsiteX1" fmla="*/ 660804 w 664672"/>
                <a:gd name="connsiteY1" fmla="*/ 598902 h 720001"/>
                <a:gd name="connsiteX2" fmla="*/ 563560 w 664672"/>
                <a:gd name="connsiteY2" fmla="*/ 720001 h 720001"/>
                <a:gd name="connsiteX3" fmla="*/ 101112 w 664672"/>
                <a:gd name="connsiteY3" fmla="*/ 720001 h 720001"/>
                <a:gd name="connsiteX4" fmla="*/ 3868 w 664672"/>
                <a:gd name="connsiteY4" fmla="*/ 598902 h 720001"/>
                <a:gd name="connsiteX5" fmla="*/ 332293 w 664672"/>
                <a:gd name="connsiteY5" fmla="*/ 387672 h 720001"/>
                <a:gd name="connsiteX6" fmla="*/ 332293 w 664672"/>
                <a:gd name="connsiteY6" fmla="*/ 0 h 720001"/>
                <a:gd name="connsiteX7" fmla="*/ 509517 w 664672"/>
                <a:gd name="connsiteY7" fmla="*/ 177224 h 720001"/>
                <a:gd name="connsiteX8" fmla="*/ 332293 w 664672"/>
                <a:gd name="connsiteY8" fmla="*/ 354448 h 720001"/>
                <a:gd name="connsiteX9" fmla="*/ 155069 w 664672"/>
                <a:gd name="connsiteY9" fmla="*/ 177224 h 720001"/>
                <a:gd name="connsiteX10" fmla="*/ 332293 w 664672"/>
                <a:gd name="connsiteY10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4672" h="720001">
                  <a:moveTo>
                    <a:pt x="332293" y="387672"/>
                  </a:moveTo>
                  <a:cubicBezTo>
                    <a:pt x="550549" y="387672"/>
                    <a:pt x="628448" y="491162"/>
                    <a:pt x="660804" y="598902"/>
                  </a:cubicBezTo>
                  <a:cubicBezTo>
                    <a:pt x="679021" y="659624"/>
                    <a:pt x="630616" y="720001"/>
                    <a:pt x="563560" y="720001"/>
                  </a:cubicBezTo>
                  <a:lnTo>
                    <a:pt x="101112" y="720001"/>
                  </a:lnTo>
                  <a:cubicBezTo>
                    <a:pt x="34057" y="720001"/>
                    <a:pt x="-14348" y="659624"/>
                    <a:pt x="3868" y="598902"/>
                  </a:cubicBezTo>
                  <a:cubicBezTo>
                    <a:pt x="36138" y="491162"/>
                    <a:pt x="114037" y="387672"/>
                    <a:pt x="332293" y="387672"/>
                  </a:cubicBezTo>
                  <a:close/>
                  <a:moveTo>
                    <a:pt x="332293" y="0"/>
                  </a:moveTo>
                  <a:cubicBezTo>
                    <a:pt x="430230" y="0"/>
                    <a:pt x="509604" y="79287"/>
                    <a:pt x="509517" y="177224"/>
                  </a:cubicBezTo>
                  <a:cubicBezTo>
                    <a:pt x="509517" y="275074"/>
                    <a:pt x="430144" y="354448"/>
                    <a:pt x="332293" y="354448"/>
                  </a:cubicBezTo>
                  <a:cubicBezTo>
                    <a:pt x="234442" y="354448"/>
                    <a:pt x="155069" y="275074"/>
                    <a:pt x="155069" y="177224"/>
                  </a:cubicBezTo>
                  <a:cubicBezTo>
                    <a:pt x="155069" y="79287"/>
                    <a:pt x="234442" y="0"/>
                    <a:pt x="332293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32" name="爱设计-4">
            <a:extLst>
              <a:ext uri="{FF2B5EF4-FFF2-40B4-BE49-F238E27FC236}">
                <a16:creationId xmlns:a16="http://schemas.microsoft.com/office/drawing/2014/main" id="{55237260-8945-9687-5965-66EEDBDCC181}"/>
              </a:ext>
            </a:extLst>
          </p:cNvPr>
          <p:cNvSpPr txBox="1"/>
          <p:nvPr/>
        </p:nvSpPr>
        <p:spPr>
          <a:xfrm>
            <a:off x="654154" y="2394526"/>
            <a:ext cx="2876555" cy="914609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33" name="爱设计-5">
            <a:extLst>
              <a:ext uri="{FF2B5EF4-FFF2-40B4-BE49-F238E27FC236}">
                <a16:creationId xmlns:a16="http://schemas.microsoft.com/office/drawing/2014/main" id="{8A0BC22A-6EA5-C7BF-0247-E80CC5C777A4}"/>
              </a:ext>
            </a:extLst>
          </p:cNvPr>
          <p:cNvSpPr txBox="1"/>
          <p:nvPr/>
        </p:nvSpPr>
        <p:spPr>
          <a:xfrm>
            <a:off x="1125965" y="2074417"/>
            <a:ext cx="2404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34" name="爱设计-6">
            <a:extLst>
              <a:ext uri="{FF2B5EF4-FFF2-40B4-BE49-F238E27FC236}">
                <a16:creationId xmlns:a16="http://schemas.microsoft.com/office/drawing/2014/main" id="{BD4EFC06-1B60-B3D0-76E1-ED7A181E8A2F}"/>
              </a:ext>
            </a:extLst>
          </p:cNvPr>
          <p:cNvSpPr txBox="1"/>
          <p:nvPr/>
        </p:nvSpPr>
        <p:spPr>
          <a:xfrm>
            <a:off x="654154" y="4844901"/>
            <a:ext cx="2876555" cy="914609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5" name="爱设计-7">
            <a:extLst>
              <a:ext uri="{FF2B5EF4-FFF2-40B4-BE49-F238E27FC236}">
                <a16:creationId xmlns:a16="http://schemas.microsoft.com/office/drawing/2014/main" id="{0FD68255-D42D-41A1-25C0-5EDC628FBC5D}"/>
              </a:ext>
            </a:extLst>
          </p:cNvPr>
          <p:cNvSpPr txBox="1"/>
          <p:nvPr/>
        </p:nvSpPr>
        <p:spPr>
          <a:xfrm>
            <a:off x="1125965" y="4524792"/>
            <a:ext cx="2404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36" name="爱设计-8">
            <a:extLst>
              <a:ext uri="{FF2B5EF4-FFF2-40B4-BE49-F238E27FC236}">
                <a16:creationId xmlns:a16="http://schemas.microsoft.com/office/drawing/2014/main" id="{7FF90CBB-B093-A77B-9B3D-DF0137282ADE}"/>
              </a:ext>
            </a:extLst>
          </p:cNvPr>
          <p:cNvSpPr txBox="1"/>
          <p:nvPr/>
        </p:nvSpPr>
        <p:spPr>
          <a:xfrm>
            <a:off x="8702321" y="4693931"/>
            <a:ext cx="2876555" cy="914609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37" name="爱设计-9">
            <a:extLst>
              <a:ext uri="{FF2B5EF4-FFF2-40B4-BE49-F238E27FC236}">
                <a16:creationId xmlns:a16="http://schemas.microsoft.com/office/drawing/2014/main" id="{E30BC53B-1D9A-256E-24D9-06D6B1CEDF11}"/>
              </a:ext>
            </a:extLst>
          </p:cNvPr>
          <p:cNvSpPr txBox="1"/>
          <p:nvPr/>
        </p:nvSpPr>
        <p:spPr>
          <a:xfrm>
            <a:off x="8702322" y="4373822"/>
            <a:ext cx="2404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38" name="爱设计-10">
            <a:extLst>
              <a:ext uri="{FF2B5EF4-FFF2-40B4-BE49-F238E27FC236}">
                <a16:creationId xmlns:a16="http://schemas.microsoft.com/office/drawing/2014/main" id="{DAF5E208-BDF0-7649-245D-8D2CF462F146}"/>
              </a:ext>
            </a:extLst>
          </p:cNvPr>
          <p:cNvSpPr txBox="1"/>
          <p:nvPr/>
        </p:nvSpPr>
        <p:spPr>
          <a:xfrm>
            <a:off x="8702321" y="2394526"/>
            <a:ext cx="2876555" cy="914609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提供标准化产品及服务</a:t>
            </a:r>
          </a:p>
        </p:txBody>
      </p:sp>
      <p:sp>
        <p:nvSpPr>
          <p:cNvPr id="39" name="爱设计-11">
            <a:extLst>
              <a:ext uri="{FF2B5EF4-FFF2-40B4-BE49-F238E27FC236}">
                <a16:creationId xmlns:a16="http://schemas.microsoft.com/office/drawing/2014/main" id="{72B5A23D-7FA6-B18E-BC2D-B9BE56A1503F}"/>
              </a:ext>
            </a:extLst>
          </p:cNvPr>
          <p:cNvSpPr txBox="1"/>
          <p:nvPr/>
        </p:nvSpPr>
        <p:spPr>
          <a:xfrm>
            <a:off x="8702322" y="2074417"/>
            <a:ext cx="2404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</p:spTree>
    <p:extLst>
      <p:ext uri="{BB962C8B-B14F-4D97-AF65-F5344CB8AC3E}">
        <p14:creationId xmlns:p14="http://schemas.microsoft.com/office/powerpoint/2010/main" val="2999578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爱设计-1">
            <a:extLst>
              <a:ext uri="{FF2B5EF4-FFF2-40B4-BE49-F238E27FC236}">
                <a16:creationId xmlns:a16="http://schemas.microsoft.com/office/drawing/2014/main" id="{C49A2BAB-0D85-8A41-E080-586C0222757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39438"/>
            <a:ext cx="12217400" cy="6897437"/>
            <a:chOff x="0" y="-39437"/>
            <a:chExt cx="12217400" cy="685800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5072833-BAF4-FBB8-A841-D58D805AD643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0" y="304799"/>
              <a:ext cx="12217400" cy="6248401"/>
              <a:chOff x="0" y="304799"/>
              <a:chExt cx="12217400" cy="6248401"/>
            </a:xfrm>
          </p:grpSpPr>
          <p:cxnSp>
            <p:nvCxnSpPr>
              <p:cNvPr id="5" name="爱设计-1-1">
                <a:extLst>
                  <a:ext uri="{FF2B5EF4-FFF2-40B4-BE49-F238E27FC236}">
                    <a16:creationId xmlns:a16="http://schemas.microsoft.com/office/drawing/2014/main" id="{61CC3792-8FDE-0F3A-28DC-09BF2EBB4F3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04799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爱设计-1-2">
                <a:extLst>
                  <a:ext uri="{FF2B5EF4-FFF2-40B4-BE49-F238E27FC236}">
                    <a16:creationId xmlns:a16="http://schemas.microsoft.com/office/drawing/2014/main" id="{020CB990-FDB9-638D-9B70-FD9A5B4DC830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633662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爱设计-1-3">
                <a:extLst>
                  <a:ext uri="{FF2B5EF4-FFF2-40B4-BE49-F238E27FC236}">
                    <a16:creationId xmlns:a16="http://schemas.microsoft.com/office/drawing/2014/main" id="{B52525CF-0AA0-915D-5A46-C06C5F67F54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962525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爱设计-1-4">
                <a:extLst>
                  <a:ext uri="{FF2B5EF4-FFF2-40B4-BE49-F238E27FC236}">
                    <a16:creationId xmlns:a16="http://schemas.microsoft.com/office/drawing/2014/main" id="{CD012E1C-B652-A5A7-80E0-2E13B122F83C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291388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爱设计-1-5">
                <a:extLst>
                  <a:ext uri="{FF2B5EF4-FFF2-40B4-BE49-F238E27FC236}">
                    <a16:creationId xmlns:a16="http://schemas.microsoft.com/office/drawing/2014/main" id="{2CCE3C33-2BE5-12DF-34D9-83B46114819F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620251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爱设计-1-6">
                <a:extLst>
                  <a:ext uri="{FF2B5EF4-FFF2-40B4-BE49-F238E27FC236}">
                    <a16:creationId xmlns:a16="http://schemas.microsoft.com/office/drawing/2014/main" id="{258E7BE1-D8F6-573F-5438-91E793C44B03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949114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爱设计-1-7">
                <a:extLst>
                  <a:ext uri="{FF2B5EF4-FFF2-40B4-BE49-F238E27FC236}">
                    <a16:creationId xmlns:a16="http://schemas.microsoft.com/office/drawing/2014/main" id="{7460F342-815C-6019-C596-FFD3FDC23C31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277977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爱设计-1-8">
                <a:extLst>
                  <a:ext uri="{FF2B5EF4-FFF2-40B4-BE49-F238E27FC236}">
                    <a16:creationId xmlns:a16="http://schemas.microsoft.com/office/drawing/2014/main" id="{618B6DA4-F276-2396-B4C5-80E947C205D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60684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爱设计-1-9">
                <a:extLst>
                  <a:ext uri="{FF2B5EF4-FFF2-40B4-BE49-F238E27FC236}">
                    <a16:creationId xmlns:a16="http://schemas.microsoft.com/office/drawing/2014/main" id="{FED7CC60-AEFA-DCB1-3A33-596EC0B92A7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935703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爱设计-1-10">
                <a:extLst>
                  <a:ext uri="{FF2B5EF4-FFF2-40B4-BE49-F238E27FC236}">
                    <a16:creationId xmlns:a16="http://schemas.microsoft.com/office/drawing/2014/main" id="{9CC86DEC-59A5-09FC-D8EA-020DC226BC51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264566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爱设计-1-11">
                <a:extLst>
                  <a:ext uri="{FF2B5EF4-FFF2-40B4-BE49-F238E27FC236}">
                    <a16:creationId xmlns:a16="http://schemas.microsoft.com/office/drawing/2014/main" id="{E84BA718-8A9E-5A4A-CD31-F0886B90B223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593429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爱设计-1-12">
                <a:extLst>
                  <a:ext uri="{FF2B5EF4-FFF2-40B4-BE49-F238E27FC236}">
                    <a16:creationId xmlns:a16="http://schemas.microsoft.com/office/drawing/2014/main" id="{B6F66CFF-4D64-9813-FB8E-5992CD2EEF8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922292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爱设计-1-13">
                <a:extLst>
                  <a:ext uri="{FF2B5EF4-FFF2-40B4-BE49-F238E27FC236}">
                    <a16:creationId xmlns:a16="http://schemas.microsoft.com/office/drawing/2014/main" id="{1834A70F-0006-9651-38A4-D7297828C34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251155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爱设计-1-14">
                <a:extLst>
                  <a:ext uri="{FF2B5EF4-FFF2-40B4-BE49-F238E27FC236}">
                    <a16:creationId xmlns:a16="http://schemas.microsoft.com/office/drawing/2014/main" id="{6AD4B06F-B768-BB39-AFA8-A971A798DB0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580018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爱设计-1-15">
                <a:extLst>
                  <a:ext uri="{FF2B5EF4-FFF2-40B4-BE49-F238E27FC236}">
                    <a16:creationId xmlns:a16="http://schemas.microsoft.com/office/drawing/2014/main" id="{3EFC3744-33BE-C930-3ECF-F621999B097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908881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爱设计-1-16">
                <a:extLst>
                  <a:ext uri="{FF2B5EF4-FFF2-40B4-BE49-F238E27FC236}">
                    <a16:creationId xmlns:a16="http://schemas.microsoft.com/office/drawing/2014/main" id="{786B0590-AC86-F988-9DF3-FBA6989FDC2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237744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爱设计-1-17">
                <a:extLst>
                  <a:ext uri="{FF2B5EF4-FFF2-40B4-BE49-F238E27FC236}">
                    <a16:creationId xmlns:a16="http://schemas.microsoft.com/office/drawing/2014/main" id="{F7923E2B-8DD2-6943-73A6-D1A267C5378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566607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爱设计-1-18">
                <a:extLst>
                  <a:ext uri="{FF2B5EF4-FFF2-40B4-BE49-F238E27FC236}">
                    <a16:creationId xmlns:a16="http://schemas.microsoft.com/office/drawing/2014/main" id="{B43D3865-C70B-E488-7561-655EED5533C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89547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爱设计-1-19">
                <a:extLst>
                  <a:ext uri="{FF2B5EF4-FFF2-40B4-BE49-F238E27FC236}">
                    <a16:creationId xmlns:a16="http://schemas.microsoft.com/office/drawing/2014/main" id="{B1D02823-BCC4-4FB5-1D62-EE51A07FB8F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6224333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爱设计-1-20">
                <a:extLst>
                  <a:ext uri="{FF2B5EF4-FFF2-40B4-BE49-F238E27FC236}">
                    <a16:creationId xmlns:a16="http://schemas.microsoft.com/office/drawing/2014/main" id="{806DDAE0-0272-CA2E-B23B-87C4EE1E406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25400" y="655320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爱设计-1-21">
              <a:extLst>
                <a:ext uri="{FF2B5EF4-FFF2-40B4-BE49-F238E27FC236}">
                  <a16:creationId xmlns:a16="http://schemas.microsoft.com/office/drawing/2014/main" id="{F17D5298-6331-CDE9-AE75-93F517E9FFF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39130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爱设计-1-22">
              <a:extLst>
                <a:ext uri="{FF2B5EF4-FFF2-40B4-BE49-F238E27FC236}">
                  <a16:creationId xmlns:a16="http://schemas.microsoft.com/office/drawing/2014/main" id="{9388607F-2E9B-B7F8-CB27-B556527E0E2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03271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爱设计-1-23">
              <a:extLst>
                <a:ext uri="{FF2B5EF4-FFF2-40B4-BE49-F238E27FC236}">
                  <a16:creationId xmlns:a16="http://schemas.microsoft.com/office/drawing/2014/main" id="{28861BF3-CDFD-5D63-A1AA-B7787E7C5B0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267412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爱设计-1-24">
              <a:extLst>
                <a:ext uri="{FF2B5EF4-FFF2-40B4-BE49-F238E27FC236}">
                  <a16:creationId xmlns:a16="http://schemas.microsoft.com/office/drawing/2014/main" id="{608B2948-0C2C-121F-206E-CCA55F756F4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231553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爱设计-1-25">
              <a:extLst>
                <a:ext uri="{FF2B5EF4-FFF2-40B4-BE49-F238E27FC236}">
                  <a16:creationId xmlns:a16="http://schemas.microsoft.com/office/drawing/2014/main" id="{8041CFF4-5AF4-CB03-2654-A93BF987CB8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95694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爱设计-1-26">
              <a:extLst>
                <a:ext uri="{FF2B5EF4-FFF2-40B4-BE49-F238E27FC236}">
                  <a16:creationId xmlns:a16="http://schemas.microsoft.com/office/drawing/2014/main" id="{B5FDBB0B-461A-BED6-8015-9C41E3B7CD4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59836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爱设计-1-27">
              <a:extLst>
                <a:ext uri="{FF2B5EF4-FFF2-40B4-BE49-F238E27FC236}">
                  <a16:creationId xmlns:a16="http://schemas.microsoft.com/office/drawing/2014/main" id="{3EA5427A-9FA1-8A35-590A-5192B2D617A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23977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爱设计-1-28">
              <a:extLst>
                <a:ext uri="{FF2B5EF4-FFF2-40B4-BE49-F238E27FC236}">
                  <a16:creationId xmlns:a16="http://schemas.microsoft.com/office/drawing/2014/main" id="{09DC4F4F-AE90-14DF-513B-F7B52E6F343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8118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爱设计-1-29">
              <a:extLst>
                <a:ext uri="{FF2B5EF4-FFF2-40B4-BE49-F238E27FC236}">
                  <a16:creationId xmlns:a16="http://schemas.microsoft.com/office/drawing/2014/main" id="{A0FAB6BD-95AF-D5D3-A187-0D4CE648A34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2259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爱设计-1-30">
              <a:extLst>
                <a:ext uri="{FF2B5EF4-FFF2-40B4-BE49-F238E27FC236}">
                  <a16:creationId xmlns:a16="http://schemas.microsoft.com/office/drawing/2014/main" id="{892DC6F1-1C55-5C4A-273F-1753071F3037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6400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爱设计-1-31">
              <a:extLst>
                <a:ext uri="{FF2B5EF4-FFF2-40B4-BE49-F238E27FC236}">
                  <a16:creationId xmlns:a16="http://schemas.microsoft.com/office/drawing/2014/main" id="{01D4858C-3DF8-D0AC-C805-11AA7E83C2B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9458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爱设计-1-32">
              <a:extLst>
                <a:ext uri="{FF2B5EF4-FFF2-40B4-BE49-F238E27FC236}">
                  <a16:creationId xmlns:a16="http://schemas.microsoft.com/office/drawing/2014/main" id="{111D37CC-F519-D200-1F87-CB4E65F76AB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55316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爱设计-1-33">
              <a:extLst>
                <a:ext uri="{FF2B5EF4-FFF2-40B4-BE49-F238E27FC236}">
                  <a16:creationId xmlns:a16="http://schemas.microsoft.com/office/drawing/2014/main" id="{FA3824E1-CD1A-0A2B-53F3-635A93E74BDC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91175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爱设计-1-34">
              <a:extLst>
                <a:ext uri="{FF2B5EF4-FFF2-40B4-BE49-F238E27FC236}">
                  <a16:creationId xmlns:a16="http://schemas.microsoft.com/office/drawing/2014/main" id="{A36346DD-88E6-21CA-1B7C-914CC591032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27034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爱设计-1-35">
              <a:extLst>
                <a:ext uri="{FF2B5EF4-FFF2-40B4-BE49-F238E27FC236}">
                  <a16:creationId xmlns:a16="http://schemas.microsoft.com/office/drawing/2014/main" id="{C8C852CC-FFBA-529C-B1F8-0BA92C6E221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62893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爱设计-1-36">
              <a:extLst>
                <a:ext uri="{FF2B5EF4-FFF2-40B4-BE49-F238E27FC236}">
                  <a16:creationId xmlns:a16="http://schemas.microsoft.com/office/drawing/2014/main" id="{DF144AB7-04BB-B520-ECC0-618D604C66E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98752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爱设计-1-37">
              <a:extLst>
                <a:ext uri="{FF2B5EF4-FFF2-40B4-BE49-F238E27FC236}">
                  <a16:creationId xmlns:a16="http://schemas.microsoft.com/office/drawing/2014/main" id="{091B8179-EF30-1DCB-CD6C-63E4B602913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234610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爱设计-1-38">
              <a:extLst>
                <a:ext uri="{FF2B5EF4-FFF2-40B4-BE49-F238E27FC236}">
                  <a16:creationId xmlns:a16="http://schemas.microsoft.com/office/drawing/2014/main" id="{A101CAEB-BFA6-94E2-4579-1FA64EBCC54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270469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爱设计-1-39">
              <a:extLst>
                <a:ext uri="{FF2B5EF4-FFF2-40B4-BE49-F238E27FC236}">
                  <a16:creationId xmlns:a16="http://schemas.microsoft.com/office/drawing/2014/main" id="{1604F9F8-5C24-63CD-83ED-293AD0F55B9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306328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爱设计-1-40">
              <a:extLst>
                <a:ext uri="{FF2B5EF4-FFF2-40B4-BE49-F238E27FC236}">
                  <a16:creationId xmlns:a16="http://schemas.microsoft.com/office/drawing/2014/main" id="{DBA840FE-95B4-B72C-4076-31AAC15E1AB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3421872" y="3396692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爱设计-1-41">
              <a:extLst>
                <a:ext uri="{FF2B5EF4-FFF2-40B4-BE49-F238E27FC236}">
                  <a16:creationId xmlns:a16="http://schemas.microsoft.com/office/drawing/2014/main" id="{109547F0-2B87-C067-BB97-BB328AB73D9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77013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爱设计-1-42">
              <a:extLst>
                <a:ext uri="{FF2B5EF4-FFF2-40B4-BE49-F238E27FC236}">
                  <a16:creationId xmlns:a16="http://schemas.microsoft.com/office/drawing/2014/main" id="{AB5C6B7F-A45C-9E94-6B48-D0996095DB5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41153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爱设计-1-43">
              <a:extLst>
                <a:ext uri="{FF2B5EF4-FFF2-40B4-BE49-F238E27FC236}">
                  <a16:creationId xmlns:a16="http://schemas.microsoft.com/office/drawing/2014/main" id="{41F0B625-C09B-1145-2E13-DC5B2AC8D60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05294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爱设计-1-44">
              <a:extLst>
                <a:ext uri="{FF2B5EF4-FFF2-40B4-BE49-F238E27FC236}">
                  <a16:creationId xmlns:a16="http://schemas.microsoft.com/office/drawing/2014/main" id="{75051802-A4D2-CC4F-D087-879EF682AD6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69435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爱设计-1-45">
              <a:extLst>
                <a:ext uri="{FF2B5EF4-FFF2-40B4-BE49-F238E27FC236}">
                  <a16:creationId xmlns:a16="http://schemas.microsoft.com/office/drawing/2014/main" id="{BF399A72-D975-A6E0-8DD1-7978C9BAB0B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33576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爱设计-1-46">
              <a:extLst>
                <a:ext uri="{FF2B5EF4-FFF2-40B4-BE49-F238E27FC236}">
                  <a16:creationId xmlns:a16="http://schemas.microsoft.com/office/drawing/2014/main" id="{AB14F332-895B-7CEB-5165-335A31078587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97718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爱设计-1-47">
              <a:extLst>
                <a:ext uri="{FF2B5EF4-FFF2-40B4-BE49-F238E27FC236}">
                  <a16:creationId xmlns:a16="http://schemas.microsoft.com/office/drawing/2014/main" id="{86600E13-5AA8-E431-A247-8A8625CE1E42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61859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爱设计-1-48">
              <a:extLst>
                <a:ext uri="{FF2B5EF4-FFF2-40B4-BE49-F238E27FC236}">
                  <a16:creationId xmlns:a16="http://schemas.microsoft.com/office/drawing/2014/main" id="{E50C61DA-2561-420D-7248-5DE6A17F9C1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26000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爱设计-1-49">
              <a:extLst>
                <a:ext uri="{FF2B5EF4-FFF2-40B4-BE49-F238E27FC236}">
                  <a16:creationId xmlns:a16="http://schemas.microsoft.com/office/drawing/2014/main" id="{CABF38C8-0FFD-0785-94C0-5AC27AAFDB9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90141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爱设计-1-50">
              <a:extLst>
                <a:ext uri="{FF2B5EF4-FFF2-40B4-BE49-F238E27FC236}">
                  <a16:creationId xmlns:a16="http://schemas.microsoft.com/office/drawing/2014/main" id="{5746DEBC-4CCD-CCF7-63E8-1A362B282F8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54282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爱设计-1-51">
              <a:extLst>
                <a:ext uri="{FF2B5EF4-FFF2-40B4-BE49-F238E27FC236}">
                  <a16:creationId xmlns:a16="http://schemas.microsoft.com/office/drawing/2014/main" id="{D86B024D-B1BC-D2AD-2A09-7868B82F8DA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18424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爱设计-1-52">
              <a:extLst>
                <a:ext uri="{FF2B5EF4-FFF2-40B4-BE49-F238E27FC236}">
                  <a16:creationId xmlns:a16="http://schemas.microsoft.com/office/drawing/2014/main" id="{30CD740E-2887-88ED-12D2-77989A2D028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82565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爱设计-1-53">
              <a:extLst>
                <a:ext uri="{FF2B5EF4-FFF2-40B4-BE49-F238E27FC236}">
                  <a16:creationId xmlns:a16="http://schemas.microsoft.com/office/drawing/2014/main" id="{FE7C8B5A-E162-F907-39BE-C0CF2A61F20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46706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爱设计-1-54">
              <a:extLst>
                <a:ext uri="{FF2B5EF4-FFF2-40B4-BE49-F238E27FC236}">
                  <a16:creationId xmlns:a16="http://schemas.microsoft.com/office/drawing/2014/main" id="{32A62C5E-568D-6357-7587-A056ABFC154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10847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爱设计-1-55">
              <a:extLst>
                <a:ext uri="{FF2B5EF4-FFF2-40B4-BE49-F238E27FC236}">
                  <a16:creationId xmlns:a16="http://schemas.microsoft.com/office/drawing/2014/main" id="{315D4E29-90C3-B767-C35C-F4D1D20C8D1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749888" y="3396692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爱设计-2">
            <a:extLst>
              <a:ext uri="{FF2B5EF4-FFF2-40B4-BE49-F238E27FC236}">
                <a16:creationId xmlns:a16="http://schemas.microsoft.com/office/drawing/2014/main" id="{7CF31000-73DC-7A1D-A336-3CCF9DD487D0}"/>
              </a:ext>
            </a:extLst>
          </p:cNvPr>
          <p:cNvGrpSpPr/>
          <p:nvPr/>
        </p:nvGrpSpPr>
        <p:grpSpPr>
          <a:xfrm>
            <a:off x="557317" y="187883"/>
            <a:ext cx="11057214" cy="261610"/>
            <a:chOff x="557317" y="187883"/>
            <a:chExt cx="11057214" cy="261610"/>
          </a:xfrm>
        </p:grpSpPr>
        <p:sp>
          <p:nvSpPr>
            <p:cNvPr id="121" name="爱设计-2-1">
              <a:extLst>
                <a:ext uri="{FF2B5EF4-FFF2-40B4-BE49-F238E27FC236}">
                  <a16:creationId xmlns:a16="http://schemas.microsoft.com/office/drawing/2014/main" id="{DCE91955-5D83-5B0E-1B99-7E5AC15E3342}"/>
                </a:ext>
              </a:extLst>
            </p:cNvPr>
            <p:cNvSpPr txBox="1"/>
            <p:nvPr/>
          </p:nvSpPr>
          <p:spPr>
            <a:xfrm>
              <a:off x="10586590" y="187883"/>
              <a:ext cx="10279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bg1"/>
                  </a:solidFill>
                </a:rPr>
                <a:t>20XX-20XX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22" name="爱设计-2-2">
              <a:extLst>
                <a:ext uri="{FF2B5EF4-FFF2-40B4-BE49-F238E27FC236}">
                  <a16:creationId xmlns:a16="http://schemas.microsoft.com/office/drawing/2014/main" id="{1DE5FE1B-C9F5-569F-8FEF-6A3F448B3B6E}"/>
                </a:ext>
              </a:extLst>
            </p:cNvPr>
            <p:cNvSpPr txBox="1"/>
            <p:nvPr/>
          </p:nvSpPr>
          <p:spPr>
            <a:xfrm>
              <a:off x="557317" y="187883"/>
              <a:ext cx="247036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</a:rPr>
                <a:t>20XX Year End Summary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sp>
        <p:nvSpPr>
          <p:cNvPr id="125" name="爱设计-3">
            <a:extLst>
              <a:ext uri="{FF2B5EF4-FFF2-40B4-BE49-F238E27FC236}">
                <a16:creationId xmlns:a16="http://schemas.microsoft.com/office/drawing/2014/main" id="{7AC38F76-3552-22AA-FAED-3C7C9D2FF309}"/>
              </a:ext>
            </a:extLst>
          </p:cNvPr>
          <p:cNvSpPr/>
          <p:nvPr/>
        </p:nvSpPr>
        <p:spPr>
          <a:xfrm>
            <a:off x="2372955" y="304799"/>
            <a:ext cx="14802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爱设计-4">
            <a:extLst>
              <a:ext uri="{FF2B5EF4-FFF2-40B4-BE49-F238E27FC236}">
                <a16:creationId xmlns:a16="http://schemas.microsoft.com/office/drawing/2014/main" id="{9F758DFD-BAE4-323C-5462-0AE5C80C942E}"/>
              </a:ext>
            </a:extLst>
          </p:cNvPr>
          <p:cNvSpPr/>
          <p:nvPr/>
        </p:nvSpPr>
        <p:spPr>
          <a:xfrm>
            <a:off x="2642293" y="304799"/>
            <a:ext cx="14802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4" name="爱设计-5">
            <a:extLst>
              <a:ext uri="{FF2B5EF4-FFF2-40B4-BE49-F238E27FC236}">
                <a16:creationId xmlns:a16="http://schemas.microsoft.com/office/drawing/2014/main" id="{C0CDD2D7-D879-E099-B5C4-2C4D7EBF5175}"/>
              </a:ext>
            </a:extLst>
          </p:cNvPr>
          <p:cNvGrpSpPr/>
          <p:nvPr/>
        </p:nvGrpSpPr>
        <p:grpSpPr>
          <a:xfrm>
            <a:off x="660400" y="3465513"/>
            <a:ext cx="0" cy="1639887"/>
            <a:chOff x="660400" y="3465513"/>
            <a:chExt cx="0" cy="1639887"/>
          </a:xfrm>
        </p:grpSpPr>
        <p:cxnSp>
          <p:nvCxnSpPr>
            <p:cNvPr id="135" name="爱设计-5-1">
              <a:extLst>
                <a:ext uri="{FF2B5EF4-FFF2-40B4-BE49-F238E27FC236}">
                  <a16:creationId xmlns:a16="http://schemas.microsoft.com/office/drawing/2014/main" id="{9A0F67FD-83D8-4E66-7CC3-8DC8076AC2EB}"/>
                </a:ext>
              </a:extLst>
            </p:cNvPr>
            <p:cNvCxnSpPr/>
            <p:nvPr/>
          </p:nvCxnSpPr>
          <p:spPr>
            <a:xfrm>
              <a:off x="660400" y="3465513"/>
              <a:ext cx="0" cy="45677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爱设计-5-2">
              <a:extLst>
                <a:ext uri="{FF2B5EF4-FFF2-40B4-BE49-F238E27FC236}">
                  <a16:creationId xmlns:a16="http://schemas.microsoft.com/office/drawing/2014/main" id="{F1674345-B0E8-A69A-52EE-983D7AADDE66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4159720"/>
              <a:ext cx="0" cy="27096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爱设计-5-3">
              <a:extLst>
                <a:ext uri="{FF2B5EF4-FFF2-40B4-BE49-F238E27FC236}">
                  <a16:creationId xmlns:a16="http://schemas.microsoft.com/office/drawing/2014/main" id="{DA5AA724-6B7E-9A6E-5CB4-34CC010083DC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4668109"/>
              <a:ext cx="0" cy="1380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爱设计-5-4">
              <a:extLst>
                <a:ext uri="{FF2B5EF4-FFF2-40B4-BE49-F238E27FC236}">
                  <a16:creationId xmlns:a16="http://schemas.microsoft.com/office/drawing/2014/main" id="{7237B9B4-2B93-CB79-2799-CB83F3A0D9B6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5043568"/>
              <a:ext cx="0" cy="618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6" name="爱设计-6">
            <a:extLst>
              <a:ext uri="{FF2B5EF4-FFF2-40B4-BE49-F238E27FC236}">
                <a16:creationId xmlns:a16="http://schemas.microsoft.com/office/drawing/2014/main" id="{7FCC7712-2AD7-1BF5-173B-F2C2B19CB4C0}"/>
              </a:ext>
            </a:extLst>
          </p:cNvPr>
          <p:cNvCxnSpPr/>
          <p:nvPr/>
        </p:nvCxnSpPr>
        <p:spPr>
          <a:xfrm>
            <a:off x="660400" y="6389435"/>
            <a:ext cx="1081441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爱设计-7">
            <a:extLst>
              <a:ext uri="{FF2B5EF4-FFF2-40B4-BE49-F238E27FC236}">
                <a16:creationId xmlns:a16="http://schemas.microsoft.com/office/drawing/2014/main" id="{E8D6F3BD-95D4-47EA-9CB6-D2D1046C1481}"/>
              </a:ext>
            </a:extLst>
          </p:cNvPr>
          <p:cNvSpPr txBox="1"/>
          <p:nvPr/>
        </p:nvSpPr>
        <p:spPr>
          <a:xfrm>
            <a:off x="11271512" y="1296229"/>
            <a:ext cx="346249" cy="4991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/>
                </a:solidFill>
              </a:rPr>
              <a:t>DESIGNAISHEJI</a:t>
            </a:r>
          </a:p>
        </p:txBody>
      </p:sp>
      <p:grpSp>
        <p:nvGrpSpPr>
          <p:cNvPr id="176" name="爱设计-8">
            <a:extLst>
              <a:ext uri="{FF2B5EF4-FFF2-40B4-BE49-F238E27FC236}">
                <a16:creationId xmlns:a16="http://schemas.microsoft.com/office/drawing/2014/main" id="{9FDF9C2E-3F65-C5CC-08B1-13474660E769}"/>
              </a:ext>
            </a:extLst>
          </p:cNvPr>
          <p:cNvGrpSpPr/>
          <p:nvPr/>
        </p:nvGrpSpPr>
        <p:grpSpPr>
          <a:xfrm>
            <a:off x="621543" y="6443371"/>
            <a:ext cx="10922285" cy="276999"/>
            <a:chOff x="621543" y="6443371"/>
            <a:chExt cx="10922285" cy="276999"/>
          </a:xfrm>
        </p:grpSpPr>
        <p:sp>
          <p:nvSpPr>
            <p:cNvPr id="173" name="爱设计-8-1">
              <a:extLst>
                <a:ext uri="{FF2B5EF4-FFF2-40B4-BE49-F238E27FC236}">
                  <a16:creationId xmlns:a16="http://schemas.microsoft.com/office/drawing/2014/main" id="{4A78C09D-A5E9-8577-EA0F-888460D6361E}"/>
                </a:ext>
              </a:extLst>
            </p:cNvPr>
            <p:cNvSpPr txBox="1"/>
            <p:nvPr/>
          </p:nvSpPr>
          <p:spPr>
            <a:xfrm>
              <a:off x="8827918" y="6443371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Aisheji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Powerpoint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 Design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4" name="爱设计-8-2">
              <a:extLst>
                <a:ext uri="{FF2B5EF4-FFF2-40B4-BE49-F238E27FC236}">
                  <a16:creationId xmlns:a16="http://schemas.microsoft.com/office/drawing/2014/main" id="{C13C189E-EFFF-5EA6-BC9A-996DE235188A}"/>
                </a:ext>
              </a:extLst>
            </p:cNvPr>
            <p:cNvSpPr txBox="1"/>
            <p:nvPr/>
          </p:nvSpPr>
          <p:spPr>
            <a:xfrm>
              <a:off x="621543" y="6443371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Advertising annual summary report</a:t>
              </a:r>
            </a:p>
          </p:txBody>
        </p:sp>
      </p:grpSp>
      <p:grpSp>
        <p:nvGrpSpPr>
          <p:cNvPr id="4" name="爱设计-9">
            <a:extLst>
              <a:ext uri="{FF2B5EF4-FFF2-40B4-BE49-F238E27FC236}">
                <a16:creationId xmlns:a16="http://schemas.microsoft.com/office/drawing/2014/main" id="{B2A81708-D4F4-8662-610C-053C1037202E}"/>
              </a:ext>
            </a:extLst>
          </p:cNvPr>
          <p:cNvGrpSpPr/>
          <p:nvPr/>
        </p:nvGrpSpPr>
        <p:grpSpPr>
          <a:xfrm>
            <a:off x="10167464" y="649036"/>
            <a:ext cx="1378223" cy="402673"/>
            <a:chOff x="10346364" y="649036"/>
            <a:chExt cx="1378223" cy="402673"/>
          </a:xfrm>
          <a:solidFill>
            <a:schemeClr val="accent2"/>
          </a:solidFill>
        </p:grpSpPr>
        <p:sp>
          <p:nvSpPr>
            <p:cNvPr id="7" name="爱设计-9-1">
              <a:extLst>
                <a:ext uri="{FF2B5EF4-FFF2-40B4-BE49-F238E27FC236}">
                  <a16:creationId xmlns:a16="http://schemas.microsoft.com/office/drawing/2014/main" id="{774FB4BF-3B18-14B4-0D90-686BC9ADDE2B}"/>
                </a:ext>
              </a:extLst>
            </p:cNvPr>
            <p:cNvSpPr/>
            <p:nvPr/>
          </p:nvSpPr>
          <p:spPr>
            <a:xfrm rot="16200000">
              <a:off x="11349684" y="676807"/>
              <a:ext cx="402673" cy="3471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爱设计-9-2">
              <a:extLst>
                <a:ext uri="{FF2B5EF4-FFF2-40B4-BE49-F238E27FC236}">
                  <a16:creationId xmlns:a16="http://schemas.microsoft.com/office/drawing/2014/main" id="{BF998778-7A37-7B6B-3DBA-A65CC520BE79}"/>
                </a:ext>
              </a:extLst>
            </p:cNvPr>
            <p:cNvSpPr/>
            <p:nvPr/>
          </p:nvSpPr>
          <p:spPr>
            <a:xfrm rot="16200000">
              <a:off x="11012005" y="676807"/>
              <a:ext cx="402673" cy="3471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爱设计-9-3">
              <a:extLst>
                <a:ext uri="{FF2B5EF4-FFF2-40B4-BE49-F238E27FC236}">
                  <a16:creationId xmlns:a16="http://schemas.microsoft.com/office/drawing/2014/main" id="{52FEE827-0D9E-9832-1502-5EA2C61F7409}"/>
                </a:ext>
              </a:extLst>
            </p:cNvPr>
            <p:cNvSpPr/>
            <p:nvPr/>
          </p:nvSpPr>
          <p:spPr>
            <a:xfrm rot="16200000">
              <a:off x="10736755" y="732376"/>
              <a:ext cx="402673" cy="23599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爱设计-9-4">
              <a:extLst>
                <a:ext uri="{FF2B5EF4-FFF2-40B4-BE49-F238E27FC236}">
                  <a16:creationId xmlns:a16="http://schemas.microsoft.com/office/drawing/2014/main" id="{79A7FDF3-5B61-E005-5A0F-E4D169A6DC2B}"/>
                </a:ext>
              </a:extLst>
            </p:cNvPr>
            <p:cNvSpPr/>
            <p:nvPr/>
          </p:nvSpPr>
          <p:spPr>
            <a:xfrm rot="16200000">
              <a:off x="10499599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爱设计-9-5">
              <a:extLst>
                <a:ext uri="{FF2B5EF4-FFF2-40B4-BE49-F238E27FC236}">
                  <a16:creationId xmlns:a16="http://schemas.microsoft.com/office/drawing/2014/main" id="{735E49ED-29B9-5A1B-4144-02549E3CD049}"/>
                </a:ext>
              </a:extLst>
            </p:cNvPr>
            <p:cNvSpPr/>
            <p:nvPr/>
          </p:nvSpPr>
          <p:spPr>
            <a:xfrm rot="16200000">
              <a:off x="10263024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爱设计-10">
            <a:extLst>
              <a:ext uri="{FF2B5EF4-FFF2-40B4-BE49-F238E27FC236}">
                <a16:creationId xmlns:a16="http://schemas.microsoft.com/office/drawing/2014/main" id="{88980982-658A-06DD-92CE-E9976221DD3D}"/>
              </a:ext>
            </a:extLst>
          </p:cNvPr>
          <p:cNvGrpSpPr/>
          <p:nvPr/>
        </p:nvGrpSpPr>
        <p:grpSpPr>
          <a:xfrm>
            <a:off x="862856" y="732639"/>
            <a:ext cx="852654" cy="650177"/>
            <a:chOff x="10539246" y="468403"/>
            <a:chExt cx="979654" cy="747019"/>
          </a:xfrm>
          <a:solidFill>
            <a:schemeClr val="bg1"/>
          </a:solidFill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B1A885CC-F274-0289-E1F8-8F2BE407DEFA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6" name="爱设计-10-1">
                <a:extLst>
                  <a:ext uri="{FF2B5EF4-FFF2-40B4-BE49-F238E27FC236}">
                    <a16:creationId xmlns:a16="http://schemas.microsoft.com/office/drawing/2014/main" id="{3326F46D-F4C4-DB51-4D1B-BF4D8A91E596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爱设计-10-2">
                <a:extLst>
                  <a:ext uri="{FF2B5EF4-FFF2-40B4-BE49-F238E27FC236}">
                    <a16:creationId xmlns:a16="http://schemas.microsoft.com/office/drawing/2014/main" id="{829B0F5D-24A4-F197-DE19-CA4C06DD8FEA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爱设计-10-3">
                <a:extLst>
                  <a:ext uri="{FF2B5EF4-FFF2-40B4-BE49-F238E27FC236}">
                    <a16:creationId xmlns:a16="http://schemas.microsoft.com/office/drawing/2014/main" id="{520F6160-B2BF-150A-3359-F25570A6945A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爱设计-10-4">
                <a:extLst>
                  <a:ext uri="{FF2B5EF4-FFF2-40B4-BE49-F238E27FC236}">
                    <a16:creationId xmlns:a16="http://schemas.microsoft.com/office/drawing/2014/main" id="{C30B5BB3-61B9-E75F-40A7-BE171ED7963B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爱设计-10-5">
                <a:extLst>
                  <a:ext uri="{FF2B5EF4-FFF2-40B4-BE49-F238E27FC236}">
                    <a16:creationId xmlns:a16="http://schemas.microsoft.com/office/drawing/2014/main" id="{BB511C4E-C64E-950D-4CE1-32A866316968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爱设计-10-6">
                <a:extLst>
                  <a:ext uri="{FF2B5EF4-FFF2-40B4-BE49-F238E27FC236}">
                    <a16:creationId xmlns:a16="http://schemas.microsoft.com/office/drawing/2014/main" id="{95D999C8-F6BD-977A-3982-F27568B75BA2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爱设计-10-7">
                <a:extLst>
                  <a:ext uri="{FF2B5EF4-FFF2-40B4-BE49-F238E27FC236}">
                    <a16:creationId xmlns:a16="http://schemas.microsoft.com/office/drawing/2014/main" id="{B5900827-0372-E4AB-BB0F-3EAFD4D70E15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爱设计-10-8">
                <a:extLst>
                  <a:ext uri="{FF2B5EF4-FFF2-40B4-BE49-F238E27FC236}">
                    <a16:creationId xmlns:a16="http://schemas.microsoft.com/office/drawing/2014/main" id="{CC50F462-BE0C-BA96-65A4-BB7FAF5D0FDE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2" name="爱设计-10-9">
              <a:extLst>
                <a:ext uri="{FF2B5EF4-FFF2-40B4-BE49-F238E27FC236}">
                  <a16:creationId xmlns:a16="http://schemas.microsoft.com/office/drawing/2014/main" id="{4EA986A1-99CA-7870-022B-A443C7541409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3" name="爱设计-11">
            <a:extLst>
              <a:ext uri="{FF2B5EF4-FFF2-40B4-BE49-F238E27FC236}">
                <a16:creationId xmlns:a16="http://schemas.microsoft.com/office/drawing/2014/main" id="{14ABB085-AA6A-E355-8ADD-C1E2B6508EA4}"/>
              </a:ext>
            </a:extLst>
          </p:cNvPr>
          <p:cNvGrpSpPr/>
          <p:nvPr/>
        </p:nvGrpSpPr>
        <p:grpSpPr>
          <a:xfrm>
            <a:off x="1585385" y="1784558"/>
            <a:ext cx="9213643" cy="3295900"/>
            <a:chOff x="1699272" y="1784558"/>
            <a:chExt cx="9213643" cy="3295900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00382012-DE1C-661A-AA6C-226D01260BAB}"/>
                </a:ext>
              </a:extLst>
            </p:cNvPr>
            <p:cNvGrpSpPr/>
            <p:nvPr/>
          </p:nvGrpSpPr>
          <p:grpSpPr>
            <a:xfrm>
              <a:off x="1699272" y="1784558"/>
              <a:ext cx="3364912" cy="3295900"/>
              <a:chOff x="1278157" y="1579030"/>
              <a:chExt cx="3364912" cy="3295900"/>
            </a:xfrm>
          </p:grpSpPr>
          <p:sp>
            <p:nvSpPr>
              <p:cNvPr id="180" name="爱设计-11-1">
                <a:extLst>
                  <a:ext uri="{FF2B5EF4-FFF2-40B4-BE49-F238E27FC236}">
                    <a16:creationId xmlns:a16="http://schemas.microsoft.com/office/drawing/2014/main" id="{DAA9C2EE-D197-BF84-BEE3-A09873F5A790}"/>
                  </a:ext>
                </a:extLst>
              </p:cNvPr>
              <p:cNvSpPr/>
              <p:nvPr/>
            </p:nvSpPr>
            <p:spPr>
              <a:xfrm>
                <a:off x="1347169" y="1579030"/>
                <a:ext cx="3295900" cy="32959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/>
                  </a:gs>
                  <a:gs pos="88000">
                    <a:schemeClr val="accent2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>
                <a:outerShdw blurRad="254000" dist="127000" dir="5400000" algn="t" rotWithShape="0">
                  <a:schemeClr val="accent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爱设计-11-2">
                <a:extLst>
                  <a:ext uri="{FF2B5EF4-FFF2-40B4-BE49-F238E27FC236}">
                    <a16:creationId xmlns:a16="http://schemas.microsoft.com/office/drawing/2014/main" id="{9E5B9AFF-3ECC-F0F4-A027-274A6E9205EB}"/>
                  </a:ext>
                </a:extLst>
              </p:cNvPr>
              <p:cNvSpPr txBox="1"/>
              <p:nvPr/>
            </p:nvSpPr>
            <p:spPr>
              <a:xfrm>
                <a:off x="1278157" y="2134975"/>
                <a:ext cx="3029669" cy="2215991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60000">
                          <a:schemeClr val="accent3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3">
                          <a:alpha val="20000"/>
                        </a:schemeClr>
                      </a:outerShdw>
                    </a:effectLst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3800" b="0" i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15000"/>
                        </a:srgbClr>
                      </a:outerShdw>
                    </a:effectLst>
                    <a:latin typeface="字由文艺黑" panose="00020600040101010101" pitchFamily="18" charset="-122"/>
                    <a:ea typeface="字由文艺黑" panose="00020600040101010101" pitchFamily="18" charset="-122"/>
                  </a:rPr>
                  <a:t>04</a:t>
                </a:r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6CBAD873-616A-C6B4-B8D0-D6E8BB479783}"/>
                </a:ext>
              </a:extLst>
            </p:cNvPr>
            <p:cNvGrpSpPr/>
            <p:nvPr/>
          </p:nvGrpSpPr>
          <p:grpSpPr>
            <a:xfrm>
              <a:off x="5708922" y="2687619"/>
              <a:ext cx="5203993" cy="1725746"/>
              <a:chOff x="5724695" y="2540602"/>
              <a:chExt cx="5203993" cy="1725746"/>
            </a:xfrm>
          </p:grpSpPr>
          <p:grpSp>
            <p:nvGrpSpPr>
              <p:cNvPr id="127" name="组合 126">
                <a:extLst>
                  <a:ext uri="{FF2B5EF4-FFF2-40B4-BE49-F238E27FC236}">
                    <a16:creationId xmlns:a16="http://schemas.microsoft.com/office/drawing/2014/main" id="{DFAD4A79-BC60-2865-87E0-27161AC424EE}"/>
                  </a:ext>
                </a:extLst>
              </p:cNvPr>
              <p:cNvGrpSpPr/>
              <p:nvPr/>
            </p:nvGrpSpPr>
            <p:grpSpPr>
              <a:xfrm>
                <a:off x="5733316" y="3711802"/>
                <a:ext cx="4007597" cy="554546"/>
                <a:chOff x="5733316" y="3641743"/>
                <a:chExt cx="4007597" cy="554546"/>
              </a:xfrm>
            </p:grpSpPr>
            <p:sp>
              <p:nvSpPr>
                <p:cNvPr id="93" name="爱设计-11-3">
                  <a:extLst>
                    <a:ext uri="{FF2B5EF4-FFF2-40B4-BE49-F238E27FC236}">
                      <a16:creationId xmlns:a16="http://schemas.microsoft.com/office/drawing/2014/main" id="{96940991-1AE2-D2BE-5D75-09D55B62C306}"/>
                    </a:ext>
                  </a:extLst>
                </p:cNvPr>
                <p:cNvSpPr/>
                <p:nvPr/>
              </p:nvSpPr>
              <p:spPr>
                <a:xfrm>
                  <a:off x="5794507" y="3702754"/>
                  <a:ext cx="3887359" cy="434468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4" name="组合 123">
                  <a:extLst>
                    <a:ext uri="{FF2B5EF4-FFF2-40B4-BE49-F238E27FC236}">
                      <a16:creationId xmlns:a16="http://schemas.microsoft.com/office/drawing/2014/main" id="{1FA0B34A-CF50-F5B7-E5A6-0423A1F979A6}"/>
                    </a:ext>
                  </a:extLst>
                </p:cNvPr>
                <p:cNvGrpSpPr/>
                <p:nvPr/>
              </p:nvGrpSpPr>
              <p:grpSpPr>
                <a:xfrm>
                  <a:off x="9622779" y="3641743"/>
                  <a:ext cx="118134" cy="554546"/>
                  <a:chOff x="10242242" y="3641743"/>
                  <a:chExt cx="118134" cy="554546"/>
                </a:xfrm>
              </p:grpSpPr>
              <p:sp>
                <p:nvSpPr>
                  <p:cNvPr id="94" name="爱设计-11-4">
                    <a:extLst>
                      <a:ext uri="{FF2B5EF4-FFF2-40B4-BE49-F238E27FC236}">
                        <a16:creationId xmlns:a16="http://schemas.microsoft.com/office/drawing/2014/main" id="{7625382D-2F5B-EECF-FE06-C525E83C3049}"/>
                      </a:ext>
                    </a:extLst>
                  </p:cNvPr>
                  <p:cNvSpPr/>
                  <p:nvPr/>
                </p:nvSpPr>
                <p:spPr>
                  <a:xfrm>
                    <a:off x="10242242" y="3641743"/>
                    <a:ext cx="118134" cy="118134"/>
                  </a:xfrm>
                  <a:prstGeom prst="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爱设计-11-5">
                    <a:extLst>
                      <a:ext uri="{FF2B5EF4-FFF2-40B4-BE49-F238E27FC236}">
                        <a16:creationId xmlns:a16="http://schemas.microsoft.com/office/drawing/2014/main" id="{E95C9AA5-9E17-C708-7037-17FD88C1C0F3}"/>
                      </a:ext>
                    </a:extLst>
                  </p:cNvPr>
                  <p:cNvSpPr/>
                  <p:nvPr/>
                </p:nvSpPr>
                <p:spPr>
                  <a:xfrm>
                    <a:off x="10242242" y="4078155"/>
                    <a:ext cx="118134" cy="118134"/>
                  </a:xfrm>
                  <a:prstGeom prst="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7" name="爱设计-11-6">
                  <a:extLst>
                    <a:ext uri="{FF2B5EF4-FFF2-40B4-BE49-F238E27FC236}">
                      <a16:creationId xmlns:a16="http://schemas.microsoft.com/office/drawing/2014/main" id="{24565B3F-1FE6-161D-BC50-A43FAC8FAD06}"/>
                    </a:ext>
                  </a:extLst>
                </p:cNvPr>
                <p:cNvSpPr/>
                <p:nvPr/>
              </p:nvSpPr>
              <p:spPr>
                <a:xfrm>
                  <a:off x="5733316" y="3641743"/>
                  <a:ext cx="118134" cy="118134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爱设计-11-7">
                  <a:extLst>
                    <a:ext uri="{FF2B5EF4-FFF2-40B4-BE49-F238E27FC236}">
                      <a16:creationId xmlns:a16="http://schemas.microsoft.com/office/drawing/2014/main" id="{291747F2-C0BB-9402-86CD-52A57BDBF752}"/>
                    </a:ext>
                  </a:extLst>
                </p:cNvPr>
                <p:cNvSpPr/>
                <p:nvPr/>
              </p:nvSpPr>
              <p:spPr>
                <a:xfrm>
                  <a:off x="5733316" y="4078155"/>
                  <a:ext cx="118134" cy="118134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爱设计-11-8">
                  <a:extLst>
                    <a:ext uri="{FF2B5EF4-FFF2-40B4-BE49-F238E27FC236}">
                      <a16:creationId xmlns:a16="http://schemas.microsoft.com/office/drawing/2014/main" id="{D1B7E2B8-8026-B51A-5284-96C83537E569}"/>
                    </a:ext>
                  </a:extLst>
                </p:cNvPr>
                <p:cNvSpPr txBox="1"/>
                <p:nvPr/>
              </p:nvSpPr>
              <p:spPr>
                <a:xfrm>
                  <a:off x="6005887" y="3795906"/>
                  <a:ext cx="3556440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>
                    <a:defRPr sz="3200" spc="30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accent4"/>
                          </a:gs>
                        </a:gsLst>
                        <a:lin ang="2700000" scaled="0"/>
                      </a:gradFill>
                      <a:latin typeface="+mj-ea"/>
                      <a:ea typeface="+mj-ea"/>
                    </a:defRPr>
                  </a:lvl1pPr>
                </a:lstStyle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sz="1600" spc="0" dirty="0">
                      <a:solidFill>
                        <a:schemeClr val="bg1"/>
                      </a:solidFill>
                      <a:latin typeface="+mn-ea"/>
                      <a:ea typeface="+mn-ea"/>
                      <a:cs typeface="OPPOSans H" panose="00020600040101010101" pitchFamily="18" charset="-122"/>
                    </a:rPr>
                    <a:t>WORK PLAN FOR NEXT YEAR</a:t>
                  </a:r>
                </a:p>
              </p:txBody>
            </p:sp>
          </p:grpSp>
          <p:sp>
            <p:nvSpPr>
              <p:cNvPr id="113" name="爱设计-11-9">
                <a:extLst>
                  <a:ext uri="{FF2B5EF4-FFF2-40B4-BE49-F238E27FC236}">
                    <a16:creationId xmlns:a16="http://schemas.microsoft.com/office/drawing/2014/main" id="{937EDEB3-956F-B0C2-16FE-AA03D29F9EA6}"/>
                  </a:ext>
                </a:extLst>
              </p:cNvPr>
              <p:cNvSpPr txBox="1"/>
              <p:nvPr/>
            </p:nvSpPr>
            <p:spPr>
              <a:xfrm>
                <a:off x="5724695" y="2540602"/>
                <a:ext cx="5203993" cy="101566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6600" spc="0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明年工作计划</a:t>
                </a:r>
              </a:p>
            </p:txBody>
          </p:sp>
        </p:grpSp>
      </p:grpSp>
      <p:grpSp>
        <p:nvGrpSpPr>
          <p:cNvPr id="2" name="爱设计-12">
            <a:extLst>
              <a:ext uri="{FF2B5EF4-FFF2-40B4-BE49-F238E27FC236}">
                <a16:creationId xmlns:a16="http://schemas.microsoft.com/office/drawing/2014/main" id="{C08E01B6-490E-65A6-5033-8BD545EB292A}"/>
              </a:ext>
            </a:extLst>
          </p:cNvPr>
          <p:cNvGrpSpPr/>
          <p:nvPr/>
        </p:nvGrpSpPr>
        <p:grpSpPr>
          <a:xfrm>
            <a:off x="10505962" y="2313171"/>
            <a:ext cx="343228" cy="343226"/>
            <a:chOff x="10243767" y="2205065"/>
            <a:chExt cx="519863" cy="519863"/>
          </a:xfrm>
        </p:grpSpPr>
        <p:sp>
          <p:nvSpPr>
            <p:cNvPr id="3" name="爱设计-12-1">
              <a:extLst>
                <a:ext uri="{FF2B5EF4-FFF2-40B4-BE49-F238E27FC236}">
                  <a16:creationId xmlns:a16="http://schemas.microsoft.com/office/drawing/2014/main" id="{74243ACB-59A0-8B77-D01A-B6539B22CA4E}"/>
                </a:ext>
              </a:extLst>
            </p:cNvPr>
            <p:cNvSpPr/>
            <p:nvPr/>
          </p:nvSpPr>
          <p:spPr>
            <a:xfrm>
              <a:off x="10243767" y="2420027"/>
              <a:ext cx="519863" cy="899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爱设计-12-2">
              <a:extLst>
                <a:ext uri="{FF2B5EF4-FFF2-40B4-BE49-F238E27FC236}">
                  <a16:creationId xmlns:a16="http://schemas.microsoft.com/office/drawing/2014/main" id="{055DA9BF-F80D-8968-7B11-BCB4EB3A687F}"/>
                </a:ext>
              </a:extLst>
            </p:cNvPr>
            <p:cNvSpPr/>
            <p:nvPr/>
          </p:nvSpPr>
          <p:spPr>
            <a:xfrm rot="5400000">
              <a:off x="10243767" y="2420027"/>
              <a:ext cx="519863" cy="899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718901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爱设计-1">
            <a:extLst>
              <a:ext uri="{FF2B5EF4-FFF2-40B4-BE49-F238E27FC236}">
                <a16:creationId xmlns:a16="http://schemas.microsoft.com/office/drawing/2014/main" id="{5B63DAEC-D00C-2CED-44CF-965895CC4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6"/>
            <a:ext cx="12193057" cy="6858594"/>
          </a:xfrm>
          <a:prstGeom prst="rect">
            <a:avLst/>
          </a:prstGeom>
        </p:spPr>
      </p:pic>
      <p:grpSp>
        <p:nvGrpSpPr>
          <p:cNvPr id="2" name="爱设计-2">
            <a:extLst>
              <a:ext uri="{FF2B5EF4-FFF2-40B4-BE49-F238E27FC236}">
                <a16:creationId xmlns:a16="http://schemas.microsoft.com/office/drawing/2014/main" id="{F1D5889A-5917-34EC-AFA5-91DB19B5DE3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7E3740E8-B4A8-93E1-49AF-E1DCEF612B0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2-2">
              <a:extLst>
                <a:ext uri="{FF2B5EF4-FFF2-40B4-BE49-F238E27FC236}">
                  <a16:creationId xmlns:a16="http://schemas.microsoft.com/office/drawing/2014/main" id="{098726B2-4F3A-E91F-12A6-EA1E76B2968F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5" name="爱设计-3">
            <a:extLst>
              <a:ext uri="{FF2B5EF4-FFF2-40B4-BE49-F238E27FC236}">
                <a16:creationId xmlns:a16="http://schemas.microsoft.com/office/drawing/2014/main" id="{0BAA7F55-26AC-0559-58EB-D485932944B2}"/>
              </a:ext>
            </a:extLst>
          </p:cNvPr>
          <p:cNvSpPr/>
          <p:nvPr/>
        </p:nvSpPr>
        <p:spPr>
          <a:xfrm rot="10800000">
            <a:off x="9768838" y="1369686"/>
            <a:ext cx="1783229" cy="2605723"/>
          </a:xfrm>
          <a:prstGeom prst="corner">
            <a:avLst>
              <a:gd name="adj1" fmla="val 16596"/>
              <a:gd name="adj2" fmla="val 13677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6" name="爱设计-4">
            <a:extLst>
              <a:ext uri="{FF2B5EF4-FFF2-40B4-BE49-F238E27FC236}">
                <a16:creationId xmlns:a16="http://schemas.microsoft.com/office/drawing/2014/main" id="{C03AE797-30B5-E4D9-95E7-865727CD137C}"/>
              </a:ext>
            </a:extLst>
          </p:cNvPr>
          <p:cNvSpPr/>
          <p:nvPr/>
        </p:nvSpPr>
        <p:spPr>
          <a:xfrm>
            <a:off x="881529" y="1638300"/>
            <a:ext cx="3315249" cy="244602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blipFill dpi="0" rotWithShape="1">
                <a:blip r:embed="rId4"/>
                <a:srcRect/>
                <a:tile tx="0" ty="0" sx="100000" sy="100000" flip="none" algn="b"/>
              </a:blipFill>
            </a:endParaRPr>
          </a:p>
        </p:txBody>
      </p:sp>
      <p:sp>
        <p:nvSpPr>
          <p:cNvPr id="7" name="爱设计-5">
            <a:extLst>
              <a:ext uri="{FF2B5EF4-FFF2-40B4-BE49-F238E27FC236}">
                <a16:creationId xmlns:a16="http://schemas.microsoft.com/office/drawing/2014/main" id="{381F7389-243B-2E96-7579-FDBC806BFB3E}"/>
              </a:ext>
            </a:extLst>
          </p:cNvPr>
          <p:cNvSpPr/>
          <p:nvPr/>
        </p:nvSpPr>
        <p:spPr>
          <a:xfrm>
            <a:off x="4438375" y="1638300"/>
            <a:ext cx="3315249" cy="244602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爱设计-6">
            <a:extLst>
              <a:ext uri="{FF2B5EF4-FFF2-40B4-BE49-F238E27FC236}">
                <a16:creationId xmlns:a16="http://schemas.microsoft.com/office/drawing/2014/main" id="{EEE92851-052C-A0D0-36C1-FA7FBF5A3C97}"/>
              </a:ext>
            </a:extLst>
          </p:cNvPr>
          <p:cNvSpPr/>
          <p:nvPr/>
        </p:nvSpPr>
        <p:spPr>
          <a:xfrm>
            <a:off x="7995222" y="1638300"/>
            <a:ext cx="3315249" cy="2446020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爱设计-7">
            <a:extLst>
              <a:ext uri="{FF2B5EF4-FFF2-40B4-BE49-F238E27FC236}">
                <a16:creationId xmlns:a16="http://schemas.microsoft.com/office/drawing/2014/main" id="{3B969C13-48EC-EF97-488C-91D9AD9FF269}"/>
              </a:ext>
            </a:extLst>
          </p:cNvPr>
          <p:cNvSpPr/>
          <p:nvPr/>
        </p:nvSpPr>
        <p:spPr>
          <a:xfrm>
            <a:off x="645858" y="2478357"/>
            <a:ext cx="2379544" cy="1872262"/>
          </a:xfrm>
          <a:prstGeom prst="corner">
            <a:avLst>
              <a:gd name="adj1" fmla="val 14459"/>
              <a:gd name="adj2" fmla="val 13108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0" name="爱设计-8">
            <a:extLst>
              <a:ext uri="{FF2B5EF4-FFF2-40B4-BE49-F238E27FC236}">
                <a16:creationId xmlns:a16="http://schemas.microsoft.com/office/drawing/2014/main" id="{E71C8BC9-3A0A-025C-DA99-1F0745E33526}"/>
              </a:ext>
            </a:extLst>
          </p:cNvPr>
          <p:cNvSpPr txBox="1"/>
          <p:nvPr/>
        </p:nvSpPr>
        <p:spPr>
          <a:xfrm>
            <a:off x="1318944" y="4524779"/>
            <a:ext cx="2440418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 spc="12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cxnSp>
        <p:nvCxnSpPr>
          <p:cNvPr id="11" name="爱设计-9">
            <a:extLst>
              <a:ext uri="{FF2B5EF4-FFF2-40B4-BE49-F238E27FC236}">
                <a16:creationId xmlns:a16="http://schemas.microsoft.com/office/drawing/2014/main" id="{6216B87D-43AD-89BF-F9C6-FAEBE2A67312}"/>
              </a:ext>
            </a:extLst>
          </p:cNvPr>
          <p:cNvCxnSpPr/>
          <p:nvPr/>
        </p:nvCxnSpPr>
        <p:spPr>
          <a:xfrm>
            <a:off x="2192158" y="5048871"/>
            <a:ext cx="693991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爱设计-10">
            <a:extLst>
              <a:ext uri="{FF2B5EF4-FFF2-40B4-BE49-F238E27FC236}">
                <a16:creationId xmlns:a16="http://schemas.microsoft.com/office/drawing/2014/main" id="{52D95D46-07FA-D88A-DCB1-CD9C0B9E6B6A}"/>
              </a:ext>
            </a:extLst>
          </p:cNvPr>
          <p:cNvSpPr txBox="1"/>
          <p:nvPr/>
        </p:nvSpPr>
        <p:spPr>
          <a:xfrm>
            <a:off x="1404343" y="5190676"/>
            <a:ext cx="2269620" cy="9053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思源黑体 CN Light" panose="020B0300000000000000" charset="-122"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13" name="爱设计-11">
            <a:extLst>
              <a:ext uri="{FF2B5EF4-FFF2-40B4-BE49-F238E27FC236}">
                <a16:creationId xmlns:a16="http://schemas.microsoft.com/office/drawing/2014/main" id="{163A5B57-4AA7-8C2A-BE30-FB5F4607492A}"/>
              </a:ext>
            </a:extLst>
          </p:cNvPr>
          <p:cNvSpPr txBox="1"/>
          <p:nvPr/>
        </p:nvSpPr>
        <p:spPr>
          <a:xfrm>
            <a:off x="4875790" y="4524779"/>
            <a:ext cx="2440418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 spc="12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cxnSp>
        <p:nvCxnSpPr>
          <p:cNvPr id="14" name="爱设计-12">
            <a:extLst>
              <a:ext uri="{FF2B5EF4-FFF2-40B4-BE49-F238E27FC236}">
                <a16:creationId xmlns:a16="http://schemas.microsoft.com/office/drawing/2014/main" id="{23C44458-B1AF-6A9E-CB35-721511715E59}"/>
              </a:ext>
            </a:extLst>
          </p:cNvPr>
          <p:cNvCxnSpPr/>
          <p:nvPr/>
        </p:nvCxnSpPr>
        <p:spPr>
          <a:xfrm>
            <a:off x="5749004" y="5048871"/>
            <a:ext cx="693991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爱设计-13">
            <a:extLst>
              <a:ext uri="{FF2B5EF4-FFF2-40B4-BE49-F238E27FC236}">
                <a16:creationId xmlns:a16="http://schemas.microsoft.com/office/drawing/2014/main" id="{456BE762-924B-275D-49DE-F5AC9CB1EE0D}"/>
              </a:ext>
            </a:extLst>
          </p:cNvPr>
          <p:cNvSpPr txBox="1"/>
          <p:nvPr/>
        </p:nvSpPr>
        <p:spPr>
          <a:xfrm>
            <a:off x="4961189" y="5190676"/>
            <a:ext cx="2269620" cy="9053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思源黑体 CN Light" panose="020B0300000000000000" charset="-122"/>
              </a:rPr>
              <a:t>基于全社交媒体平台进行全域流量整合营销，借助数据中台</a:t>
            </a:r>
            <a:r>
              <a:rPr lang="en-US" altLang="zh-CN" sz="1400" spc="13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思源黑体 CN Light" panose="020B0300000000000000" charset="-122"/>
              </a:rPr>
              <a:t>KolRank</a:t>
            </a:r>
            <a:r>
              <a:rPr lang="zh-CN" altLang="en-US" sz="14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思源黑体 CN Light" panose="020B0300000000000000" charset="-122"/>
              </a:rPr>
              <a:t>提供标准化产品及服务</a:t>
            </a:r>
          </a:p>
        </p:txBody>
      </p:sp>
      <p:sp>
        <p:nvSpPr>
          <p:cNvPr id="16" name="爱设计-14">
            <a:extLst>
              <a:ext uri="{FF2B5EF4-FFF2-40B4-BE49-F238E27FC236}">
                <a16:creationId xmlns:a16="http://schemas.microsoft.com/office/drawing/2014/main" id="{E4FE6DE6-70B3-253E-DD71-43AC8DA6F082}"/>
              </a:ext>
            </a:extLst>
          </p:cNvPr>
          <p:cNvSpPr txBox="1"/>
          <p:nvPr/>
        </p:nvSpPr>
        <p:spPr>
          <a:xfrm>
            <a:off x="8432637" y="4524779"/>
            <a:ext cx="2440418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 spc="12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cxnSp>
        <p:nvCxnSpPr>
          <p:cNvPr id="17" name="爱设计-15">
            <a:extLst>
              <a:ext uri="{FF2B5EF4-FFF2-40B4-BE49-F238E27FC236}">
                <a16:creationId xmlns:a16="http://schemas.microsoft.com/office/drawing/2014/main" id="{43E9AC19-7EAD-CBBE-B075-49A4359570F2}"/>
              </a:ext>
            </a:extLst>
          </p:cNvPr>
          <p:cNvCxnSpPr/>
          <p:nvPr/>
        </p:nvCxnSpPr>
        <p:spPr>
          <a:xfrm>
            <a:off x="9305851" y="5048871"/>
            <a:ext cx="693991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爱设计-16">
            <a:extLst>
              <a:ext uri="{FF2B5EF4-FFF2-40B4-BE49-F238E27FC236}">
                <a16:creationId xmlns:a16="http://schemas.microsoft.com/office/drawing/2014/main" id="{74234699-1CDD-E063-1802-9598725DAA2E}"/>
              </a:ext>
            </a:extLst>
          </p:cNvPr>
          <p:cNvSpPr txBox="1"/>
          <p:nvPr/>
        </p:nvSpPr>
        <p:spPr>
          <a:xfrm>
            <a:off x="8518036" y="5190676"/>
            <a:ext cx="2269620" cy="9053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思源黑体 CN Light" panose="020B0300000000000000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9" name="爱设计-17">
            <a:extLst>
              <a:ext uri="{FF2B5EF4-FFF2-40B4-BE49-F238E27FC236}">
                <a16:creationId xmlns:a16="http://schemas.microsoft.com/office/drawing/2014/main" id="{32C6DF87-8EE1-7FF6-C007-4B11DA4A4B4F}"/>
              </a:ext>
            </a:extLst>
          </p:cNvPr>
          <p:cNvSpPr/>
          <p:nvPr/>
        </p:nvSpPr>
        <p:spPr>
          <a:xfrm rot="5400000">
            <a:off x="6010276" y="676276"/>
            <a:ext cx="171450" cy="12192002"/>
          </a:xfrm>
          <a:prstGeom prst="rect">
            <a:avLst/>
          </a:prstGeom>
          <a:solidFill>
            <a:schemeClr val="accent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0457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爱设计-1">
            <a:extLst>
              <a:ext uri="{FF2B5EF4-FFF2-40B4-BE49-F238E27FC236}">
                <a16:creationId xmlns:a16="http://schemas.microsoft.com/office/drawing/2014/main" id="{5B63DAEC-D00C-2CED-44CF-965895CC4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6"/>
            <a:ext cx="12193057" cy="6858594"/>
          </a:xfrm>
          <a:prstGeom prst="rect">
            <a:avLst/>
          </a:prstGeom>
        </p:spPr>
      </p:pic>
      <p:grpSp>
        <p:nvGrpSpPr>
          <p:cNvPr id="2" name="爱设计-2">
            <a:extLst>
              <a:ext uri="{FF2B5EF4-FFF2-40B4-BE49-F238E27FC236}">
                <a16:creationId xmlns:a16="http://schemas.microsoft.com/office/drawing/2014/main" id="{F1D5889A-5917-34EC-AFA5-91DB19B5DE3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7E3740E8-B4A8-93E1-49AF-E1DCEF612B0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2-2">
              <a:extLst>
                <a:ext uri="{FF2B5EF4-FFF2-40B4-BE49-F238E27FC236}">
                  <a16:creationId xmlns:a16="http://schemas.microsoft.com/office/drawing/2014/main" id="{098726B2-4F3A-E91F-12A6-EA1E76B2968F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5" name="爱设计-3">
            <a:extLst>
              <a:ext uri="{FF2B5EF4-FFF2-40B4-BE49-F238E27FC236}">
                <a16:creationId xmlns:a16="http://schemas.microsoft.com/office/drawing/2014/main" id="{E5E60826-1C19-C59C-3C3D-407395CCED11}"/>
              </a:ext>
            </a:extLst>
          </p:cNvPr>
          <p:cNvSpPr/>
          <p:nvPr/>
        </p:nvSpPr>
        <p:spPr>
          <a:xfrm>
            <a:off x="1327311" y="1872112"/>
            <a:ext cx="9635041" cy="2585657"/>
          </a:xfrm>
          <a:custGeom>
            <a:avLst/>
            <a:gdLst>
              <a:gd name="connsiteX0" fmla="*/ 0 w 22844"/>
              <a:gd name="connsiteY0" fmla="*/ 14855 h 19793"/>
              <a:gd name="connsiteX1" fmla="*/ 3748 w 22844"/>
              <a:gd name="connsiteY1" fmla="*/ 18506 h 19793"/>
              <a:gd name="connsiteX2" fmla="*/ 8820 w 22844"/>
              <a:gd name="connsiteY2" fmla="*/ 18924 h 19793"/>
              <a:gd name="connsiteX3" fmla="*/ 12320 w 22844"/>
              <a:gd name="connsiteY3" fmla="*/ 9332 h 19793"/>
              <a:gd name="connsiteX4" fmla="*/ 19408 w 22844"/>
              <a:gd name="connsiteY4" fmla="*/ 8979 h 19793"/>
              <a:gd name="connsiteX5" fmla="*/ 22844 w 22844"/>
              <a:gd name="connsiteY5" fmla="*/ 0 h 19793"/>
              <a:gd name="connsiteX0" fmla="*/ 0 w 22844"/>
              <a:gd name="connsiteY0" fmla="*/ 14855 h 18953"/>
              <a:gd name="connsiteX1" fmla="*/ 3375 w 22844"/>
              <a:gd name="connsiteY1" fmla="*/ 12419 h 18953"/>
              <a:gd name="connsiteX2" fmla="*/ 8820 w 22844"/>
              <a:gd name="connsiteY2" fmla="*/ 18924 h 18953"/>
              <a:gd name="connsiteX3" fmla="*/ 12320 w 22844"/>
              <a:gd name="connsiteY3" fmla="*/ 9332 h 18953"/>
              <a:gd name="connsiteX4" fmla="*/ 19408 w 22844"/>
              <a:gd name="connsiteY4" fmla="*/ 8979 h 18953"/>
              <a:gd name="connsiteX5" fmla="*/ 22844 w 22844"/>
              <a:gd name="connsiteY5" fmla="*/ 0 h 18953"/>
              <a:gd name="connsiteX0" fmla="*/ 0 w 22844"/>
              <a:gd name="connsiteY0" fmla="*/ 14855 h 14855"/>
              <a:gd name="connsiteX1" fmla="*/ 3375 w 22844"/>
              <a:gd name="connsiteY1" fmla="*/ 12419 h 14855"/>
              <a:gd name="connsiteX2" fmla="*/ 8198 w 22844"/>
              <a:gd name="connsiteY2" fmla="*/ 13660 h 14855"/>
              <a:gd name="connsiteX3" fmla="*/ 12320 w 22844"/>
              <a:gd name="connsiteY3" fmla="*/ 9332 h 14855"/>
              <a:gd name="connsiteX4" fmla="*/ 19408 w 22844"/>
              <a:gd name="connsiteY4" fmla="*/ 8979 h 14855"/>
              <a:gd name="connsiteX5" fmla="*/ 22844 w 22844"/>
              <a:gd name="connsiteY5" fmla="*/ 0 h 14855"/>
              <a:gd name="connsiteX0" fmla="*/ 0 w 23590"/>
              <a:gd name="connsiteY0" fmla="*/ 16747 h 16747"/>
              <a:gd name="connsiteX1" fmla="*/ 4121 w 23590"/>
              <a:gd name="connsiteY1" fmla="*/ 12419 h 16747"/>
              <a:gd name="connsiteX2" fmla="*/ 8944 w 23590"/>
              <a:gd name="connsiteY2" fmla="*/ 13660 h 16747"/>
              <a:gd name="connsiteX3" fmla="*/ 13066 w 23590"/>
              <a:gd name="connsiteY3" fmla="*/ 9332 h 16747"/>
              <a:gd name="connsiteX4" fmla="*/ 20154 w 23590"/>
              <a:gd name="connsiteY4" fmla="*/ 8979 h 16747"/>
              <a:gd name="connsiteX5" fmla="*/ 23590 w 23590"/>
              <a:gd name="connsiteY5" fmla="*/ 0 h 16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90" h="16747" extrusionOk="0">
                <a:moveTo>
                  <a:pt x="0" y="16747"/>
                </a:moveTo>
                <a:cubicBezTo>
                  <a:pt x="648" y="14951"/>
                  <a:pt x="2630" y="12934"/>
                  <a:pt x="4121" y="12419"/>
                </a:cubicBezTo>
                <a:cubicBezTo>
                  <a:pt x="5612" y="11904"/>
                  <a:pt x="7453" y="14175"/>
                  <a:pt x="8944" y="13660"/>
                </a:cubicBezTo>
                <a:cubicBezTo>
                  <a:pt x="10435" y="13145"/>
                  <a:pt x="11198" y="10112"/>
                  <a:pt x="13066" y="9332"/>
                </a:cubicBezTo>
                <a:cubicBezTo>
                  <a:pt x="14934" y="8552"/>
                  <a:pt x="17779" y="10111"/>
                  <a:pt x="20154" y="8979"/>
                </a:cubicBezTo>
                <a:cubicBezTo>
                  <a:pt x="21942" y="8127"/>
                  <a:pt x="23320" y="4525"/>
                  <a:pt x="23590" y="0"/>
                </a:cubicBez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  <a:custDash>
              <a:ds d="200000" sp="200000"/>
            </a:custDash>
            <a:miter lim="400000"/>
          </a:ln>
        </p:spPr>
        <p:txBody>
          <a:bodyPr lIns="38100" tIns="38100" rIns="38100" bIns="38100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grpSp>
        <p:nvGrpSpPr>
          <p:cNvPr id="6" name="爱设计-4">
            <a:extLst>
              <a:ext uri="{FF2B5EF4-FFF2-40B4-BE49-F238E27FC236}">
                <a16:creationId xmlns:a16="http://schemas.microsoft.com/office/drawing/2014/main" id="{C87D554C-9D2B-670C-3F4F-7195A85B8782}"/>
              </a:ext>
            </a:extLst>
          </p:cNvPr>
          <p:cNvGrpSpPr/>
          <p:nvPr/>
        </p:nvGrpSpPr>
        <p:grpSpPr>
          <a:xfrm>
            <a:off x="151950" y="4402337"/>
            <a:ext cx="1260297" cy="989682"/>
            <a:chOff x="0" y="0"/>
            <a:chExt cx="3508496" cy="2755140"/>
          </a:xfrm>
        </p:grpSpPr>
        <p:sp>
          <p:nvSpPr>
            <p:cNvPr id="7" name="爱设计-4-1">
              <a:extLst>
                <a:ext uri="{FF2B5EF4-FFF2-40B4-BE49-F238E27FC236}">
                  <a16:creationId xmlns:a16="http://schemas.microsoft.com/office/drawing/2014/main" id="{DC169972-5023-276D-93D7-33DA3A35D48B}"/>
                </a:ext>
              </a:extLst>
            </p:cNvPr>
            <p:cNvSpPr/>
            <p:nvPr/>
          </p:nvSpPr>
          <p:spPr>
            <a:xfrm>
              <a:off x="1018575" y="4128"/>
              <a:ext cx="2480927" cy="2687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535"/>
                  </a:moveTo>
                  <a:lnTo>
                    <a:pt x="21600" y="0"/>
                  </a:lnTo>
                  <a:lnTo>
                    <a:pt x="2081" y="21600"/>
                  </a:lnTo>
                  <a:lnTo>
                    <a:pt x="0" y="14535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8" name="爱设计-4-2">
              <a:extLst>
                <a:ext uri="{FF2B5EF4-FFF2-40B4-BE49-F238E27FC236}">
                  <a16:creationId xmlns:a16="http://schemas.microsoft.com/office/drawing/2014/main" id="{C279849D-51AB-39F1-90A4-6BBA1E42F783}"/>
                </a:ext>
              </a:extLst>
            </p:cNvPr>
            <p:cNvSpPr/>
            <p:nvPr/>
          </p:nvSpPr>
          <p:spPr>
            <a:xfrm>
              <a:off x="1256989" y="94"/>
              <a:ext cx="2246977" cy="2697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" y="15533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202" y="15533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9" name="爱设计-4-3">
              <a:extLst>
                <a:ext uri="{FF2B5EF4-FFF2-40B4-BE49-F238E27FC236}">
                  <a16:creationId xmlns:a16="http://schemas.microsoft.com/office/drawing/2014/main" id="{020EFDD3-2231-A22F-52C3-C16547BC3682}"/>
                </a:ext>
              </a:extLst>
            </p:cNvPr>
            <p:cNvSpPr/>
            <p:nvPr/>
          </p:nvSpPr>
          <p:spPr>
            <a:xfrm>
              <a:off x="0" y="970"/>
              <a:ext cx="3504058" cy="1814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317"/>
                  </a:moveTo>
                  <a:lnTo>
                    <a:pt x="6301" y="21600"/>
                  </a:lnTo>
                  <a:lnTo>
                    <a:pt x="21600" y="0"/>
                  </a:lnTo>
                  <a:lnTo>
                    <a:pt x="0" y="17317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10" name="爱设计-4-4">
              <a:extLst>
                <a:ext uri="{FF2B5EF4-FFF2-40B4-BE49-F238E27FC236}">
                  <a16:creationId xmlns:a16="http://schemas.microsoft.com/office/drawing/2014/main" id="{27CDACEA-7EA9-67A0-C789-4A8AB40177A2}"/>
                </a:ext>
              </a:extLst>
            </p:cNvPr>
            <p:cNvSpPr/>
            <p:nvPr/>
          </p:nvSpPr>
          <p:spPr>
            <a:xfrm>
              <a:off x="1278633" y="1318"/>
              <a:ext cx="2225700" cy="2753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166"/>
                  </a:moveTo>
                  <a:lnTo>
                    <a:pt x="14073" y="21600"/>
                  </a:lnTo>
                  <a:lnTo>
                    <a:pt x="21600" y="0"/>
                  </a:lnTo>
                  <a:lnTo>
                    <a:pt x="0" y="15166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11" name="爱设计-4-5">
              <a:extLst>
                <a:ext uri="{FF2B5EF4-FFF2-40B4-BE49-F238E27FC236}">
                  <a16:creationId xmlns:a16="http://schemas.microsoft.com/office/drawing/2014/main" id="{25999DFA-A409-FFDF-89A3-D12CFE33AE8C}"/>
                </a:ext>
              </a:extLst>
            </p:cNvPr>
            <p:cNvSpPr/>
            <p:nvPr/>
          </p:nvSpPr>
          <p:spPr>
            <a:xfrm>
              <a:off x="2011562" y="1351"/>
              <a:ext cx="1496935" cy="2753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60"/>
                  </a:moveTo>
                  <a:lnTo>
                    <a:pt x="10411" y="21600"/>
                  </a:lnTo>
                  <a:lnTo>
                    <a:pt x="21600" y="0"/>
                  </a:lnTo>
                  <a:lnTo>
                    <a:pt x="0" y="10160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12" name="爱设计-4-6">
              <a:extLst>
                <a:ext uri="{FF2B5EF4-FFF2-40B4-BE49-F238E27FC236}">
                  <a16:creationId xmlns:a16="http://schemas.microsoft.com/office/drawing/2014/main" id="{2E97FCDD-490A-3ACA-61D8-9A4DFB970F41}"/>
                </a:ext>
              </a:extLst>
            </p:cNvPr>
            <p:cNvSpPr/>
            <p:nvPr/>
          </p:nvSpPr>
          <p:spPr>
            <a:xfrm>
              <a:off x="3478" y="0"/>
              <a:ext cx="3501451" cy="14531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1443" y="17896"/>
                  </a:lnTo>
                  <a:lnTo>
                    <a:pt x="21600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</p:grpSp>
      <p:sp>
        <p:nvSpPr>
          <p:cNvPr id="13" name="爱设计-5">
            <a:extLst>
              <a:ext uri="{FF2B5EF4-FFF2-40B4-BE49-F238E27FC236}">
                <a16:creationId xmlns:a16="http://schemas.microsoft.com/office/drawing/2014/main" id="{C573F80C-6328-BDEB-C375-F612D14C16BD}"/>
              </a:ext>
            </a:extLst>
          </p:cNvPr>
          <p:cNvSpPr/>
          <p:nvPr/>
        </p:nvSpPr>
        <p:spPr>
          <a:xfrm>
            <a:off x="10704394" y="1650951"/>
            <a:ext cx="515916" cy="515916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4" name="爱设计-6">
            <a:extLst>
              <a:ext uri="{FF2B5EF4-FFF2-40B4-BE49-F238E27FC236}">
                <a16:creationId xmlns:a16="http://schemas.microsoft.com/office/drawing/2014/main" id="{62147F0D-0B2D-5F67-B808-A932180DE0F7}"/>
              </a:ext>
            </a:extLst>
          </p:cNvPr>
          <p:cNvSpPr txBox="1"/>
          <p:nvPr/>
        </p:nvSpPr>
        <p:spPr>
          <a:xfrm>
            <a:off x="8217683" y="1632478"/>
            <a:ext cx="2317947" cy="914609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在不同流量平台开设个人账户，传递品牌声量，对平台用户种草、拉新</a:t>
            </a:r>
          </a:p>
        </p:txBody>
      </p:sp>
      <p:sp>
        <p:nvSpPr>
          <p:cNvPr id="15" name="爱设计-7">
            <a:extLst>
              <a:ext uri="{FF2B5EF4-FFF2-40B4-BE49-F238E27FC236}">
                <a16:creationId xmlns:a16="http://schemas.microsoft.com/office/drawing/2014/main" id="{3623C48B-4A5F-0754-674A-5B339F7449D5}"/>
              </a:ext>
            </a:extLst>
          </p:cNvPr>
          <p:cNvSpPr txBox="1"/>
          <p:nvPr/>
        </p:nvSpPr>
        <p:spPr>
          <a:xfrm>
            <a:off x="8528399" y="1312369"/>
            <a:ext cx="2007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grpSp>
        <p:nvGrpSpPr>
          <p:cNvPr id="16" name="爱设计-8">
            <a:extLst>
              <a:ext uri="{FF2B5EF4-FFF2-40B4-BE49-F238E27FC236}">
                <a16:creationId xmlns:a16="http://schemas.microsoft.com/office/drawing/2014/main" id="{1C899326-F055-738E-95CD-28971BFB6F92}"/>
              </a:ext>
            </a:extLst>
          </p:cNvPr>
          <p:cNvGrpSpPr/>
          <p:nvPr/>
        </p:nvGrpSpPr>
        <p:grpSpPr>
          <a:xfrm>
            <a:off x="1773652" y="3644090"/>
            <a:ext cx="2317947" cy="1832665"/>
            <a:chOff x="2863653" y="4517969"/>
            <a:chExt cx="2317947" cy="1832665"/>
          </a:xfrm>
        </p:grpSpPr>
        <p:sp>
          <p:nvSpPr>
            <p:cNvPr id="17" name="爱设计-8-1">
              <a:extLst>
                <a:ext uri="{FF2B5EF4-FFF2-40B4-BE49-F238E27FC236}">
                  <a16:creationId xmlns:a16="http://schemas.microsoft.com/office/drawing/2014/main" id="{4E8E064E-419C-DEB2-995F-A86F3A39EF60}"/>
                </a:ext>
              </a:extLst>
            </p:cNvPr>
            <p:cNvSpPr/>
            <p:nvPr/>
          </p:nvSpPr>
          <p:spPr>
            <a:xfrm>
              <a:off x="3744283" y="4517969"/>
              <a:ext cx="515916" cy="515916"/>
            </a:xfrm>
            <a:prstGeom prst="rect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C5045EF-7FC0-4052-5E60-0DB3415311D5}"/>
                </a:ext>
              </a:extLst>
            </p:cNvPr>
            <p:cNvGrpSpPr/>
            <p:nvPr/>
          </p:nvGrpSpPr>
          <p:grpSpPr>
            <a:xfrm>
              <a:off x="2863653" y="5115916"/>
              <a:ext cx="2317947" cy="1234718"/>
              <a:chOff x="2656879" y="5217495"/>
              <a:chExt cx="2776995" cy="1234718"/>
            </a:xfrm>
          </p:grpSpPr>
          <p:sp>
            <p:nvSpPr>
              <p:cNvPr id="20" name="爱设计-8-2">
                <a:extLst>
                  <a:ext uri="{FF2B5EF4-FFF2-40B4-BE49-F238E27FC236}">
                    <a16:creationId xmlns:a16="http://schemas.microsoft.com/office/drawing/2014/main" id="{958403E8-D06C-E018-BDBD-F3003F4FD41D}"/>
                  </a:ext>
                </a:extLst>
              </p:cNvPr>
              <p:cNvSpPr txBox="1"/>
              <p:nvPr/>
            </p:nvSpPr>
            <p:spPr>
              <a:xfrm>
                <a:off x="2656879" y="5537604"/>
                <a:ext cx="2776995" cy="914609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通过海报、文章、视频、音频、直播等形式创造优质内容，经由内容智能分发</a:t>
                </a:r>
              </a:p>
            </p:txBody>
          </p:sp>
          <p:sp>
            <p:nvSpPr>
              <p:cNvPr id="21" name="爱设计-8-3">
                <a:extLst>
                  <a:ext uri="{FF2B5EF4-FFF2-40B4-BE49-F238E27FC236}">
                    <a16:creationId xmlns:a16="http://schemas.microsoft.com/office/drawing/2014/main" id="{EC0B0CDA-77A2-EC33-B6B1-CAAF9325624B}"/>
                  </a:ext>
                </a:extLst>
              </p:cNvPr>
              <p:cNvSpPr txBox="1"/>
              <p:nvPr/>
            </p:nvSpPr>
            <p:spPr>
              <a:xfrm>
                <a:off x="2898793" y="5217495"/>
                <a:ext cx="24047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内容智能流转</a:t>
                </a:r>
              </a:p>
            </p:txBody>
          </p:sp>
        </p:grpSp>
        <p:sp>
          <p:nvSpPr>
            <p:cNvPr id="19" name="爱设计-8-4">
              <a:extLst>
                <a:ext uri="{FF2B5EF4-FFF2-40B4-BE49-F238E27FC236}">
                  <a16:creationId xmlns:a16="http://schemas.microsoft.com/office/drawing/2014/main" id="{94297047-07ED-4CD4-82E7-D5F027C9E8DF}"/>
                </a:ext>
              </a:extLst>
            </p:cNvPr>
            <p:cNvSpPr/>
            <p:nvPr/>
          </p:nvSpPr>
          <p:spPr>
            <a:xfrm>
              <a:off x="3744282" y="4549942"/>
              <a:ext cx="515918" cy="452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71437" tIns="71437" rIns="71437" bIns="71437" anchor="ctr">
              <a:spAutoFit/>
            </a:bodyPr>
            <a:lstStyle>
              <a:lvl1pPr algn="ctr">
                <a:defRPr sz="35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 sz="20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01</a:t>
              </a:r>
            </a:p>
          </p:txBody>
        </p:sp>
      </p:grpSp>
      <p:grpSp>
        <p:nvGrpSpPr>
          <p:cNvPr id="22" name="爱设计-9">
            <a:extLst>
              <a:ext uri="{FF2B5EF4-FFF2-40B4-BE49-F238E27FC236}">
                <a16:creationId xmlns:a16="http://schemas.microsoft.com/office/drawing/2014/main" id="{7BA0D6C9-F989-0D6B-B4C1-297D2C3AE5BA}"/>
              </a:ext>
            </a:extLst>
          </p:cNvPr>
          <p:cNvGrpSpPr/>
          <p:nvPr/>
        </p:nvGrpSpPr>
        <p:grpSpPr>
          <a:xfrm>
            <a:off x="4682959" y="4090562"/>
            <a:ext cx="2317947" cy="1234718"/>
            <a:chOff x="2656879" y="5217495"/>
            <a:chExt cx="2776995" cy="1234718"/>
          </a:xfrm>
        </p:grpSpPr>
        <p:sp>
          <p:nvSpPr>
            <p:cNvPr id="23" name="爱设计-9-1">
              <a:extLst>
                <a:ext uri="{FF2B5EF4-FFF2-40B4-BE49-F238E27FC236}">
                  <a16:creationId xmlns:a16="http://schemas.microsoft.com/office/drawing/2014/main" id="{632184F2-0BF8-1C9D-2515-8059C00412A0}"/>
                </a:ext>
              </a:extLst>
            </p:cNvPr>
            <p:cNvSpPr txBox="1"/>
            <p:nvPr/>
          </p:nvSpPr>
          <p:spPr>
            <a:xfrm>
              <a:off x="2656879" y="5537604"/>
              <a:ext cx="2776995" cy="914609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基于全社交媒体平台进行全域流量整合营销，借助数据中台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KolRank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提供</a:t>
              </a:r>
            </a:p>
          </p:txBody>
        </p:sp>
        <p:sp>
          <p:nvSpPr>
            <p:cNvPr id="24" name="爱设计-9-2">
              <a:extLst>
                <a:ext uri="{FF2B5EF4-FFF2-40B4-BE49-F238E27FC236}">
                  <a16:creationId xmlns:a16="http://schemas.microsoft.com/office/drawing/2014/main" id="{2E499156-E31F-3CFA-D4A1-C688E2D29F19}"/>
                </a:ext>
              </a:extLst>
            </p:cNvPr>
            <p:cNvSpPr txBox="1"/>
            <p:nvPr/>
          </p:nvSpPr>
          <p:spPr>
            <a:xfrm>
              <a:off x="2898793" y="5217495"/>
              <a:ext cx="2404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数字资产管理</a:t>
              </a:r>
            </a:p>
          </p:txBody>
        </p:sp>
      </p:grpSp>
      <p:grpSp>
        <p:nvGrpSpPr>
          <p:cNvPr id="25" name="爱设计-10">
            <a:extLst>
              <a:ext uri="{FF2B5EF4-FFF2-40B4-BE49-F238E27FC236}">
                <a16:creationId xmlns:a16="http://schemas.microsoft.com/office/drawing/2014/main" id="{952199A1-AA5A-8773-AD15-F2ECE1DCD980}"/>
              </a:ext>
            </a:extLst>
          </p:cNvPr>
          <p:cNvGrpSpPr/>
          <p:nvPr/>
        </p:nvGrpSpPr>
        <p:grpSpPr>
          <a:xfrm>
            <a:off x="5583973" y="3441549"/>
            <a:ext cx="515918" cy="515916"/>
            <a:chOff x="6723768" y="2985289"/>
            <a:chExt cx="515918" cy="515916"/>
          </a:xfrm>
        </p:grpSpPr>
        <p:sp>
          <p:nvSpPr>
            <p:cNvPr id="26" name="爱设计-10-1">
              <a:extLst>
                <a:ext uri="{FF2B5EF4-FFF2-40B4-BE49-F238E27FC236}">
                  <a16:creationId xmlns:a16="http://schemas.microsoft.com/office/drawing/2014/main" id="{1E3C4ABE-F5A4-089C-6ECE-87120DDC5C2E}"/>
                </a:ext>
              </a:extLst>
            </p:cNvPr>
            <p:cNvSpPr/>
            <p:nvPr/>
          </p:nvSpPr>
          <p:spPr>
            <a:xfrm>
              <a:off x="6723768" y="2985289"/>
              <a:ext cx="515916" cy="515916"/>
            </a:xfrm>
            <a:prstGeom prst="rect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27" name="爱设计-10-2">
              <a:extLst>
                <a:ext uri="{FF2B5EF4-FFF2-40B4-BE49-F238E27FC236}">
                  <a16:creationId xmlns:a16="http://schemas.microsoft.com/office/drawing/2014/main" id="{A19A8DFF-5A42-5392-8CAD-37A82DE5E878}"/>
                </a:ext>
              </a:extLst>
            </p:cNvPr>
            <p:cNvSpPr/>
            <p:nvPr/>
          </p:nvSpPr>
          <p:spPr>
            <a:xfrm>
              <a:off x="6723768" y="3017224"/>
              <a:ext cx="515918" cy="452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71437" tIns="71437" rIns="71437" bIns="71437" anchor="ctr">
              <a:spAutoFit/>
            </a:bodyPr>
            <a:lstStyle>
              <a:lvl1pPr algn="ctr">
                <a:defRPr sz="35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 lang="en-US" sz="20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02</a:t>
              </a:r>
              <a:endParaRPr sz="20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28" name="爱设计-11">
            <a:extLst>
              <a:ext uri="{FF2B5EF4-FFF2-40B4-BE49-F238E27FC236}">
                <a16:creationId xmlns:a16="http://schemas.microsoft.com/office/drawing/2014/main" id="{A6703CFD-417D-EA02-5706-5E935C0881A7}"/>
              </a:ext>
            </a:extLst>
          </p:cNvPr>
          <p:cNvGrpSpPr/>
          <p:nvPr/>
        </p:nvGrpSpPr>
        <p:grpSpPr>
          <a:xfrm>
            <a:off x="7810382" y="3014173"/>
            <a:ext cx="2317947" cy="1910688"/>
            <a:chOff x="8988815" y="2826566"/>
            <a:chExt cx="2317947" cy="1910688"/>
          </a:xfrm>
        </p:grpSpPr>
        <p:sp>
          <p:nvSpPr>
            <p:cNvPr id="29" name="爱设计-11-1">
              <a:extLst>
                <a:ext uri="{FF2B5EF4-FFF2-40B4-BE49-F238E27FC236}">
                  <a16:creationId xmlns:a16="http://schemas.microsoft.com/office/drawing/2014/main" id="{A583F52F-4E59-0CA2-89FC-F5D2C421C083}"/>
                </a:ext>
              </a:extLst>
            </p:cNvPr>
            <p:cNvSpPr/>
            <p:nvPr/>
          </p:nvSpPr>
          <p:spPr>
            <a:xfrm>
              <a:off x="9889830" y="2826566"/>
              <a:ext cx="515916" cy="515916"/>
            </a:xfrm>
            <a:prstGeom prst="rect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A4CDA189-E3D1-13D9-1A77-8D745A4B7F90}"/>
                </a:ext>
              </a:extLst>
            </p:cNvPr>
            <p:cNvGrpSpPr/>
            <p:nvPr/>
          </p:nvGrpSpPr>
          <p:grpSpPr>
            <a:xfrm>
              <a:off x="8988815" y="3502536"/>
              <a:ext cx="2317947" cy="1234718"/>
              <a:chOff x="2656879" y="5217495"/>
              <a:chExt cx="2776995" cy="1234718"/>
            </a:xfrm>
          </p:grpSpPr>
          <p:sp>
            <p:nvSpPr>
              <p:cNvPr id="32" name="爱设计-11-2">
                <a:extLst>
                  <a:ext uri="{FF2B5EF4-FFF2-40B4-BE49-F238E27FC236}">
                    <a16:creationId xmlns:a16="http://schemas.microsoft.com/office/drawing/2014/main" id="{F986037D-8A36-85E2-1835-CCFDAF7E8A93}"/>
                  </a:ext>
                </a:extLst>
              </p:cNvPr>
              <p:cNvSpPr txBox="1"/>
              <p:nvPr/>
            </p:nvSpPr>
            <p:spPr>
              <a:xfrm>
                <a:off x="2656879" y="5537604"/>
                <a:ext cx="2776995" cy="914609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以优质内容作为营销输出核心，承载品牌内核，引发用户的情感共鸣和价值观认同</a:t>
                </a:r>
              </a:p>
            </p:txBody>
          </p:sp>
          <p:sp>
            <p:nvSpPr>
              <p:cNvPr id="33" name="爱设计-11-3">
                <a:extLst>
                  <a:ext uri="{FF2B5EF4-FFF2-40B4-BE49-F238E27FC236}">
                    <a16:creationId xmlns:a16="http://schemas.microsoft.com/office/drawing/2014/main" id="{EEBCBFA4-6A5A-4046-32F9-D061B35B3427}"/>
                  </a:ext>
                </a:extLst>
              </p:cNvPr>
              <p:cNvSpPr txBox="1"/>
              <p:nvPr/>
            </p:nvSpPr>
            <p:spPr>
              <a:xfrm>
                <a:off x="2898793" y="5217495"/>
                <a:ext cx="24047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内容智能流转</a:t>
                </a:r>
              </a:p>
            </p:txBody>
          </p:sp>
        </p:grpSp>
        <p:sp>
          <p:nvSpPr>
            <p:cNvPr id="31" name="爱设计-11-4">
              <a:extLst>
                <a:ext uri="{FF2B5EF4-FFF2-40B4-BE49-F238E27FC236}">
                  <a16:creationId xmlns:a16="http://schemas.microsoft.com/office/drawing/2014/main" id="{B52268D6-9944-5559-A1ED-2A78024C602C}"/>
                </a:ext>
              </a:extLst>
            </p:cNvPr>
            <p:cNvSpPr/>
            <p:nvPr/>
          </p:nvSpPr>
          <p:spPr>
            <a:xfrm>
              <a:off x="9889828" y="2873057"/>
              <a:ext cx="515918" cy="452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71437" tIns="71437" rIns="71437" bIns="71437" anchor="ctr">
              <a:spAutoFit/>
            </a:bodyPr>
            <a:lstStyle>
              <a:lvl1pPr algn="ctr">
                <a:defRPr sz="35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 lang="en-US" sz="20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03</a:t>
              </a:r>
              <a:endParaRPr sz="20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sp>
        <p:nvSpPr>
          <p:cNvPr id="34" name="爱设计-12">
            <a:extLst>
              <a:ext uri="{FF2B5EF4-FFF2-40B4-BE49-F238E27FC236}">
                <a16:creationId xmlns:a16="http://schemas.microsoft.com/office/drawing/2014/main" id="{ADCD5059-B8F7-4DED-102A-31E8E29B8A15}"/>
              </a:ext>
            </a:extLst>
          </p:cNvPr>
          <p:cNvSpPr/>
          <p:nvPr/>
        </p:nvSpPr>
        <p:spPr>
          <a:xfrm>
            <a:off x="10704392" y="1672514"/>
            <a:ext cx="515918" cy="45204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algn="ctr">
              <a:defRPr sz="35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lang="en-US" sz="20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sz="20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54449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爱设计-1">
            <a:extLst>
              <a:ext uri="{FF2B5EF4-FFF2-40B4-BE49-F238E27FC236}">
                <a16:creationId xmlns:a16="http://schemas.microsoft.com/office/drawing/2014/main" id="{5B63DAEC-D00C-2CED-44CF-965895CC4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6"/>
            <a:ext cx="12193057" cy="6858594"/>
          </a:xfrm>
          <a:prstGeom prst="rect">
            <a:avLst/>
          </a:prstGeom>
        </p:spPr>
      </p:pic>
      <p:grpSp>
        <p:nvGrpSpPr>
          <p:cNvPr id="2" name="爱设计-2">
            <a:extLst>
              <a:ext uri="{FF2B5EF4-FFF2-40B4-BE49-F238E27FC236}">
                <a16:creationId xmlns:a16="http://schemas.microsoft.com/office/drawing/2014/main" id="{F1D5889A-5917-34EC-AFA5-91DB19B5DE3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7E3740E8-B4A8-93E1-49AF-E1DCEF612B0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2-2">
              <a:extLst>
                <a:ext uri="{FF2B5EF4-FFF2-40B4-BE49-F238E27FC236}">
                  <a16:creationId xmlns:a16="http://schemas.microsoft.com/office/drawing/2014/main" id="{098726B2-4F3A-E91F-12A6-EA1E76B2968F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" name="爱设计-3">
            <a:extLst>
              <a:ext uri="{FF2B5EF4-FFF2-40B4-BE49-F238E27FC236}">
                <a16:creationId xmlns:a16="http://schemas.microsoft.com/office/drawing/2014/main" id="{F200E61B-98FE-0B68-4B0A-CFC07D12D5EC}"/>
              </a:ext>
            </a:extLst>
          </p:cNvPr>
          <p:cNvGrpSpPr/>
          <p:nvPr/>
        </p:nvGrpSpPr>
        <p:grpSpPr>
          <a:xfrm>
            <a:off x="2169268" y="2000251"/>
            <a:ext cx="745382" cy="3696090"/>
            <a:chOff x="2270760" y="1986671"/>
            <a:chExt cx="643890" cy="3647049"/>
          </a:xfrm>
        </p:grpSpPr>
        <p:grpSp>
          <p:nvGrpSpPr>
            <p:cNvPr id="6" name="îṩḷiḑe">
              <a:extLst>
                <a:ext uri="{FF2B5EF4-FFF2-40B4-BE49-F238E27FC236}">
                  <a16:creationId xmlns:a16="http://schemas.microsoft.com/office/drawing/2014/main" id="{5D281165-8C27-64AA-6C09-52CA2C7CD851}"/>
                </a:ext>
              </a:extLst>
            </p:cNvPr>
            <p:cNvGrpSpPr/>
            <p:nvPr/>
          </p:nvGrpSpPr>
          <p:grpSpPr>
            <a:xfrm>
              <a:off x="2270760" y="1986671"/>
              <a:ext cx="643890" cy="1754749"/>
              <a:chOff x="2270760" y="1986671"/>
              <a:chExt cx="643890" cy="1754749"/>
            </a:xfrm>
          </p:grpSpPr>
          <p:sp>
            <p:nvSpPr>
              <p:cNvPr id="10" name="爱设计-3-1">
                <a:extLst>
                  <a:ext uri="{FF2B5EF4-FFF2-40B4-BE49-F238E27FC236}">
                    <a16:creationId xmlns:a16="http://schemas.microsoft.com/office/drawing/2014/main" id="{19568B07-B37D-7F47-B147-17143C2730D6}"/>
                  </a:ext>
                </a:extLst>
              </p:cNvPr>
              <p:cNvSpPr/>
              <p:nvPr/>
            </p:nvSpPr>
            <p:spPr>
              <a:xfrm>
                <a:off x="2270760" y="3223260"/>
                <a:ext cx="640080" cy="518160"/>
              </a:xfrm>
              <a:custGeom>
                <a:avLst/>
                <a:gdLst>
                  <a:gd name="connsiteX0" fmla="*/ 0 w 640080"/>
                  <a:gd name="connsiteY0" fmla="*/ 518160 h 518160"/>
                  <a:gd name="connsiteX1" fmla="*/ 457200 w 640080"/>
                  <a:gd name="connsiteY1" fmla="*/ 518160 h 518160"/>
                  <a:gd name="connsiteX2" fmla="*/ 457200 w 640080"/>
                  <a:gd name="connsiteY2" fmla="*/ 0 h 518160"/>
                  <a:gd name="connsiteX3" fmla="*/ 640080 w 640080"/>
                  <a:gd name="connsiteY3" fmla="*/ 0 h 518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0080" h="518160">
                    <a:moveTo>
                      <a:pt x="0" y="518160"/>
                    </a:moveTo>
                    <a:lnTo>
                      <a:pt x="457200" y="518160"/>
                    </a:lnTo>
                    <a:lnTo>
                      <a:pt x="457200" y="0"/>
                    </a:lnTo>
                    <a:lnTo>
                      <a:pt x="640080" y="0"/>
                    </a:lnTo>
                  </a:path>
                </a:pathLst>
              </a:custGeom>
              <a:noFill/>
              <a:ln w="15875" cap="rnd" cmpd="sng" algn="ctr">
                <a:solidFill>
                  <a:schemeClr val="accent1"/>
                </a:solidFill>
                <a:prstDash val="sysDot"/>
                <a:miter lim="800000"/>
                <a:tailEnd type="triangle" w="sm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爱设计-3-2">
                <a:extLst>
                  <a:ext uri="{FF2B5EF4-FFF2-40B4-BE49-F238E27FC236}">
                    <a16:creationId xmlns:a16="http://schemas.microsoft.com/office/drawing/2014/main" id="{0C3AB4EB-FF0E-1FBB-DAA0-95969BB4139E}"/>
                  </a:ext>
                </a:extLst>
              </p:cNvPr>
              <p:cNvSpPr/>
              <p:nvPr/>
            </p:nvSpPr>
            <p:spPr>
              <a:xfrm>
                <a:off x="2290763" y="1986671"/>
                <a:ext cx="623887" cy="1613780"/>
              </a:xfrm>
              <a:custGeom>
                <a:avLst/>
                <a:gdLst>
                  <a:gd name="connsiteX0" fmla="*/ 0 w 623887"/>
                  <a:gd name="connsiteY0" fmla="*/ 1595437 h 1595437"/>
                  <a:gd name="connsiteX1" fmla="*/ 323850 w 623887"/>
                  <a:gd name="connsiteY1" fmla="*/ 1595437 h 1595437"/>
                  <a:gd name="connsiteX2" fmla="*/ 323850 w 623887"/>
                  <a:gd name="connsiteY2" fmla="*/ 0 h 1595437"/>
                  <a:gd name="connsiteX3" fmla="*/ 623887 w 623887"/>
                  <a:gd name="connsiteY3" fmla="*/ 0 h 159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3887" h="1595437">
                    <a:moveTo>
                      <a:pt x="0" y="1595437"/>
                    </a:moveTo>
                    <a:lnTo>
                      <a:pt x="323850" y="1595437"/>
                    </a:lnTo>
                    <a:lnTo>
                      <a:pt x="323850" y="0"/>
                    </a:lnTo>
                    <a:lnTo>
                      <a:pt x="623887" y="0"/>
                    </a:lnTo>
                  </a:path>
                </a:pathLst>
              </a:custGeom>
              <a:noFill/>
              <a:ln w="15875" cap="rnd" cmpd="sng" algn="ctr">
                <a:solidFill>
                  <a:schemeClr val="accent1"/>
                </a:solidFill>
                <a:prstDash val="sysDot"/>
                <a:miter lim="800000"/>
                <a:tailEnd type="triangle" w="sm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" name="îsľiḑé">
              <a:extLst>
                <a:ext uri="{FF2B5EF4-FFF2-40B4-BE49-F238E27FC236}">
                  <a16:creationId xmlns:a16="http://schemas.microsoft.com/office/drawing/2014/main" id="{BEC1A679-95A8-6598-FD27-947F15639509}"/>
                </a:ext>
              </a:extLst>
            </p:cNvPr>
            <p:cNvGrpSpPr/>
            <p:nvPr/>
          </p:nvGrpSpPr>
          <p:grpSpPr>
            <a:xfrm flipV="1">
              <a:off x="2270760" y="3878971"/>
              <a:ext cx="643890" cy="1754749"/>
              <a:chOff x="2270760" y="1986671"/>
              <a:chExt cx="643890" cy="1754749"/>
            </a:xfrm>
          </p:grpSpPr>
          <p:sp>
            <p:nvSpPr>
              <p:cNvPr id="8" name="爱设计-3-3">
                <a:extLst>
                  <a:ext uri="{FF2B5EF4-FFF2-40B4-BE49-F238E27FC236}">
                    <a16:creationId xmlns:a16="http://schemas.microsoft.com/office/drawing/2014/main" id="{A8F0A1A0-9D65-9BB2-65CE-971B56B424BD}"/>
                  </a:ext>
                </a:extLst>
              </p:cNvPr>
              <p:cNvSpPr/>
              <p:nvPr/>
            </p:nvSpPr>
            <p:spPr>
              <a:xfrm>
                <a:off x="2270760" y="3223260"/>
                <a:ext cx="640080" cy="518160"/>
              </a:xfrm>
              <a:custGeom>
                <a:avLst/>
                <a:gdLst>
                  <a:gd name="connsiteX0" fmla="*/ 0 w 640080"/>
                  <a:gd name="connsiteY0" fmla="*/ 518160 h 518160"/>
                  <a:gd name="connsiteX1" fmla="*/ 457200 w 640080"/>
                  <a:gd name="connsiteY1" fmla="*/ 518160 h 518160"/>
                  <a:gd name="connsiteX2" fmla="*/ 457200 w 640080"/>
                  <a:gd name="connsiteY2" fmla="*/ 0 h 518160"/>
                  <a:gd name="connsiteX3" fmla="*/ 640080 w 640080"/>
                  <a:gd name="connsiteY3" fmla="*/ 0 h 518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0080" h="518160">
                    <a:moveTo>
                      <a:pt x="0" y="518160"/>
                    </a:moveTo>
                    <a:lnTo>
                      <a:pt x="457200" y="518160"/>
                    </a:lnTo>
                    <a:lnTo>
                      <a:pt x="457200" y="0"/>
                    </a:lnTo>
                    <a:lnTo>
                      <a:pt x="640080" y="0"/>
                    </a:lnTo>
                  </a:path>
                </a:pathLst>
              </a:custGeom>
              <a:noFill/>
              <a:ln w="15875" cap="rnd" cmpd="sng" algn="ctr">
                <a:solidFill>
                  <a:schemeClr val="accent1"/>
                </a:solidFill>
                <a:prstDash val="sysDot"/>
                <a:miter lim="800000"/>
                <a:tailEnd type="triangle" w="sm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爱设计-3-4">
                <a:extLst>
                  <a:ext uri="{FF2B5EF4-FFF2-40B4-BE49-F238E27FC236}">
                    <a16:creationId xmlns:a16="http://schemas.microsoft.com/office/drawing/2014/main" id="{86841DBE-951E-A444-EB0B-1E63B9111B20}"/>
                  </a:ext>
                </a:extLst>
              </p:cNvPr>
              <p:cNvSpPr/>
              <p:nvPr/>
            </p:nvSpPr>
            <p:spPr>
              <a:xfrm>
                <a:off x="2290763" y="1986671"/>
                <a:ext cx="623887" cy="1613780"/>
              </a:xfrm>
              <a:custGeom>
                <a:avLst/>
                <a:gdLst>
                  <a:gd name="connsiteX0" fmla="*/ 0 w 623887"/>
                  <a:gd name="connsiteY0" fmla="*/ 1595437 h 1595437"/>
                  <a:gd name="connsiteX1" fmla="*/ 323850 w 623887"/>
                  <a:gd name="connsiteY1" fmla="*/ 1595437 h 1595437"/>
                  <a:gd name="connsiteX2" fmla="*/ 323850 w 623887"/>
                  <a:gd name="connsiteY2" fmla="*/ 0 h 1595437"/>
                  <a:gd name="connsiteX3" fmla="*/ 623887 w 623887"/>
                  <a:gd name="connsiteY3" fmla="*/ 0 h 159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3887" h="1595437">
                    <a:moveTo>
                      <a:pt x="0" y="1595437"/>
                    </a:moveTo>
                    <a:lnTo>
                      <a:pt x="323850" y="1595437"/>
                    </a:lnTo>
                    <a:lnTo>
                      <a:pt x="323850" y="0"/>
                    </a:lnTo>
                    <a:lnTo>
                      <a:pt x="623887" y="0"/>
                    </a:lnTo>
                  </a:path>
                </a:pathLst>
              </a:custGeom>
              <a:noFill/>
              <a:ln w="15875" cap="rnd" cmpd="sng" algn="ctr">
                <a:solidFill>
                  <a:schemeClr val="accent1"/>
                </a:solidFill>
                <a:prstDash val="sysDot"/>
                <a:miter lim="800000"/>
                <a:tailEnd type="triangle" w="sm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2" name="爱设计-4">
            <a:extLst>
              <a:ext uri="{FF2B5EF4-FFF2-40B4-BE49-F238E27FC236}">
                <a16:creationId xmlns:a16="http://schemas.microsoft.com/office/drawing/2014/main" id="{4A8E78F1-39A0-E016-399B-C82218067B4C}"/>
              </a:ext>
            </a:extLst>
          </p:cNvPr>
          <p:cNvSpPr/>
          <p:nvPr/>
        </p:nvSpPr>
        <p:spPr>
          <a:xfrm>
            <a:off x="3015213" y="1467285"/>
            <a:ext cx="7996594" cy="1015416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76200" algn="ctr" rotWithShape="0">
              <a:schemeClr val="accent1">
                <a:alpha val="26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3" name="爱设计-5">
            <a:extLst>
              <a:ext uri="{FF2B5EF4-FFF2-40B4-BE49-F238E27FC236}">
                <a16:creationId xmlns:a16="http://schemas.microsoft.com/office/drawing/2014/main" id="{B192D06F-C67B-DD88-F210-2AE496980E3F}"/>
              </a:ext>
            </a:extLst>
          </p:cNvPr>
          <p:cNvSpPr/>
          <p:nvPr/>
        </p:nvSpPr>
        <p:spPr>
          <a:xfrm rot="5400000" flipH="1" flipV="1">
            <a:off x="3015144" y="1467358"/>
            <a:ext cx="177167" cy="177024"/>
          </a:xfrm>
          <a:custGeom>
            <a:avLst/>
            <a:gdLst>
              <a:gd name="connsiteX0" fmla="*/ 0 w 482600"/>
              <a:gd name="connsiteY0" fmla="*/ 0 h 495300"/>
              <a:gd name="connsiteX1" fmla="*/ 482600 w 482600"/>
              <a:gd name="connsiteY1" fmla="*/ 0 h 495300"/>
              <a:gd name="connsiteX2" fmla="*/ 482600 w 482600"/>
              <a:gd name="connsiteY2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600" h="495300">
                <a:moveTo>
                  <a:pt x="0" y="0"/>
                </a:moveTo>
                <a:lnTo>
                  <a:pt x="482600" y="0"/>
                </a:lnTo>
                <a:lnTo>
                  <a:pt x="482600" y="495300"/>
                </a:lnTo>
              </a:path>
            </a:pathLst>
          </a:custGeom>
          <a:noFill/>
          <a:ln w="47625" cap="sq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4" name="爱设计-6">
            <a:extLst>
              <a:ext uri="{FF2B5EF4-FFF2-40B4-BE49-F238E27FC236}">
                <a16:creationId xmlns:a16="http://schemas.microsoft.com/office/drawing/2014/main" id="{89628F85-BA1E-F042-62B9-E95F5CC64D12}"/>
              </a:ext>
            </a:extLst>
          </p:cNvPr>
          <p:cNvSpPr/>
          <p:nvPr/>
        </p:nvSpPr>
        <p:spPr>
          <a:xfrm rot="16200000" flipH="1" flipV="1">
            <a:off x="10834711" y="2305605"/>
            <a:ext cx="177167" cy="177024"/>
          </a:xfrm>
          <a:custGeom>
            <a:avLst/>
            <a:gdLst>
              <a:gd name="connsiteX0" fmla="*/ 0 w 482600"/>
              <a:gd name="connsiteY0" fmla="*/ 0 h 495300"/>
              <a:gd name="connsiteX1" fmla="*/ 482600 w 482600"/>
              <a:gd name="connsiteY1" fmla="*/ 0 h 495300"/>
              <a:gd name="connsiteX2" fmla="*/ 482600 w 482600"/>
              <a:gd name="connsiteY2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600" h="495300">
                <a:moveTo>
                  <a:pt x="0" y="0"/>
                </a:moveTo>
                <a:lnTo>
                  <a:pt x="482600" y="0"/>
                </a:lnTo>
                <a:lnTo>
                  <a:pt x="482600" y="495300"/>
                </a:lnTo>
              </a:path>
            </a:pathLst>
          </a:custGeom>
          <a:noFill/>
          <a:ln w="47625" cap="sq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5" name="爱设计-7">
            <a:extLst>
              <a:ext uri="{FF2B5EF4-FFF2-40B4-BE49-F238E27FC236}">
                <a16:creationId xmlns:a16="http://schemas.microsoft.com/office/drawing/2014/main" id="{5A9F416D-DECC-59EA-BAA8-37FEB4ADF095}"/>
              </a:ext>
            </a:extLst>
          </p:cNvPr>
          <p:cNvSpPr/>
          <p:nvPr/>
        </p:nvSpPr>
        <p:spPr>
          <a:xfrm>
            <a:off x="6337691" y="1676578"/>
            <a:ext cx="4500061" cy="596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通过海报、文章、视频、音频、直播等形式创造优质内容，经由内容智能中台分发到各个渠道，触达用户</a:t>
            </a:r>
          </a:p>
        </p:txBody>
      </p:sp>
      <p:cxnSp>
        <p:nvCxnSpPr>
          <p:cNvPr id="16" name="爱设计-8">
            <a:extLst>
              <a:ext uri="{FF2B5EF4-FFF2-40B4-BE49-F238E27FC236}">
                <a16:creationId xmlns:a16="http://schemas.microsoft.com/office/drawing/2014/main" id="{EAA92A78-607E-E508-8097-3B532CEFFA7D}"/>
              </a:ext>
            </a:extLst>
          </p:cNvPr>
          <p:cNvCxnSpPr>
            <a:cxnSpLocks/>
          </p:cNvCxnSpPr>
          <p:nvPr/>
        </p:nvCxnSpPr>
        <p:spPr>
          <a:xfrm>
            <a:off x="6229984" y="1585342"/>
            <a:ext cx="0" cy="779302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  <a:effectLst/>
        </p:spPr>
      </p:cxnSp>
      <p:sp>
        <p:nvSpPr>
          <p:cNvPr id="17" name="爱设计-9">
            <a:extLst>
              <a:ext uri="{FF2B5EF4-FFF2-40B4-BE49-F238E27FC236}">
                <a16:creationId xmlns:a16="http://schemas.microsoft.com/office/drawing/2014/main" id="{10B4F75D-31BA-29AA-EF98-0D7CD5BBFFF3}"/>
              </a:ext>
            </a:extLst>
          </p:cNvPr>
          <p:cNvSpPr/>
          <p:nvPr/>
        </p:nvSpPr>
        <p:spPr>
          <a:xfrm>
            <a:off x="3394406" y="1685672"/>
            <a:ext cx="499622" cy="541212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" name="爱设计-10">
            <a:extLst>
              <a:ext uri="{FF2B5EF4-FFF2-40B4-BE49-F238E27FC236}">
                <a16:creationId xmlns:a16="http://schemas.microsoft.com/office/drawing/2014/main" id="{4B49B546-550A-B397-8019-F658842FFA50}"/>
              </a:ext>
            </a:extLst>
          </p:cNvPr>
          <p:cNvSpPr txBox="1"/>
          <p:nvPr/>
        </p:nvSpPr>
        <p:spPr>
          <a:xfrm>
            <a:off x="4041010" y="1646200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2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9" name="爱设计-11">
            <a:extLst>
              <a:ext uri="{FF2B5EF4-FFF2-40B4-BE49-F238E27FC236}">
                <a16:creationId xmlns:a16="http://schemas.microsoft.com/office/drawing/2014/main" id="{20A4E479-8E8F-EC2F-3C60-5D926A86A503}"/>
              </a:ext>
            </a:extLst>
          </p:cNvPr>
          <p:cNvSpPr txBox="1"/>
          <p:nvPr/>
        </p:nvSpPr>
        <p:spPr>
          <a:xfrm>
            <a:off x="4132848" y="2065300"/>
            <a:ext cx="157575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Intelligent flow of content</a:t>
            </a:r>
          </a:p>
        </p:txBody>
      </p:sp>
      <p:sp>
        <p:nvSpPr>
          <p:cNvPr id="20" name="爱设计-12">
            <a:extLst>
              <a:ext uri="{FF2B5EF4-FFF2-40B4-BE49-F238E27FC236}">
                <a16:creationId xmlns:a16="http://schemas.microsoft.com/office/drawing/2014/main" id="{7533686C-7DC9-7BC1-64D8-E50A6E7FF4D3}"/>
              </a:ext>
            </a:extLst>
          </p:cNvPr>
          <p:cNvSpPr/>
          <p:nvPr/>
        </p:nvSpPr>
        <p:spPr>
          <a:xfrm>
            <a:off x="3015213" y="3977749"/>
            <a:ext cx="7996594" cy="1015416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76200" algn="ctr" rotWithShape="0">
              <a:schemeClr val="accent1">
                <a:alpha val="26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1" name="爱设计-13">
            <a:extLst>
              <a:ext uri="{FF2B5EF4-FFF2-40B4-BE49-F238E27FC236}">
                <a16:creationId xmlns:a16="http://schemas.microsoft.com/office/drawing/2014/main" id="{9338B75D-5095-5D21-EB20-84583929ABFA}"/>
              </a:ext>
            </a:extLst>
          </p:cNvPr>
          <p:cNvSpPr/>
          <p:nvPr/>
        </p:nvSpPr>
        <p:spPr>
          <a:xfrm rot="5400000" flipH="1" flipV="1">
            <a:off x="3015144" y="3977822"/>
            <a:ext cx="177167" cy="177024"/>
          </a:xfrm>
          <a:custGeom>
            <a:avLst/>
            <a:gdLst>
              <a:gd name="connsiteX0" fmla="*/ 0 w 482600"/>
              <a:gd name="connsiteY0" fmla="*/ 0 h 495300"/>
              <a:gd name="connsiteX1" fmla="*/ 482600 w 482600"/>
              <a:gd name="connsiteY1" fmla="*/ 0 h 495300"/>
              <a:gd name="connsiteX2" fmla="*/ 482600 w 482600"/>
              <a:gd name="connsiteY2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600" h="495300">
                <a:moveTo>
                  <a:pt x="0" y="0"/>
                </a:moveTo>
                <a:lnTo>
                  <a:pt x="482600" y="0"/>
                </a:lnTo>
                <a:lnTo>
                  <a:pt x="482600" y="495300"/>
                </a:lnTo>
              </a:path>
            </a:pathLst>
          </a:custGeom>
          <a:noFill/>
          <a:ln w="47625" cap="sq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2" name="爱设计-14">
            <a:extLst>
              <a:ext uri="{FF2B5EF4-FFF2-40B4-BE49-F238E27FC236}">
                <a16:creationId xmlns:a16="http://schemas.microsoft.com/office/drawing/2014/main" id="{86C9B4A4-7538-1FC2-AF18-784037C85A48}"/>
              </a:ext>
            </a:extLst>
          </p:cNvPr>
          <p:cNvSpPr/>
          <p:nvPr/>
        </p:nvSpPr>
        <p:spPr>
          <a:xfrm rot="16200000" flipH="1" flipV="1">
            <a:off x="10834711" y="4816069"/>
            <a:ext cx="177167" cy="177024"/>
          </a:xfrm>
          <a:custGeom>
            <a:avLst/>
            <a:gdLst>
              <a:gd name="connsiteX0" fmla="*/ 0 w 482600"/>
              <a:gd name="connsiteY0" fmla="*/ 0 h 495300"/>
              <a:gd name="connsiteX1" fmla="*/ 482600 w 482600"/>
              <a:gd name="connsiteY1" fmla="*/ 0 h 495300"/>
              <a:gd name="connsiteX2" fmla="*/ 482600 w 482600"/>
              <a:gd name="connsiteY2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600" h="495300">
                <a:moveTo>
                  <a:pt x="0" y="0"/>
                </a:moveTo>
                <a:lnTo>
                  <a:pt x="482600" y="0"/>
                </a:lnTo>
                <a:lnTo>
                  <a:pt x="482600" y="495300"/>
                </a:lnTo>
              </a:path>
            </a:pathLst>
          </a:custGeom>
          <a:noFill/>
          <a:ln w="47625" cap="sq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23" name="爱设计-15">
            <a:extLst>
              <a:ext uri="{FF2B5EF4-FFF2-40B4-BE49-F238E27FC236}">
                <a16:creationId xmlns:a16="http://schemas.microsoft.com/office/drawing/2014/main" id="{3B7E876A-8AAA-AC11-C5FD-3C19BD4BD005}"/>
              </a:ext>
            </a:extLst>
          </p:cNvPr>
          <p:cNvCxnSpPr>
            <a:cxnSpLocks/>
          </p:cNvCxnSpPr>
          <p:nvPr/>
        </p:nvCxnSpPr>
        <p:spPr>
          <a:xfrm>
            <a:off x="6229984" y="4095806"/>
            <a:ext cx="0" cy="779302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  <a:effectLst/>
        </p:spPr>
      </p:cxnSp>
      <p:sp>
        <p:nvSpPr>
          <p:cNvPr id="24" name="爱设计-16">
            <a:extLst>
              <a:ext uri="{FF2B5EF4-FFF2-40B4-BE49-F238E27FC236}">
                <a16:creationId xmlns:a16="http://schemas.microsoft.com/office/drawing/2014/main" id="{B41A8A28-2F2C-FF25-4A80-A61FB03D9198}"/>
              </a:ext>
            </a:extLst>
          </p:cNvPr>
          <p:cNvSpPr txBox="1"/>
          <p:nvPr/>
        </p:nvSpPr>
        <p:spPr>
          <a:xfrm>
            <a:off x="4041010" y="4156664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2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25" name="爱设计-17">
            <a:extLst>
              <a:ext uri="{FF2B5EF4-FFF2-40B4-BE49-F238E27FC236}">
                <a16:creationId xmlns:a16="http://schemas.microsoft.com/office/drawing/2014/main" id="{ABD2FA62-D006-B15D-0002-384009113464}"/>
              </a:ext>
            </a:extLst>
          </p:cNvPr>
          <p:cNvSpPr txBox="1"/>
          <p:nvPr/>
        </p:nvSpPr>
        <p:spPr>
          <a:xfrm>
            <a:off x="4132848" y="4575764"/>
            <a:ext cx="1854675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Brand building communication</a:t>
            </a:r>
          </a:p>
        </p:txBody>
      </p:sp>
      <p:sp>
        <p:nvSpPr>
          <p:cNvPr id="26" name="爱设计-18">
            <a:extLst>
              <a:ext uri="{FF2B5EF4-FFF2-40B4-BE49-F238E27FC236}">
                <a16:creationId xmlns:a16="http://schemas.microsoft.com/office/drawing/2014/main" id="{354EB91E-9548-B12E-1EB9-321B1EBDAA49}"/>
              </a:ext>
            </a:extLst>
          </p:cNvPr>
          <p:cNvSpPr/>
          <p:nvPr/>
        </p:nvSpPr>
        <p:spPr>
          <a:xfrm>
            <a:off x="3379650" y="4232830"/>
            <a:ext cx="512462" cy="512538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7" name="爱设计-19">
            <a:extLst>
              <a:ext uri="{FF2B5EF4-FFF2-40B4-BE49-F238E27FC236}">
                <a16:creationId xmlns:a16="http://schemas.microsoft.com/office/drawing/2014/main" id="{1015ADBD-9D54-9AA6-D015-7389A6DC1EEA}"/>
              </a:ext>
            </a:extLst>
          </p:cNvPr>
          <p:cNvSpPr/>
          <p:nvPr/>
        </p:nvSpPr>
        <p:spPr>
          <a:xfrm>
            <a:off x="3015213" y="5232981"/>
            <a:ext cx="7996594" cy="1015416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76200" algn="ctr" rotWithShape="0">
              <a:schemeClr val="accent1">
                <a:alpha val="26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8" name="爱设计-20">
            <a:extLst>
              <a:ext uri="{FF2B5EF4-FFF2-40B4-BE49-F238E27FC236}">
                <a16:creationId xmlns:a16="http://schemas.microsoft.com/office/drawing/2014/main" id="{AA8E0C50-F7D9-E76B-D202-6A98E9CC74BE}"/>
              </a:ext>
            </a:extLst>
          </p:cNvPr>
          <p:cNvSpPr/>
          <p:nvPr/>
        </p:nvSpPr>
        <p:spPr>
          <a:xfrm rot="5400000" flipH="1" flipV="1">
            <a:off x="3015144" y="5233054"/>
            <a:ext cx="177167" cy="177024"/>
          </a:xfrm>
          <a:custGeom>
            <a:avLst/>
            <a:gdLst>
              <a:gd name="connsiteX0" fmla="*/ 0 w 482600"/>
              <a:gd name="connsiteY0" fmla="*/ 0 h 495300"/>
              <a:gd name="connsiteX1" fmla="*/ 482600 w 482600"/>
              <a:gd name="connsiteY1" fmla="*/ 0 h 495300"/>
              <a:gd name="connsiteX2" fmla="*/ 482600 w 482600"/>
              <a:gd name="connsiteY2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600" h="495300">
                <a:moveTo>
                  <a:pt x="0" y="0"/>
                </a:moveTo>
                <a:lnTo>
                  <a:pt x="482600" y="0"/>
                </a:lnTo>
                <a:lnTo>
                  <a:pt x="482600" y="495300"/>
                </a:lnTo>
              </a:path>
            </a:pathLst>
          </a:custGeom>
          <a:noFill/>
          <a:ln w="47625" cap="sq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9" name="爱设计-21">
            <a:extLst>
              <a:ext uri="{FF2B5EF4-FFF2-40B4-BE49-F238E27FC236}">
                <a16:creationId xmlns:a16="http://schemas.microsoft.com/office/drawing/2014/main" id="{D35DD132-F6D6-1E56-7CD5-408C51DB198B}"/>
              </a:ext>
            </a:extLst>
          </p:cNvPr>
          <p:cNvSpPr/>
          <p:nvPr/>
        </p:nvSpPr>
        <p:spPr>
          <a:xfrm rot="16200000" flipH="1" flipV="1">
            <a:off x="10834711" y="6071301"/>
            <a:ext cx="177167" cy="177024"/>
          </a:xfrm>
          <a:custGeom>
            <a:avLst/>
            <a:gdLst>
              <a:gd name="connsiteX0" fmla="*/ 0 w 482600"/>
              <a:gd name="connsiteY0" fmla="*/ 0 h 495300"/>
              <a:gd name="connsiteX1" fmla="*/ 482600 w 482600"/>
              <a:gd name="connsiteY1" fmla="*/ 0 h 495300"/>
              <a:gd name="connsiteX2" fmla="*/ 482600 w 482600"/>
              <a:gd name="connsiteY2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600" h="495300">
                <a:moveTo>
                  <a:pt x="0" y="0"/>
                </a:moveTo>
                <a:lnTo>
                  <a:pt x="482600" y="0"/>
                </a:lnTo>
                <a:lnTo>
                  <a:pt x="482600" y="495300"/>
                </a:lnTo>
              </a:path>
            </a:pathLst>
          </a:custGeom>
          <a:noFill/>
          <a:ln w="47625" cap="sq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30" name="爱设计-22">
            <a:extLst>
              <a:ext uri="{FF2B5EF4-FFF2-40B4-BE49-F238E27FC236}">
                <a16:creationId xmlns:a16="http://schemas.microsoft.com/office/drawing/2014/main" id="{AAAFBBCA-C44A-D5E4-A855-81C638DA3B3E}"/>
              </a:ext>
            </a:extLst>
          </p:cNvPr>
          <p:cNvCxnSpPr>
            <a:cxnSpLocks/>
          </p:cNvCxnSpPr>
          <p:nvPr/>
        </p:nvCxnSpPr>
        <p:spPr>
          <a:xfrm>
            <a:off x="6229984" y="5351038"/>
            <a:ext cx="0" cy="779302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  <a:effectLst/>
        </p:spPr>
      </p:cxnSp>
      <p:sp>
        <p:nvSpPr>
          <p:cNvPr id="31" name="爱设计-23">
            <a:extLst>
              <a:ext uri="{FF2B5EF4-FFF2-40B4-BE49-F238E27FC236}">
                <a16:creationId xmlns:a16="http://schemas.microsoft.com/office/drawing/2014/main" id="{CA4DB0DD-412F-2717-B267-B7AB6D9A27F4}"/>
              </a:ext>
            </a:extLst>
          </p:cNvPr>
          <p:cNvSpPr txBox="1"/>
          <p:nvPr/>
        </p:nvSpPr>
        <p:spPr>
          <a:xfrm>
            <a:off x="4041010" y="5411896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2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32" name="爱设计-24">
            <a:extLst>
              <a:ext uri="{FF2B5EF4-FFF2-40B4-BE49-F238E27FC236}">
                <a16:creationId xmlns:a16="http://schemas.microsoft.com/office/drawing/2014/main" id="{C84D31C7-4C3D-FA9F-6B41-76A697BC9652}"/>
              </a:ext>
            </a:extLst>
          </p:cNvPr>
          <p:cNvSpPr txBox="1"/>
          <p:nvPr/>
        </p:nvSpPr>
        <p:spPr>
          <a:xfrm>
            <a:off x="4132848" y="5830996"/>
            <a:ext cx="1946046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Full marketing to get customers</a:t>
            </a:r>
          </a:p>
        </p:txBody>
      </p:sp>
      <p:sp>
        <p:nvSpPr>
          <p:cNvPr id="33" name="爱设计-25">
            <a:extLst>
              <a:ext uri="{FF2B5EF4-FFF2-40B4-BE49-F238E27FC236}">
                <a16:creationId xmlns:a16="http://schemas.microsoft.com/office/drawing/2014/main" id="{3744A5EB-0C09-A7CD-53EF-ED37EB346C14}"/>
              </a:ext>
            </a:extLst>
          </p:cNvPr>
          <p:cNvSpPr/>
          <p:nvPr/>
        </p:nvSpPr>
        <p:spPr>
          <a:xfrm>
            <a:off x="3411879" y="5505900"/>
            <a:ext cx="477154" cy="449728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4" name="爱设计-26">
            <a:extLst>
              <a:ext uri="{FF2B5EF4-FFF2-40B4-BE49-F238E27FC236}">
                <a16:creationId xmlns:a16="http://schemas.microsoft.com/office/drawing/2014/main" id="{482196E2-7B22-CE58-8CB1-CCDD223CD982}"/>
              </a:ext>
            </a:extLst>
          </p:cNvPr>
          <p:cNvSpPr/>
          <p:nvPr/>
        </p:nvSpPr>
        <p:spPr>
          <a:xfrm>
            <a:off x="3015213" y="2722517"/>
            <a:ext cx="7996594" cy="1015416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76200" algn="ctr" rotWithShape="0">
              <a:schemeClr val="accent1">
                <a:alpha val="26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5" name="爱设计-27">
            <a:extLst>
              <a:ext uri="{FF2B5EF4-FFF2-40B4-BE49-F238E27FC236}">
                <a16:creationId xmlns:a16="http://schemas.microsoft.com/office/drawing/2014/main" id="{53D141EC-8C90-0CA2-B952-B39520B4F02F}"/>
              </a:ext>
            </a:extLst>
          </p:cNvPr>
          <p:cNvSpPr/>
          <p:nvPr/>
        </p:nvSpPr>
        <p:spPr>
          <a:xfrm rot="5400000" flipH="1" flipV="1">
            <a:off x="3015144" y="2722590"/>
            <a:ext cx="177167" cy="177024"/>
          </a:xfrm>
          <a:custGeom>
            <a:avLst/>
            <a:gdLst>
              <a:gd name="connsiteX0" fmla="*/ 0 w 482600"/>
              <a:gd name="connsiteY0" fmla="*/ 0 h 495300"/>
              <a:gd name="connsiteX1" fmla="*/ 482600 w 482600"/>
              <a:gd name="connsiteY1" fmla="*/ 0 h 495300"/>
              <a:gd name="connsiteX2" fmla="*/ 482600 w 482600"/>
              <a:gd name="connsiteY2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600" h="495300">
                <a:moveTo>
                  <a:pt x="0" y="0"/>
                </a:moveTo>
                <a:lnTo>
                  <a:pt x="482600" y="0"/>
                </a:lnTo>
                <a:lnTo>
                  <a:pt x="482600" y="495300"/>
                </a:lnTo>
              </a:path>
            </a:pathLst>
          </a:custGeom>
          <a:noFill/>
          <a:ln w="47625" cap="sq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6" name="爱设计-28">
            <a:extLst>
              <a:ext uri="{FF2B5EF4-FFF2-40B4-BE49-F238E27FC236}">
                <a16:creationId xmlns:a16="http://schemas.microsoft.com/office/drawing/2014/main" id="{8BC14FD3-52B8-F532-B7FA-5B2B0D666072}"/>
              </a:ext>
            </a:extLst>
          </p:cNvPr>
          <p:cNvSpPr/>
          <p:nvPr/>
        </p:nvSpPr>
        <p:spPr>
          <a:xfrm rot="16200000" flipH="1" flipV="1">
            <a:off x="10834711" y="3560837"/>
            <a:ext cx="177167" cy="177024"/>
          </a:xfrm>
          <a:custGeom>
            <a:avLst/>
            <a:gdLst>
              <a:gd name="connsiteX0" fmla="*/ 0 w 482600"/>
              <a:gd name="connsiteY0" fmla="*/ 0 h 495300"/>
              <a:gd name="connsiteX1" fmla="*/ 482600 w 482600"/>
              <a:gd name="connsiteY1" fmla="*/ 0 h 495300"/>
              <a:gd name="connsiteX2" fmla="*/ 482600 w 482600"/>
              <a:gd name="connsiteY2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600" h="495300">
                <a:moveTo>
                  <a:pt x="0" y="0"/>
                </a:moveTo>
                <a:lnTo>
                  <a:pt x="482600" y="0"/>
                </a:lnTo>
                <a:lnTo>
                  <a:pt x="482600" y="495300"/>
                </a:lnTo>
              </a:path>
            </a:pathLst>
          </a:custGeom>
          <a:noFill/>
          <a:ln w="47625" cap="sq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37" name="爱设计-29">
            <a:extLst>
              <a:ext uri="{FF2B5EF4-FFF2-40B4-BE49-F238E27FC236}">
                <a16:creationId xmlns:a16="http://schemas.microsoft.com/office/drawing/2014/main" id="{C03912F5-5460-2568-3AB8-9CFBED3F1E81}"/>
              </a:ext>
            </a:extLst>
          </p:cNvPr>
          <p:cNvCxnSpPr>
            <a:cxnSpLocks/>
          </p:cNvCxnSpPr>
          <p:nvPr/>
        </p:nvCxnSpPr>
        <p:spPr>
          <a:xfrm>
            <a:off x="6229984" y="2840574"/>
            <a:ext cx="0" cy="779302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  <a:effectLst/>
        </p:spPr>
      </p:cxnSp>
      <p:sp>
        <p:nvSpPr>
          <p:cNvPr id="38" name="爱设计-30">
            <a:extLst>
              <a:ext uri="{FF2B5EF4-FFF2-40B4-BE49-F238E27FC236}">
                <a16:creationId xmlns:a16="http://schemas.microsoft.com/office/drawing/2014/main" id="{63EBD74A-31C1-815F-416B-80DEFD3F508F}"/>
              </a:ext>
            </a:extLst>
          </p:cNvPr>
          <p:cNvSpPr txBox="1"/>
          <p:nvPr/>
        </p:nvSpPr>
        <p:spPr>
          <a:xfrm>
            <a:off x="4041010" y="2901432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2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39" name="爱设计-31">
            <a:extLst>
              <a:ext uri="{FF2B5EF4-FFF2-40B4-BE49-F238E27FC236}">
                <a16:creationId xmlns:a16="http://schemas.microsoft.com/office/drawing/2014/main" id="{2AE6A995-FF79-EEA5-51D2-7F2E66620942}"/>
              </a:ext>
            </a:extLst>
          </p:cNvPr>
          <p:cNvSpPr txBox="1"/>
          <p:nvPr/>
        </p:nvSpPr>
        <p:spPr>
          <a:xfrm>
            <a:off x="4132848" y="3320532"/>
            <a:ext cx="1620636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Digital asset Management</a:t>
            </a:r>
          </a:p>
        </p:txBody>
      </p:sp>
      <p:sp>
        <p:nvSpPr>
          <p:cNvPr id="40" name="爱设计-32">
            <a:extLst>
              <a:ext uri="{FF2B5EF4-FFF2-40B4-BE49-F238E27FC236}">
                <a16:creationId xmlns:a16="http://schemas.microsoft.com/office/drawing/2014/main" id="{274A0504-909E-96A2-1E60-3BFF02362C92}"/>
              </a:ext>
            </a:extLst>
          </p:cNvPr>
          <p:cNvSpPr/>
          <p:nvPr/>
        </p:nvSpPr>
        <p:spPr>
          <a:xfrm>
            <a:off x="3395690" y="3000664"/>
            <a:ext cx="495486" cy="47950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41" name="爱设计-33">
            <a:extLst>
              <a:ext uri="{FF2B5EF4-FFF2-40B4-BE49-F238E27FC236}">
                <a16:creationId xmlns:a16="http://schemas.microsoft.com/office/drawing/2014/main" id="{69A9A130-B250-A4CF-99EA-E80C8D5EAE1A}"/>
              </a:ext>
            </a:extLst>
          </p:cNvPr>
          <p:cNvGrpSpPr/>
          <p:nvPr/>
        </p:nvGrpSpPr>
        <p:grpSpPr>
          <a:xfrm>
            <a:off x="1180193" y="1467286"/>
            <a:ext cx="1068340" cy="4781112"/>
            <a:chOff x="1180193" y="1467286"/>
            <a:chExt cx="1068340" cy="4781112"/>
          </a:xfrm>
        </p:grpSpPr>
        <p:sp>
          <p:nvSpPr>
            <p:cNvPr id="42" name="爱设计-33-1">
              <a:extLst>
                <a:ext uri="{FF2B5EF4-FFF2-40B4-BE49-F238E27FC236}">
                  <a16:creationId xmlns:a16="http://schemas.microsoft.com/office/drawing/2014/main" id="{383B7046-A0D7-0860-1F4A-9CBE5F5637F4}"/>
                </a:ext>
              </a:extLst>
            </p:cNvPr>
            <p:cNvSpPr/>
            <p:nvPr/>
          </p:nvSpPr>
          <p:spPr>
            <a:xfrm>
              <a:off x="1180193" y="1467286"/>
              <a:ext cx="1068340" cy="4781112"/>
            </a:xfrm>
            <a:prstGeom prst="roundRect">
              <a:avLst>
                <a:gd name="adj" fmla="val 1241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algn="ctr" rotWithShape="0">
                <a:schemeClr val="accent1">
                  <a:alpha val="26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爱设计-33-2">
              <a:extLst>
                <a:ext uri="{FF2B5EF4-FFF2-40B4-BE49-F238E27FC236}">
                  <a16:creationId xmlns:a16="http://schemas.microsoft.com/office/drawing/2014/main" id="{A1BAB8AE-C0AC-0220-D853-789DF2952F98}"/>
                </a:ext>
              </a:extLst>
            </p:cNvPr>
            <p:cNvSpPr txBox="1"/>
            <p:nvPr/>
          </p:nvSpPr>
          <p:spPr>
            <a:xfrm>
              <a:off x="1385043" y="1585342"/>
              <a:ext cx="658642" cy="4545000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在线设计与协作平台</a:t>
              </a:r>
              <a:endPara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sp>
        <p:nvSpPr>
          <p:cNvPr id="44" name="爱设计-34">
            <a:extLst>
              <a:ext uri="{FF2B5EF4-FFF2-40B4-BE49-F238E27FC236}">
                <a16:creationId xmlns:a16="http://schemas.microsoft.com/office/drawing/2014/main" id="{4B3BFC8A-091F-B46C-CE81-36EBA9A7EA69}"/>
              </a:ext>
            </a:extLst>
          </p:cNvPr>
          <p:cNvSpPr/>
          <p:nvPr/>
        </p:nvSpPr>
        <p:spPr>
          <a:xfrm>
            <a:off x="6337691" y="2931810"/>
            <a:ext cx="4500061" cy="596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提供标准化产品及服务</a:t>
            </a:r>
          </a:p>
        </p:txBody>
      </p:sp>
      <p:sp>
        <p:nvSpPr>
          <p:cNvPr id="45" name="爱设计-35">
            <a:extLst>
              <a:ext uri="{FF2B5EF4-FFF2-40B4-BE49-F238E27FC236}">
                <a16:creationId xmlns:a16="http://schemas.microsoft.com/office/drawing/2014/main" id="{4128E61C-835F-67AB-8581-7332097487B5}"/>
              </a:ext>
            </a:extLst>
          </p:cNvPr>
          <p:cNvSpPr/>
          <p:nvPr/>
        </p:nvSpPr>
        <p:spPr>
          <a:xfrm>
            <a:off x="6344312" y="4187042"/>
            <a:ext cx="4500061" cy="596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46" name="爱设计-36">
            <a:extLst>
              <a:ext uri="{FF2B5EF4-FFF2-40B4-BE49-F238E27FC236}">
                <a16:creationId xmlns:a16="http://schemas.microsoft.com/office/drawing/2014/main" id="{5C701B22-33AA-34E4-3A9F-A41524181F67}"/>
              </a:ext>
            </a:extLst>
          </p:cNvPr>
          <p:cNvSpPr/>
          <p:nvPr/>
        </p:nvSpPr>
        <p:spPr>
          <a:xfrm>
            <a:off x="6344312" y="5442274"/>
            <a:ext cx="4500061" cy="596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在不同流量平台开设个人账户，传递品牌声量，对平台用户种草、拉新以建立企业私域流量池</a:t>
            </a:r>
          </a:p>
        </p:txBody>
      </p:sp>
    </p:spTree>
    <p:extLst>
      <p:ext uri="{BB962C8B-B14F-4D97-AF65-F5344CB8AC3E}">
        <p14:creationId xmlns:p14="http://schemas.microsoft.com/office/powerpoint/2010/main" val="3440915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爱设计-1">
            <a:extLst>
              <a:ext uri="{FF2B5EF4-FFF2-40B4-BE49-F238E27FC236}">
                <a16:creationId xmlns:a16="http://schemas.microsoft.com/office/drawing/2014/main" id="{C49A2BAB-0D85-8A41-E080-586C0222757E}"/>
              </a:ext>
            </a:extLst>
          </p:cNvPr>
          <p:cNvGrpSpPr>
            <a:grpSpLocks/>
          </p:cNvGrpSpPr>
          <p:nvPr/>
        </p:nvGrpSpPr>
        <p:grpSpPr>
          <a:xfrm>
            <a:off x="0" y="-39438"/>
            <a:ext cx="12217400" cy="6897437"/>
            <a:chOff x="0" y="-39437"/>
            <a:chExt cx="12217400" cy="685800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5072833-BAF4-FBB8-A841-D58D805AD643}"/>
                </a:ext>
              </a:extLst>
            </p:cNvPr>
            <p:cNvGrpSpPr>
              <a:grpSpLocks/>
            </p:cNvGrpSpPr>
            <p:nvPr/>
          </p:nvGrpSpPr>
          <p:grpSpPr>
            <a:xfrm>
              <a:off x="0" y="304799"/>
              <a:ext cx="12217400" cy="6248401"/>
              <a:chOff x="0" y="304799"/>
              <a:chExt cx="12217400" cy="6248401"/>
            </a:xfrm>
          </p:grpSpPr>
          <p:cxnSp>
            <p:nvCxnSpPr>
              <p:cNvPr id="5" name="爱设计-1-1">
                <a:extLst>
                  <a:ext uri="{FF2B5EF4-FFF2-40B4-BE49-F238E27FC236}">
                    <a16:creationId xmlns:a16="http://schemas.microsoft.com/office/drawing/2014/main" id="{61CC3792-8FDE-0F3A-28DC-09BF2EBB4F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04799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爱设计-1-2">
                <a:extLst>
                  <a:ext uri="{FF2B5EF4-FFF2-40B4-BE49-F238E27FC236}">
                    <a16:creationId xmlns:a16="http://schemas.microsoft.com/office/drawing/2014/main" id="{020CB990-FDB9-638D-9B70-FD9A5B4DC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633662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爱设计-1-3">
                <a:extLst>
                  <a:ext uri="{FF2B5EF4-FFF2-40B4-BE49-F238E27FC236}">
                    <a16:creationId xmlns:a16="http://schemas.microsoft.com/office/drawing/2014/main" id="{B52525CF-0AA0-915D-5A46-C06C5F67F5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962525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爱设计-1-4">
                <a:extLst>
                  <a:ext uri="{FF2B5EF4-FFF2-40B4-BE49-F238E27FC236}">
                    <a16:creationId xmlns:a16="http://schemas.microsoft.com/office/drawing/2014/main" id="{CD012E1C-B652-A5A7-80E0-2E13B122F8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1291388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爱设计-1-5">
                <a:extLst>
                  <a:ext uri="{FF2B5EF4-FFF2-40B4-BE49-F238E27FC236}">
                    <a16:creationId xmlns:a16="http://schemas.microsoft.com/office/drawing/2014/main" id="{2CCE3C33-2BE5-12DF-34D9-83B4611481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1620251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爱设计-1-6">
                <a:extLst>
                  <a:ext uri="{FF2B5EF4-FFF2-40B4-BE49-F238E27FC236}">
                    <a16:creationId xmlns:a16="http://schemas.microsoft.com/office/drawing/2014/main" id="{258E7BE1-D8F6-573F-5438-91E793C44B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1949114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爱设计-1-7">
                <a:extLst>
                  <a:ext uri="{FF2B5EF4-FFF2-40B4-BE49-F238E27FC236}">
                    <a16:creationId xmlns:a16="http://schemas.microsoft.com/office/drawing/2014/main" id="{7460F342-815C-6019-C596-FFD3FDC23C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2277977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爱设计-1-8">
                <a:extLst>
                  <a:ext uri="{FF2B5EF4-FFF2-40B4-BE49-F238E27FC236}">
                    <a16:creationId xmlns:a16="http://schemas.microsoft.com/office/drawing/2014/main" id="{618B6DA4-F276-2396-B4C5-80E947C205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260684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爱设计-1-9">
                <a:extLst>
                  <a:ext uri="{FF2B5EF4-FFF2-40B4-BE49-F238E27FC236}">
                    <a16:creationId xmlns:a16="http://schemas.microsoft.com/office/drawing/2014/main" id="{FED7CC60-AEFA-DCB1-3A33-596EC0B92A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2935703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爱设计-1-10">
                <a:extLst>
                  <a:ext uri="{FF2B5EF4-FFF2-40B4-BE49-F238E27FC236}">
                    <a16:creationId xmlns:a16="http://schemas.microsoft.com/office/drawing/2014/main" id="{9CC86DEC-59A5-09FC-D8EA-020DC226BC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264566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爱设计-1-11">
                <a:extLst>
                  <a:ext uri="{FF2B5EF4-FFF2-40B4-BE49-F238E27FC236}">
                    <a16:creationId xmlns:a16="http://schemas.microsoft.com/office/drawing/2014/main" id="{E84BA718-8A9E-5A4A-CD31-F0886B90B2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593429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爱设计-1-12">
                <a:extLst>
                  <a:ext uri="{FF2B5EF4-FFF2-40B4-BE49-F238E27FC236}">
                    <a16:creationId xmlns:a16="http://schemas.microsoft.com/office/drawing/2014/main" id="{B6F66CFF-4D64-9813-FB8E-5992CD2EEF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922292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爱设计-1-13">
                <a:extLst>
                  <a:ext uri="{FF2B5EF4-FFF2-40B4-BE49-F238E27FC236}">
                    <a16:creationId xmlns:a16="http://schemas.microsoft.com/office/drawing/2014/main" id="{1834A70F-0006-9651-38A4-D7297828C3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4251155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爱设计-1-14">
                <a:extLst>
                  <a:ext uri="{FF2B5EF4-FFF2-40B4-BE49-F238E27FC236}">
                    <a16:creationId xmlns:a16="http://schemas.microsoft.com/office/drawing/2014/main" id="{6AD4B06F-B768-BB39-AFA8-A971A798DB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4580018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爱设计-1-15">
                <a:extLst>
                  <a:ext uri="{FF2B5EF4-FFF2-40B4-BE49-F238E27FC236}">
                    <a16:creationId xmlns:a16="http://schemas.microsoft.com/office/drawing/2014/main" id="{3EFC3744-33BE-C930-3ECF-F621999B09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4908881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爱设计-1-16">
                <a:extLst>
                  <a:ext uri="{FF2B5EF4-FFF2-40B4-BE49-F238E27FC236}">
                    <a16:creationId xmlns:a16="http://schemas.microsoft.com/office/drawing/2014/main" id="{786B0590-AC86-F988-9DF3-FBA6989FDC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5237744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爱设计-1-17">
                <a:extLst>
                  <a:ext uri="{FF2B5EF4-FFF2-40B4-BE49-F238E27FC236}">
                    <a16:creationId xmlns:a16="http://schemas.microsoft.com/office/drawing/2014/main" id="{F7923E2B-8DD2-6943-73A6-D1A267C537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5566607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爱设计-1-18">
                <a:extLst>
                  <a:ext uri="{FF2B5EF4-FFF2-40B4-BE49-F238E27FC236}">
                    <a16:creationId xmlns:a16="http://schemas.microsoft.com/office/drawing/2014/main" id="{B43D3865-C70B-E488-7561-655EED5533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589547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爱设计-1-19">
                <a:extLst>
                  <a:ext uri="{FF2B5EF4-FFF2-40B4-BE49-F238E27FC236}">
                    <a16:creationId xmlns:a16="http://schemas.microsoft.com/office/drawing/2014/main" id="{B1D02823-BCC4-4FB5-1D62-EE51A07FB8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6224333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爱设计-1-20">
                <a:extLst>
                  <a:ext uri="{FF2B5EF4-FFF2-40B4-BE49-F238E27FC236}">
                    <a16:creationId xmlns:a16="http://schemas.microsoft.com/office/drawing/2014/main" id="{806DDAE0-0272-CA2E-B23B-87C4EE1E40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" y="655320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爱设计-1-21">
              <a:extLst>
                <a:ext uri="{FF2B5EF4-FFF2-40B4-BE49-F238E27FC236}">
                  <a16:creationId xmlns:a16="http://schemas.microsoft.com/office/drawing/2014/main" id="{F17D5298-6331-CDE9-AE75-93F517E9FFF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39130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爱设计-1-22">
              <a:extLst>
                <a:ext uri="{FF2B5EF4-FFF2-40B4-BE49-F238E27FC236}">
                  <a16:creationId xmlns:a16="http://schemas.microsoft.com/office/drawing/2014/main" id="{9388607F-2E9B-B7F8-CB27-B556527E0E2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03271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爱设计-1-23">
              <a:extLst>
                <a:ext uri="{FF2B5EF4-FFF2-40B4-BE49-F238E27FC236}">
                  <a16:creationId xmlns:a16="http://schemas.microsoft.com/office/drawing/2014/main" id="{28861BF3-CDFD-5D63-A1AA-B7787E7C5B0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67412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爱设计-1-24">
              <a:extLst>
                <a:ext uri="{FF2B5EF4-FFF2-40B4-BE49-F238E27FC236}">
                  <a16:creationId xmlns:a16="http://schemas.microsoft.com/office/drawing/2014/main" id="{608B2948-0C2C-121F-206E-CCA55F756F4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31553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爱设计-1-25">
              <a:extLst>
                <a:ext uri="{FF2B5EF4-FFF2-40B4-BE49-F238E27FC236}">
                  <a16:creationId xmlns:a16="http://schemas.microsoft.com/office/drawing/2014/main" id="{8041CFF4-5AF4-CB03-2654-A93BF987CB8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95694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爱设计-1-26">
              <a:extLst>
                <a:ext uri="{FF2B5EF4-FFF2-40B4-BE49-F238E27FC236}">
                  <a16:creationId xmlns:a16="http://schemas.microsoft.com/office/drawing/2014/main" id="{B5FDBB0B-461A-BED6-8015-9C41E3B7CD4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59836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爱设计-1-27">
              <a:extLst>
                <a:ext uri="{FF2B5EF4-FFF2-40B4-BE49-F238E27FC236}">
                  <a16:creationId xmlns:a16="http://schemas.microsoft.com/office/drawing/2014/main" id="{3EA5427A-9FA1-8A35-590A-5192B2D617A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23977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爱设计-1-28">
              <a:extLst>
                <a:ext uri="{FF2B5EF4-FFF2-40B4-BE49-F238E27FC236}">
                  <a16:creationId xmlns:a16="http://schemas.microsoft.com/office/drawing/2014/main" id="{09DC4F4F-AE90-14DF-513B-F7B52E6F343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8118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爱设计-1-29">
              <a:extLst>
                <a:ext uri="{FF2B5EF4-FFF2-40B4-BE49-F238E27FC236}">
                  <a16:creationId xmlns:a16="http://schemas.microsoft.com/office/drawing/2014/main" id="{A0FAB6BD-95AF-D5D3-A187-0D4CE648A34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2259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爱设计-1-30">
              <a:extLst>
                <a:ext uri="{FF2B5EF4-FFF2-40B4-BE49-F238E27FC236}">
                  <a16:creationId xmlns:a16="http://schemas.microsoft.com/office/drawing/2014/main" id="{892DC6F1-1C55-5C4A-273F-1753071F303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6400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爱设计-1-31">
              <a:extLst>
                <a:ext uri="{FF2B5EF4-FFF2-40B4-BE49-F238E27FC236}">
                  <a16:creationId xmlns:a16="http://schemas.microsoft.com/office/drawing/2014/main" id="{01D4858C-3DF8-D0AC-C805-11AA7E83C2B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19458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爱设计-1-32">
              <a:extLst>
                <a:ext uri="{FF2B5EF4-FFF2-40B4-BE49-F238E27FC236}">
                  <a16:creationId xmlns:a16="http://schemas.microsoft.com/office/drawing/2014/main" id="{111D37CC-F519-D200-1F87-CB4E65F76AB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55316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爱设计-1-33">
              <a:extLst>
                <a:ext uri="{FF2B5EF4-FFF2-40B4-BE49-F238E27FC236}">
                  <a16:creationId xmlns:a16="http://schemas.microsoft.com/office/drawing/2014/main" id="{FA3824E1-CD1A-0A2B-53F3-635A93E74BD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91175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爱设计-1-34">
              <a:extLst>
                <a:ext uri="{FF2B5EF4-FFF2-40B4-BE49-F238E27FC236}">
                  <a16:creationId xmlns:a16="http://schemas.microsoft.com/office/drawing/2014/main" id="{A36346DD-88E6-21CA-1B7C-914CC591032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127034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爱设计-1-35">
              <a:extLst>
                <a:ext uri="{FF2B5EF4-FFF2-40B4-BE49-F238E27FC236}">
                  <a16:creationId xmlns:a16="http://schemas.microsoft.com/office/drawing/2014/main" id="{C8C852CC-FFBA-529C-B1F8-0BA92C6E221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162893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爱设计-1-36">
              <a:extLst>
                <a:ext uri="{FF2B5EF4-FFF2-40B4-BE49-F238E27FC236}">
                  <a16:creationId xmlns:a16="http://schemas.microsoft.com/office/drawing/2014/main" id="{DF144AB7-04BB-B520-ECC0-618D604C66E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198752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爱设计-1-37">
              <a:extLst>
                <a:ext uri="{FF2B5EF4-FFF2-40B4-BE49-F238E27FC236}">
                  <a16:creationId xmlns:a16="http://schemas.microsoft.com/office/drawing/2014/main" id="{091B8179-EF30-1DCB-CD6C-63E4B602913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234610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爱设计-1-38">
              <a:extLst>
                <a:ext uri="{FF2B5EF4-FFF2-40B4-BE49-F238E27FC236}">
                  <a16:creationId xmlns:a16="http://schemas.microsoft.com/office/drawing/2014/main" id="{A101CAEB-BFA6-94E2-4579-1FA64EBCC54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270469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爱设计-1-39">
              <a:extLst>
                <a:ext uri="{FF2B5EF4-FFF2-40B4-BE49-F238E27FC236}">
                  <a16:creationId xmlns:a16="http://schemas.microsoft.com/office/drawing/2014/main" id="{1604F9F8-5C24-63CD-83ED-293AD0F55B9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306328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爱设计-1-40">
              <a:extLst>
                <a:ext uri="{FF2B5EF4-FFF2-40B4-BE49-F238E27FC236}">
                  <a16:creationId xmlns:a16="http://schemas.microsoft.com/office/drawing/2014/main" id="{DBA840FE-95B4-B72C-4076-31AAC15E1AB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3421872" y="3396692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爱设计-1-41">
              <a:extLst>
                <a:ext uri="{FF2B5EF4-FFF2-40B4-BE49-F238E27FC236}">
                  <a16:creationId xmlns:a16="http://schemas.microsoft.com/office/drawing/2014/main" id="{109547F0-2B87-C067-BB97-BB328AB73D9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77013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爱设计-1-42">
              <a:extLst>
                <a:ext uri="{FF2B5EF4-FFF2-40B4-BE49-F238E27FC236}">
                  <a16:creationId xmlns:a16="http://schemas.microsoft.com/office/drawing/2014/main" id="{AB5C6B7F-A45C-9E94-6B48-D0996095DB5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41153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爱设计-1-43">
              <a:extLst>
                <a:ext uri="{FF2B5EF4-FFF2-40B4-BE49-F238E27FC236}">
                  <a16:creationId xmlns:a16="http://schemas.microsoft.com/office/drawing/2014/main" id="{41F0B625-C09B-1145-2E13-DC5B2AC8D60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05294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爱设计-1-44">
              <a:extLst>
                <a:ext uri="{FF2B5EF4-FFF2-40B4-BE49-F238E27FC236}">
                  <a16:creationId xmlns:a16="http://schemas.microsoft.com/office/drawing/2014/main" id="{75051802-A4D2-CC4F-D087-879EF682AD6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69435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爱设计-1-45">
              <a:extLst>
                <a:ext uri="{FF2B5EF4-FFF2-40B4-BE49-F238E27FC236}">
                  <a16:creationId xmlns:a16="http://schemas.microsoft.com/office/drawing/2014/main" id="{BF399A72-D975-A6E0-8DD1-7978C9BAB0B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33576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爱设计-1-46">
              <a:extLst>
                <a:ext uri="{FF2B5EF4-FFF2-40B4-BE49-F238E27FC236}">
                  <a16:creationId xmlns:a16="http://schemas.microsoft.com/office/drawing/2014/main" id="{AB14F332-895B-7CEB-5165-335A3107858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97718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爱设计-1-47">
              <a:extLst>
                <a:ext uri="{FF2B5EF4-FFF2-40B4-BE49-F238E27FC236}">
                  <a16:creationId xmlns:a16="http://schemas.microsoft.com/office/drawing/2014/main" id="{86600E13-5AA8-E431-A247-8A8625CE1E4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61859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爱设计-1-48">
              <a:extLst>
                <a:ext uri="{FF2B5EF4-FFF2-40B4-BE49-F238E27FC236}">
                  <a16:creationId xmlns:a16="http://schemas.microsoft.com/office/drawing/2014/main" id="{E50C61DA-2561-420D-7248-5DE6A17F9C1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26000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爱设计-1-49">
              <a:extLst>
                <a:ext uri="{FF2B5EF4-FFF2-40B4-BE49-F238E27FC236}">
                  <a16:creationId xmlns:a16="http://schemas.microsoft.com/office/drawing/2014/main" id="{CABF38C8-0FFD-0785-94C0-5AC27AAFDB9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90141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爱设计-1-50">
              <a:extLst>
                <a:ext uri="{FF2B5EF4-FFF2-40B4-BE49-F238E27FC236}">
                  <a16:creationId xmlns:a16="http://schemas.microsoft.com/office/drawing/2014/main" id="{5746DEBC-4CCD-CCF7-63E8-1A362B282F8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54282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爱设计-1-51">
              <a:extLst>
                <a:ext uri="{FF2B5EF4-FFF2-40B4-BE49-F238E27FC236}">
                  <a16:creationId xmlns:a16="http://schemas.microsoft.com/office/drawing/2014/main" id="{D86B024D-B1BC-D2AD-2A09-7868B82F8DA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18424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爱设计-1-52">
              <a:extLst>
                <a:ext uri="{FF2B5EF4-FFF2-40B4-BE49-F238E27FC236}">
                  <a16:creationId xmlns:a16="http://schemas.microsoft.com/office/drawing/2014/main" id="{30CD740E-2887-88ED-12D2-77989A2D028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82565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爱设计-1-53">
              <a:extLst>
                <a:ext uri="{FF2B5EF4-FFF2-40B4-BE49-F238E27FC236}">
                  <a16:creationId xmlns:a16="http://schemas.microsoft.com/office/drawing/2014/main" id="{FE7C8B5A-E162-F907-39BE-C0CF2A61F20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46706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爱设计-1-54">
              <a:extLst>
                <a:ext uri="{FF2B5EF4-FFF2-40B4-BE49-F238E27FC236}">
                  <a16:creationId xmlns:a16="http://schemas.microsoft.com/office/drawing/2014/main" id="{32A62C5E-568D-6357-7587-A056ABFC154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10847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爱设计-1-55">
              <a:extLst>
                <a:ext uri="{FF2B5EF4-FFF2-40B4-BE49-F238E27FC236}">
                  <a16:creationId xmlns:a16="http://schemas.microsoft.com/office/drawing/2014/main" id="{315D4E29-90C3-B767-C35C-F4D1D20C8D1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749888" y="3396692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爱设计-2">
            <a:extLst>
              <a:ext uri="{FF2B5EF4-FFF2-40B4-BE49-F238E27FC236}">
                <a16:creationId xmlns:a16="http://schemas.microsoft.com/office/drawing/2014/main" id="{7CF31000-73DC-7A1D-A336-3CCF9DD487D0}"/>
              </a:ext>
            </a:extLst>
          </p:cNvPr>
          <p:cNvGrpSpPr/>
          <p:nvPr/>
        </p:nvGrpSpPr>
        <p:grpSpPr>
          <a:xfrm>
            <a:off x="557317" y="187883"/>
            <a:ext cx="11057214" cy="261610"/>
            <a:chOff x="557317" y="187883"/>
            <a:chExt cx="11057214" cy="261610"/>
          </a:xfrm>
        </p:grpSpPr>
        <p:sp>
          <p:nvSpPr>
            <p:cNvPr id="121" name="爱设计-2-1">
              <a:extLst>
                <a:ext uri="{FF2B5EF4-FFF2-40B4-BE49-F238E27FC236}">
                  <a16:creationId xmlns:a16="http://schemas.microsoft.com/office/drawing/2014/main" id="{DCE91955-5D83-5B0E-1B99-7E5AC15E3342}"/>
                </a:ext>
              </a:extLst>
            </p:cNvPr>
            <p:cNvSpPr txBox="1"/>
            <p:nvPr/>
          </p:nvSpPr>
          <p:spPr>
            <a:xfrm>
              <a:off x="10586590" y="187883"/>
              <a:ext cx="10279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bg1"/>
                  </a:solidFill>
                </a:rPr>
                <a:t>20XX-20XX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22" name="爱设计-2-2">
              <a:extLst>
                <a:ext uri="{FF2B5EF4-FFF2-40B4-BE49-F238E27FC236}">
                  <a16:creationId xmlns:a16="http://schemas.microsoft.com/office/drawing/2014/main" id="{1DE5FE1B-C9F5-569F-8FEF-6A3F448B3B6E}"/>
                </a:ext>
              </a:extLst>
            </p:cNvPr>
            <p:cNvSpPr txBox="1"/>
            <p:nvPr/>
          </p:nvSpPr>
          <p:spPr>
            <a:xfrm>
              <a:off x="557317" y="187883"/>
              <a:ext cx="247036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</a:rPr>
                <a:t>20XX Year End Summary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sp>
        <p:nvSpPr>
          <p:cNvPr id="125" name="爱设计-3">
            <a:extLst>
              <a:ext uri="{FF2B5EF4-FFF2-40B4-BE49-F238E27FC236}">
                <a16:creationId xmlns:a16="http://schemas.microsoft.com/office/drawing/2014/main" id="{7AC38F76-3552-22AA-FAED-3C7C9D2FF309}"/>
              </a:ext>
            </a:extLst>
          </p:cNvPr>
          <p:cNvSpPr/>
          <p:nvPr/>
        </p:nvSpPr>
        <p:spPr>
          <a:xfrm>
            <a:off x="2372955" y="304799"/>
            <a:ext cx="14802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爱设计-4">
            <a:extLst>
              <a:ext uri="{FF2B5EF4-FFF2-40B4-BE49-F238E27FC236}">
                <a16:creationId xmlns:a16="http://schemas.microsoft.com/office/drawing/2014/main" id="{9F758DFD-BAE4-323C-5462-0AE5C80C942E}"/>
              </a:ext>
            </a:extLst>
          </p:cNvPr>
          <p:cNvSpPr/>
          <p:nvPr/>
        </p:nvSpPr>
        <p:spPr>
          <a:xfrm>
            <a:off x="2642293" y="304799"/>
            <a:ext cx="14802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4" name="爱设计-5">
            <a:extLst>
              <a:ext uri="{FF2B5EF4-FFF2-40B4-BE49-F238E27FC236}">
                <a16:creationId xmlns:a16="http://schemas.microsoft.com/office/drawing/2014/main" id="{C0CDD2D7-D879-E099-B5C4-2C4D7EBF5175}"/>
              </a:ext>
            </a:extLst>
          </p:cNvPr>
          <p:cNvGrpSpPr/>
          <p:nvPr/>
        </p:nvGrpSpPr>
        <p:grpSpPr>
          <a:xfrm>
            <a:off x="660400" y="3465513"/>
            <a:ext cx="0" cy="1639887"/>
            <a:chOff x="660400" y="3465513"/>
            <a:chExt cx="0" cy="1639887"/>
          </a:xfrm>
        </p:grpSpPr>
        <p:cxnSp>
          <p:nvCxnSpPr>
            <p:cNvPr id="135" name="爱设计-5-1">
              <a:extLst>
                <a:ext uri="{FF2B5EF4-FFF2-40B4-BE49-F238E27FC236}">
                  <a16:creationId xmlns:a16="http://schemas.microsoft.com/office/drawing/2014/main" id="{9A0F67FD-83D8-4E66-7CC3-8DC8076AC2EB}"/>
                </a:ext>
              </a:extLst>
            </p:cNvPr>
            <p:cNvCxnSpPr/>
            <p:nvPr/>
          </p:nvCxnSpPr>
          <p:spPr>
            <a:xfrm>
              <a:off x="660400" y="3465513"/>
              <a:ext cx="0" cy="45677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爱设计-5-2">
              <a:extLst>
                <a:ext uri="{FF2B5EF4-FFF2-40B4-BE49-F238E27FC236}">
                  <a16:creationId xmlns:a16="http://schemas.microsoft.com/office/drawing/2014/main" id="{F1674345-B0E8-A69A-52EE-983D7AADDE66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4159720"/>
              <a:ext cx="0" cy="27096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爱设计-5-3">
              <a:extLst>
                <a:ext uri="{FF2B5EF4-FFF2-40B4-BE49-F238E27FC236}">
                  <a16:creationId xmlns:a16="http://schemas.microsoft.com/office/drawing/2014/main" id="{DA5AA724-6B7E-9A6E-5CB4-34CC010083DC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4668109"/>
              <a:ext cx="0" cy="1380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爱设计-5-4">
              <a:extLst>
                <a:ext uri="{FF2B5EF4-FFF2-40B4-BE49-F238E27FC236}">
                  <a16:creationId xmlns:a16="http://schemas.microsoft.com/office/drawing/2014/main" id="{7237B9B4-2B93-CB79-2799-CB83F3A0D9B6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5043568"/>
              <a:ext cx="0" cy="618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6" name="爱设计-6">
            <a:extLst>
              <a:ext uri="{FF2B5EF4-FFF2-40B4-BE49-F238E27FC236}">
                <a16:creationId xmlns:a16="http://schemas.microsoft.com/office/drawing/2014/main" id="{7FCC7712-2AD7-1BF5-173B-F2C2B19CB4C0}"/>
              </a:ext>
            </a:extLst>
          </p:cNvPr>
          <p:cNvCxnSpPr/>
          <p:nvPr/>
        </p:nvCxnSpPr>
        <p:spPr>
          <a:xfrm>
            <a:off x="660400" y="6389435"/>
            <a:ext cx="1081441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爱设计-7">
            <a:extLst>
              <a:ext uri="{FF2B5EF4-FFF2-40B4-BE49-F238E27FC236}">
                <a16:creationId xmlns:a16="http://schemas.microsoft.com/office/drawing/2014/main" id="{06D328FD-3884-FE77-849F-8D3EAC83C857}"/>
              </a:ext>
            </a:extLst>
          </p:cNvPr>
          <p:cNvSpPr/>
          <p:nvPr/>
        </p:nvSpPr>
        <p:spPr>
          <a:xfrm>
            <a:off x="11129117" y="495900"/>
            <a:ext cx="644791" cy="644791"/>
          </a:xfrm>
          <a:custGeom>
            <a:avLst/>
            <a:gdLst>
              <a:gd name="connsiteX0" fmla="*/ 210346 w 508951"/>
              <a:gd name="connsiteY0" fmla="*/ 199937 h 508951"/>
              <a:gd name="connsiteX1" fmla="*/ 227889 w 508951"/>
              <a:gd name="connsiteY1" fmla="*/ 217941 h 508951"/>
              <a:gd name="connsiteX2" fmla="*/ 227888 w 508951"/>
              <a:gd name="connsiteY2" fmla="*/ 218013 h 508951"/>
              <a:gd name="connsiteX3" fmla="*/ 209885 w 508951"/>
              <a:gd name="connsiteY3" fmla="*/ 235485 h 508951"/>
              <a:gd name="connsiteX4" fmla="*/ 192342 w 508951"/>
              <a:gd name="connsiteY4" fmla="*/ 217480 h 508951"/>
              <a:gd name="connsiteX5" fmla="*/ 210346 w 508951"/>
              <a:gd name="connsiteY5" fmla="*/ 199937 h 508951"/>
              <a:gd name="connsiteX6" fmla="*/ 276428 w 508951"/>
              <a:gd name="connsiteY6" fmla="*/ 114552 h 508951"/>
              <a:gd name="connsiteX7" fmla="*/ 373357 w 508951"/>
              <a:gd name="connsiteY7" fmla="*/ 211329 h 508951"/>
              <a:gd name="connsiteX8" fmla="*/ 373357 w 508951"/>
              <a:gd name="connsiteY8" fmla="*/ 158763 h 508951"/>
              <a:gd name="connsiteX9" fmla="*/ 373357 w 508951"/>
              <a:gd name="connsiteY9" fmla="*/ 158686 h 508951"/>
              <a:gd name="connsiteX10" fmla="*/ 329070 w 508951"/>
              <a:gd name="connsiteY10" fmla="*/ 114552 h 508951"/>
              <a:gd name="connsiteX11" fmla="*/ 212695 w 508951"/>
              <a:gd name="connsiteY11" fmla="*/ 114552 h 508951"/>
              <a:gd name="connsiteX12" fmla="*/ 155495 w 508951"/>
              <a:gd name="connsiteY12" fmla="*/ 157319 h 508951"/>
              <a:gd name="connsiteX13" fmla="*/ 109918 w 508951"/>
              <a:gd name="connsiteY13" fmla="*/ 311447 h 508951"/>
              <a:gd name="connsiteX14" fmla="*/ 147626 w 508951"/>
              <a:gd name="connsiteY14" fmla="*/ 380453 h 508951"/>
              <a:gd name="connsiteX15" fmla="*/ 163092 w 508951"/>
              <a:gd name="connsiteY15" fmla="*/ 382701 h 508951"/>
              <a:gd name="connsiteX16" fmla="*/ 182234 w 508951"/>
              <a:gd name="connsiteY16" fmla="*/ 366065 h 508951"/>
              <a:gd name="connsiteX17" fmla="*/ 169397 w 508951"/>
              <a:gd name="connsiteY17" fmla="*/ 352467 h 508951"/>
              <a:gd name="connsiteX18" fmla="*/ 141367 w 508951"/>
              <a:gd name="connsiteY18" fmla="*/ 329678 h 508951"/>
              <a:gd name="connsiteX19" fmla="*/ 185020 w 508951"/>
              <a:gd name="connsiteY19" fmla="*/ 274629 h 508951"/>
              <a:gd name="connsiteX20" fmla="*/ 190438 w 508951"/>
              <a:gd name="connsiteY20" fmla="*/ 274302 h 508951"/>
              <a:gd name="connsiteX21" fmla="*/ 236016 w 508951"/>
              <a:gd name="connsiteY21" fmla="*/ 274302 h 508951"/>
              <a:gd name="connsiteX22" fmla="*/ 269515 w 508951"/>
              <a:gd name="connsiteY22" fmla="*/ 307649 h 508951"/>
              <a:gd name="connsiteX23" fmla="*/ 269515 w 508951"/>
              <a:gd name="connsiteY23" fmla="*/ 307801 h 508951"/>
              <a:gd name="connsiteX24" fmla="*/ 269515 w 508951"/>
              <a:gd name="connsiteY24" fmla="*/ 322310 h 508951"/>
              <a:gd name="connsiteX25" fmla="*/ 269515 w 508951"/>
              <a:gd name="connsiteY25" fmla="*/ 347910 h 508951"/>
              <a:gd name="connsiteX26" fmla="*/ 303849 w 508951"/>
              <a:gd name="connsiteY26" fmla="*/ 382700 h 508951"/>
              <a:gd name="connsiteX27" fmla="*/ 303851 w 508951"/>
              <a:gd name="connsiteY27" fmla="*/ 382700 h 508951"/>
              <a:gd name="connsiteX28" fmla="*/ 338793 w 508951"/>
              <a:gd name="connsiteY28" fmla="*/ 382701 h 508951"/>
              <a:gd name="connsiteX29" fmla="*/ 373205 w 508951"/>
              <a:gd name="connsiteY29" fmla="*/ 348213 h 508951"/>
              <a:gd name="connsiteX30" fmla="*/ 373205 w 508951"/>
              <a:gd name="connsiteY30" fmla="*/ 237232 h 508951"/>
              <a:gd name="connsiteX31" fmla="*/ 251588 w 508951"/>
              <a:gd name="connsiteY31" fmla="*/ 114552 h 508951"/>
              <a:gd name="connsiteX32" fmla="*/ 254552 w 508951"/>
              <a:gd name="connsiteY32" fmla="*/ 0 h 508951"/>
              <a:gd name="connsiteX33" fmla="*/ 508951 w 508951"/>
              <a:gd name="connsiteY33" fmla="*/ 254476 h 508951"/>
              <a:gd name="connsiteX34" fmla="*/ 508951 w 508951"/>
              <a:gd name="connsiteY34" fmla="*/ 254552 h 508951"/>
              <a:gd name="connsiteX35" fmla="*/ 254399 w 508951"/>
              <a:gd name="connsiteY35" fmla="*/ 508951 h 508951"/>
              <a:gd name="connsiteX36" fmla="*/ 0 w 508951"/>
              <a:gd name="connsiteY36" fmla="*/ 254399 h 508951"/>
              <a:gd name="connsiteX37" fmla="*/ 254552 w 508951"/>
              <a:gd name="connsiteY37" fmla="*/ 0 h 508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08951" h="508951">
                <a:moveTo>
                  <a:pt x="210346" y="199937"/>
                </a:moveTo>
                <a:cubicBezTo>
                  <a:pt x="220162" y="200064"/>
                  <a:pt x="228016" y="208125"/>
                  <a:pt x="227889" y="217941"/>
                </a:cubicBezTo>
                <a:cubicBezTo>
                  <a:pt x="227888" y="217965"/>
                  <a:pt x="227888" y="217989"/>
                  <a:pt x="227888" y="218013"/>
                </a:cubicBezTo>
                <a:cubicBezTo>
                  <a:pt x="227722" y="227801"/>
                  <a:pt x="219673" y="235611"/>
                  <a:pt x="209885" y="235485"/>
                </a:cubicBezTo>
                <a:cubicBezTo>
                  <a:pt x="200069" y="235357"/>
                  <a:pt x="192214" y="227297"/>
                  <a:pt x="192342" y="217480"/>
                </a:cubicBezTo>
                <a:cubicBezTo>
                  <a:pt x="192469" y="207664"/>
                  <a:pt x="200530" y="199810"/>
                  <a:pt x="210346" y="199937"/>
                </a:cubicBezTo>
                <a:close/>
                <a:moveTo>
                  <a:pt x="276428" y="114552"/>
                </a:moveTo>
                <a:cubicBezTo>
                  <a:pt x="276964" y="167836"/>
                  <a:pt x="320073" y="210876"/>
                  <a:pt x="373357" y="211329"/>
                </a:cubicBezTo>
                <a:lnTo>
                  <a:pt x="373357" y="158763"/>
                </a:lnTo>
                <a:cubicBezTo>
                  <a:pt x="373357" y="158737"/>
                  <a:pt x="373357" y="158712"/>
                  <a:pt x="373357" y="158686"/>
                </a:cubicBezTo>
                <a:cubicBezTo>
                  <a:pt x="373315" y="134270"/>
                  <a:pt x="353487" y="114510"/>
                  <a:pt x="329070" y="114552"/>
                </a:cubicBezTo>
                <a:close/>
                <a:moveTo>
                  <a:pt x="212695" y="114552"/>
                </a:moveTo>
                <a:cubicBezTo>
                  <a:pt x="186256" y="114550"/>
                  <a:pt x="162973" y="131959"/>
                  <a:pt x="155495" y="157319"/>
                </a:cubicBezTo>
                <a:lnTo>
                  <a:pt x="109918" y="311447"/>
                </a:lnTo>
                <a:cubicBezTo>
                  <a:pt x="101275" y="340916"/>
                  <a:pt x="118158" y="371811"/>
                  <a:pt x="147626" y="380453"/>
                </a:cubicBezTo>
                <a:cubicBezTo>
                  <a:pt x="152650" y="381926"/>
                  <a:pt x="157857" y="382683"/>
                  <a:pt x="163092" y="382701"/>
                </a:cubicBezTo>
                <a:cubicBezTo>
                  <a:pt x="178284" y="382701"/>
                  <a:pt x="182234" y="374497"/>
                  <a:pt x="182234" y="366065"/>
                </a:cubicBezTo>
                <a:cubicBezTo>
                  <a:pt x="182405" y="358780"/>
                  <a:pt x="176680" y="352715"/>
                  <a:pt x="169397" y="352467"/>
                </a:cubicBezTo>
                <a:cubicBezTo>
                  <a:pt x="155594" y="353176"/>
                  <a:pt x="143490" y="343335"/>
                  <a:pt x="141367" y="329678"/>
                </a:cubicBezTo>
                <a:cubicBezTo>
                  <a:pt x="138220" y="302422"/>
                  <a:pt x="157764" y="277776"/>
                  <a:pt x="185020" y="274629"/>
                </a:cubicBezTo>
                <a:cubicBezTo>
                  <a:pt x="186819" y="274421"/>
                  <a:pt x="188628" y="274312"/>
                  <a:pt x="190438" y="274302"/>
                </a:cubicBezTo>
                <a:lnTo>
                  <a:pt x="236016" y="274302"/>
                </a:lnTo>
                <a:cubicBezTo>
                  <a:pt x="254475" y="274260"/>
                  <a:pt x="269474" y="289190"/>
                  <a:pt x="269515" y="307649"/>
                </a:cubicBezTo>
                <a:cubicBezTo>
                  <a:pt x="269516" y="307700"/>
                  <a:pt x="269516" y="307750"/>
                  <a:pt x="269515" y="307801"/>
                </a:cubicBezTo>
                <a:lnTo>
                  <a:pt x="269515" y="322310"/>
                </a:lnTo>
                <a:lnTo>
                  <a:pt x="269515" y="347910"/>
                </a:lnTo>
                <a:cubicBezTo>
                  <a:pt x="269389" y="366998"/>
                  <a:pt x="284761" y="382574"/>
                  <a:pt x="303849" y="382700"/>
                </a:cubicBezTo>
                <a:cubicBezTo>
                  <a:pt x="303849" y="382700"/>
                  <a:pt x="303850" y="382700"/>
                  <a:pt x="303851" y="382700"/>
                </a:cubicBezTo>
                <a:lnTo>
                  <a:pt x="338793" y="382701"/>
                </a:lnTo>
                <a:cubicBezTo>
                  <a:pt x="357793" y="382617"/>
                  <a:pt x="373163" y="367213"/>
                  <a:pt x="373205" y="348213"/>
                </a:cubicBezTo>
                <a:lnTo>
                  <a:pt x="373205" y="237232"/>
                </a:lnTo>
                <a:cubicBezTo>
                  <a:pt x="305953" y="236443"/>
                  <a:pt x="251791" y="181808"/>
                  <a:pt x="251588" y="114552"/>
                </a:cubicBezTo>
                <a:close/>
                <a:moveTo>
                  <a:pt x="254552" y="0"/>
                </a:moveTo>
                <a:cubicBezTo>
                  <a:pt x="395065" y="42"/>
                  <a:pt x="508951" y="113963"/>
                  <a:pt x="508951" y="254476"/>
                </a:cubicBezTo>
                <a:cubicBezTo>
                  <a:pt x="508951" y="254501"/>
                  <a:pt x="508951" y="254526"/>
                  <a:pt x="508951" y="254552"/>
                </a:cubicBezTo>
                <a:cubicBezTo>
                  <a:pt x="508909" y="395095"/>
                  <a:pt x="394942" y="508993"/>
                  <a:pt x="254399" y="508951"/>
                </a:cubicBezTo>
                <a:cubicBezTo>
                  <a:pt x="113857" y="508909"/>
                  <a:pt x="-42" y="394942"/>
                  <a:pt x="0" y="254399"/>
                </a:cubicBezTo>
                <a:cubicBezTo>
                  <a:pt x="42" y="113857"/>
                  <a:pt x="114009" y="-42"/>
                  <a:pt x="254552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72" name="爱设计-8">
            <a:extLst>
              <a:ext uri="{FF2B5EF4-FFF2-40B4-BE49-F238E27FC236}">
                <a16:creationId xmlns:a16="http://schemas.microsoft.com/office/drawing/2014/main" id="{E8D6F3BD-95D4-47EA-9CB6-D2D1046C1481}"/>
              </a:ext>
            </a:extLst>
          </p:cNvPr>
          <p:cNvSpPr txBox="1"/>
          <p:nvPr/>
        </p:nvSpPr>
        <p:spPr>
          <a:xfrm>
            <a:off x="11271512" y="1296229"/>
            <a:ext cx="346249" cy="4991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/>
                </a:solidFill>
              </a:rPr>
              <a:t>DESIGNAISHEJI</a:t>
            </a:r>
          </a:p>
        </p:txBody>
      </p:sp>
      <p:grpSp>
        <p:nvGrpSpPr>
          <p:cNvPr id="176" name="爱设计-9">
            <a:extLst>
              <a:ext uri="{FF2B5EF4-FFF2-40B4-BE49-F238E27FC236}">
                <a16:creationId xmlns:a16="http://schemas.microsoft.com/office/drawing/2014/main" id="{9FDF9C2E-3F65-C5CC-08B1-13474660E769}"/>
              </a:ext>
            </a:extLst>
          </p:cNvPr>
          <p:cNvGrpSpPr/>
          <p:nvPr/>
        </p:nvGrpSpPr>
        <p:grpSpPr>
          <a:xfrm>
            <a:off x="621543" y="6443371"/>
            <a:ext cx="10922285" cy="276999"/>
            <a:chOff x="621543" y="6443371"/>
            <a:chExt cx="10922285" cy="276999"/>
          </a:xfrm>
        </p:grpSpPr>
        <p:sp>
          <p:nvSpPr>
            <p:cNvPr id="173" name="爱设计-9-1">
              <a:extLst>
                <a:ext uri="{FF2B5EF4-FFF2-40B4-BE49-F238E27FC236}">
                  <a16:creationId xmlns:a16="http://schemas.microsoft.com/office/drawing/2014/main" id="{4A78C09D-A5E9-8577-EA0F-888460D6361E}"/>
                </a:ext>
              </a:extLst>
            </p:cNvPr>
            <p:cNvSpPr txBox="1"/>
            <p:nvPr/>
          </p:nvSpPr>
          <p:spPr>
            <a:xfrm>
              <a:off x="8827918" y="6443371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Aisheji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Powerpoint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 Design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4" name="爱设计-9-2">
              <a:extLst>
                <a:ext uri="{FF2B5EF4-FFF2-40B4-BE49-F238E27FC236}">
                  <a16:creationId xmlns:a16="http://schemas.microsoft.com/office/drawing/2014/main" id="{C13C189E-EFFF-5EA6-BC9A-996DE235188A}"/>
                </a:ext>
              </a:extLst>
            </p:cNvPr>
            <p:cNvSpPr txBox="1"/>
            <p:nvPr/>
          </p:nvSpPr>
          <p:spPr>
            <a:xfrm>
              <a:off x="621543" y="6443371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Advertising annual summary report</a:t>
              </a:r>
            </a:p>
          </p:txBody>
        </p:sp>
      </p:grpSp>
      <p:sp>
        <p:nvSpPr>
          <p:cNvPr id="180" name="爱设计-10">
            <a:extLst>
              <a:ext uri="{FF2B5EF4-FFF2-40B4-BE49-F238E27FC236}">
                <a16:creationId xmlns:a16="http://schemas.microsoft.com/office/drawing/2014/main" id="{DAA9C2EE-D197-BF84-BEE3-A09873F5A790}"/>
              </a:ext>
            </a:extLst>
          </p:cNvPr>
          <p:cNvSpPr/>
          <p:nvPr/>
        </p:nvSpPr>
        <p:spPr>
          <a:xfrm>
            <a:off x="10314776" y="5064943"/>
            <a:ext cx="673048" cy="673048"/>
          </a:xfrm>
          <a:prstGeom prst="ellipse">
            <a:avLst/>
          </a:prstGeom>
          <a:gradFill flip="none" rotWithShape="1">
            <a:gsLst>
              <a:gs pos="0">
                <a:schemeClr val="accent6"/>
              </a:gs>
              <a:gs pos="88000">
                <a:schemeClr val="accent2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outerShdw blurRad="254000" dist="127000" dir="5400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爱设计-11">
            <a:extLst>
              <a:ext uri="{FF2B5EF4-FFF2-40B4-BE49-F238E27FC236}">
                <a16:creationId xmlns:a16="http://schemas.microsoft.com/office/drawing/2014/main" id="{56336783-E878-4923-6C6B-5DDDFF8BC255}"/>
              </a:ext>
            </a:extLst>
          </p:cNvPr>
          <p:cNvGrpSpPr/>
          <p:nvPr/>
        </p:nvGrpSpPr>
        <p:grpSpPr>
          <a:xfrm>
            <a:off x="5785518" y="1112556"/>
            <a:ext cx="1378223" cy="402673"/>
            <a:chOff x="10346364" y="649036"/>
            <a:chExt cx="1378223" cy="402673"/>
          </a:xfrm>
          <a:solidFill>
            <a:schemeClr val="accent2"/>
          </a:solidFill>
        </p:grpSpPr>
        <p:sp>
          <p:nvSpPr>
            <p:cNvPr id="115" name="爱设计-11-1">
              <a:extLst>
                <a:ext uri="{FF2B5EF4-FFF2-40B4-BE49-F238E27FC236}">
                  <a16:creationId xmlns:a16="http://schemas.microsoft.com/office/drawing/2014/main" id="{995FB084-2768-E7C8-B735-67A430E9B430}"/>
                </a:ext>
              </a:extLst>
            </p:cNvPr>
            <p:cNvSpPr/>
            <p:nvPr/>
          </p:nvSpPr>
          <p:spPr>
            <a:xfrm rot="16200000">
              <a:off x="11349684" y="676807"/>
              <a:ext cx="402673" cy="3471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爱设计-11-2">
              <a:extLst>
                <a:ext uri="{FF2B5EF4-FFF2-40B4-BE49-F238E27FC236}">
                  <a16:creationId xmlns:a16="http://schemas.microsoft.com/office/drawing/2014/main" id="{4DAD7B0D-A6EA-DEA7-002A-24E992720092}"/>
                </a:ext>
              </a:extLst>
            </p:cNvPr>
            <p:cNvSpPr/>
            <p:nvPr/>
          </p:nvSpPr>
          <p:spPr>
            <a:xfrm rot="16200000">
              <a:off x="11012005" y="676807"/>
              <a:ext cx="402673" cy="3471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爱设计-11-3">
              <a:extLst>
                <a:ext uri="{FF2B5EF4-FFF2-40B4-BE49-F238E27FC236}">
                  <a16:creationId xmlns:a16="http://schemas.microsoft.com/office/drawing/2014/main" id="{E752310A-B98F-0AC0-D332-F87993C4180E}"/>
                </a:ext>
              </a:extLst>
            </p:cNvPr>
            <p:cNvSpPr/>
            <p:nvPr/>
          </p:nvSpPr>
          <p:spPr>
            <a:xfrm rot="16200000">
              <a:off x="10736755" y="732376"/>
              <a:ext cx="402673" cy="23599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爱设计-11-4">
              <a:extLst>
                <a:ext uri="{FF2B5EF4-FFF2-40B4-BE49-F238E27FC236}">
                  <a16:creationId xmlns:a16="http://schemas.microsoft.com/office/drawing/2014/main" id="{AD86B508-8948-91E9-42B7-C2549770889B}"/>
                </a:ext>
              </a:extLst>
            </p:cNvPr>
            <p:cNvSpPr/>
            <p:nvPr/>
          </p:nvSpPr>
          <p:spPr>
            <a:xfrm rot="16200000">
              <a:off x="10499599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爱设计-11-5">
              <a:extLst>
                <a:ext uri="{FF2B5EF4-FFF2-40B4-BE49-F238E27FC236}">
                  <a16:creationId xmlns:a16="http://schemas.microsoft.com/office/drawing/2014/main" id="{3B69249B-3460-6C9C-59D5-154319EB4607}"/>
                </a:ext>
              </a:extLst>
            </p:cNvPr>
            <p:cNvSpPr/>
            <p:nvPr/>
          </p:nvSpPr>
          <p:spPr>
            <a:xfrm rot="16200000">
              <a:off x="10263024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爱设计-12">
            <a:extLst>
              <a:ext uri="{FF2B5EF4-FFF2-40B4-BE49-F238E27FC236}">
                <a16:creationId xmlns:a16="http://schemas.microsoft.com/office/drawing/2014/main" id="{E3DC0913-1E86-AA18-F1B5-4E0A8524091C}"/>
              </a:ext>
            </a:extLst>
          </p:cNvPr>
          <p:cNvSpPr txBox="1"/>
          <p:nvPr/>
        </p:nvSpPr>
        <p:spPr>
          <a:xfrm>
            <a:off x="574018" y="545841"/>
            <a:ext cx="6409135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8000" i="1" dirty="0">
                <a:solidFill>
                  <a:schemeClr val="bg1"/>
                </a:solidFill>
                <a:latin typeface="字由文艺黑" panose="00020600040101010101" pitchFamily="18" charset="-122"/>
                <a:ea typeface="字由文艺黑" panose="00020600040101010101" pitchFamily="18" charset="-122"/>
              </a:rPr>
              <a:t>Contents</a:t>
            </a:r>
          </a:p>
        </p:txBody>
      </p:sp>
      <p:sp>
        <p:nvSpPr>
          <p:cNvPr id="6" name="爱设计-13">
            <a:extLst>
              <a:ext uri="{FF2B5EF4-FFF2-40B4-BE49-F238E27FC236}">
                <a16:creationId xmlns:a16="http://schemas.microsoft.com/office/drawing/2014/main" id="{D78FDD82-1D66-0F2A-509D-C2F600EC0B1F}"/>
              </a:ext>
            </a:extLst>
          </p:cNvPr>
          <p:cNvSpPr/>
          <p:nvPr/>
        </p:nvSpPr>
        <p:spPr>
          <a:xfrm>
            <a:off x="888225" y="2240398"/>
            <a:ext cx="4184386" cy="1433311"/>
          </a:xfrm>
          <a:prstGeom prst="roundRect">
            <a:avLst>
              <a:gd name="adj" fmla="val 982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爱设计-14">
            <a:extLst>
              <a:ext uri="{FF2B5EF4-FFF2-40B4-BE49-F238E27FC236}">
                <a16:creationId xmlns:a16="http://schemas.microsoft.com/office/drawing/2014/main" id="{860BC64E-4CBD-F3E4-9D8A-0D5F2F009596}"/>
              </a:ext>
            </a:extLst>
          </p:cNvPr>
          <p:cNvSpPr txBox="1"/>
          <p:nvPr/>
        </p:nvSpPr>
        <p:spPr>
          <a:xfrm>
            <a:off x="2287455" y="2664666"/>
            <a:ext cx="2695076" cy="584775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3200" b="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工作完成情况</a:t>
            </a:r>
          </a:p>
        </p:txBody>
      </p:sp>
      <p:sp>
        <p:nvSpPr>
          <p:cNvPr id="29" name="爱设计-15">
            <a:extLst>
              <a:ext uri="{FF2B5EF4-FFF2-40B4-BE49-F238E27FC236}">
                <a16:creationId xmlns:a16="http://schemas.microsoft.com/office/drawing/2014/main" id="{556CA439-311A-906D-EBA7-6B0B0D10091D}"/>
              </a:ext>
            </a:extLst>
          </p:cNvPr>
          <p:cNvSpPr txBox="1"/>
          <p:nvPr/>
        </p:nvSpPr>
        <p:spPr>
          <a:xfrm>
            <a:off x="2329042" y="3199488"/>
            <a:ext cx="2215279" cy="307777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b="0" dirty="0">
                <a:solidFill>
                  <a:schemeClr val="bg1"/>
                </a:solidFill>
              </a:rPr>
              <a:t>Completion Of Work</a:t>
            </a:r>
          </a:p>
        </p:txBody>
      </p:sp>
      <p:sp>
        <p:nvSpPr>
          <p:cNvPr id="53" name="爱设计-16">
            <a:extLst>
              <a:ext uri="{FF2B5EF4-FFF2-40B4-BE49-F238E27FC236}">
                <a16:creationId xmlns:a16="http://schemas.microsoft.com/office/drawing/2014/main" id="{AE8059E0-0CBE-8E66-DBE5-B84097BE0D31}"/>
              </a:ext>
            </a:extLst>
          </p:cNvPr>
          <p:cNvSpPr/>
          <p:nvPr/>
        </p:nvSpPr>
        <p:spPr>
          <a:xfrm>
            <a:off x="888225" y="4149799"/>
            <a:ext cx="4184386" cy="1433311"/>
          </a:xfrm>
          <a:prstGeom prst="roundRect">
            <a:avLst>
              <a:gd name="adj" fmla="val 982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7" name="爱设计-17">
            <a:extLst>
              <a:ext uri="{FF2B5EF4-FFF2-40B4-BE49-F238E27FC236}">
                <a16:creationId xmlns:a16="http://schemas.microsoft.com/office/drawing/2014/main" id="{9B4273A9-0BF4-A8F5-32AD-B3808833A713}"/>
              </a:ext>
            </a:extLst>
          </p:cNvPr>
          <p:cNvSpPr txBox="1"/>
          <p:nvPr/>
        </p:nvSpPr>
        <p:spPr>
          <a:xfrm>
            <a:off x="2287455" y="4574067"/>
            <a:ext cx="2695076" cy="584775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3200" b="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工作不足之处</a:t>
            </a:r>
          </a:p>
        </p:txBody>
      </p:sp>
      <p:sp>
        <p:nvSpPr>
          <p:cNvPr id="56" name="爱设计-18">
            <a:extLst>
              <a:ext uri="{FF2B5EF4-FFF2-40B4-BE49-F238E27FC236}">
                <a16:creationId xmlns:a16="http://schemas.microsoft.com/office/drawing/2014/main" id="{4CBFE563-53C5-EDA7-E581-57782AD2BD85}"/>
              </a:ext>
            </a:extLst>
          </p:cNvPr>
          <p:cNvSpPr txBox="1"/>
          <p:nvPr/>
        </p:nvSpPr>
        <p:spPr>
          <a:xfrm>
            <a:off x="2329042" y="5108889"/>
            <a:ext cx="2215279" cy="307777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b="0" dirty="0">
                <a:solidFill>
                  <a:schemeClr val="bg1"/>
                </a:solidFill>
              </a:rPr>
              <a:t>Deficiencies In The Work</a:t>
            </a:r>
          </a:p>
        </p:txBody>
      </p:sp>
      <p:sp>
        <p:nvSpPr>
          <p:cNvPr id="60" name="爱设计-19">
            <a:extLst>
              <a:ext uri="{FF2B5EF4-FFF2-40B4-BE49-F238E27FC236}">
                <a16:creationId xmlns:a16="http://schemas.microsoft.com/office/drawing/2014/main" id="{56F34153-206B-AF10-78A9-0733C73758F4}"/>
              </a:ext>
            </a:extLst>
          </p:cNvPr>
          <p:cNvSpPr/>
          <p:nvPr/>
        </p:nvSpPr>
        <p:spPr>
          <a:xfrm>
            <a:off x="5683228" y="2240398"/>
            <a:ext cx="4184386" cy="1433311"/>
          </a:xfrm>
          <a:prstGeom prst="roundRect">
            <a:avLst>
              <a:gd name="adj" fmla="val 982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4" name="爱设计-20">
            <a:extLst>
              <a:ext uri="{FF2B5EF4-FFF2-40B4-BE49-F238E27FC236}">
                <a16:creationId xmlns:a16="http://schemas.microsoft.com/office/drawing/2014/main" id="{DDDE95FD-B5BD-CD2F-F750-A0147EC2B4DF}"/>
              </a:ext>
            </a:extLst>
          </p:cNvPr>
          <p:cNvSpPr txBox="1"/>
          <p:nvPr/>
        </p:nvSpPr>
        <p:spPr>
          <a:xfrm>
            <a:off x="7082458" y="2664666"/>
            <a:ext cx="2695076" cy="584775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3200" b="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业绩成果展示</a:t>
            </a:r>
          </a:p>
        </p:txBody>
      </p:sp>
      <p:sp>
        <p:nvSpPr>
          <p:cNvPr id="63" name="爱设计-21">
            <a:extLst>
              <a:ext uri="{FF2B5EF4-FFF2-40B4-BE49-F238E27FC236}">
                <a16:creationId xmlns:a16="http://schemas.microsoft.com/office/drawing/2014/main" id="{A9C1254B-14D8-36B9-21F7-35DB33255BEA}"/>
              </a:ext>
            </a:extLst>
          </p:cNvPr>
          <p:cNvSpPr txBox="1"/>
          <p:nvPr/>
        </p:nvSpPr>
        <p:spPr>
          <a:xfrm>
            <a:off x="7124045" y="3199488"/>
            <a:ext cx="2215279" cy="307777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b="0" dirty="0">
                <a:solidFill>
                  <a:schemeClr val="bg1"/>
                </a:solidFill>
              </a:rPr>
              <a:t>Work Results Show</a:t>
            </a:r>
          </a:p>
        </p:txBody>
      </p:sp>
      <p:sp>
        <p:nvSpPr>
          <p:cNvPr id="67" name="爱设计-22">
            <a:extLst>
              <a:ext uri="{FF2B5EF4-FFF2-40B4-BE49-F238E27FC236}">
                <a16:creationId xmlns:a16="http://schemas.microsoft.com/office/drawing/2014/main" id="{CE322320-F5CF-9B29-5CB9-3E9D98020A13}"/>
              </a:ext>
            </a:extLst>
          </p:cNvPr>
          <p:cNvSpPr/>
          <p:nvPr/>
        </p:nvSpPr>
        <p:spPr>
          <a:xfrm>
            <a:off x="5683228" y="4149799"/>
            <a:ext cx="4184386" cy="1433311"/>
          </a:xfrm>
          <a:prstGeom prst="roundRect">
            <a:avLst>
              <a:gd name="adj" fmla="val 982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" name="爱设计-23">
            <a:extLst>
              <a:ext uri="{FF2B5EF4-FFF2-40B4-BE49-F238E27FC236}">
                <a16:creationId xmlns:a16="http://schemas.microsoft.com/office/drawing/2014/main" id="{20034A1D-6076-1EF6-E6DE-A57DA70CD0B2}"/>
              </a:ext>
            </a:extLst>
          </p:cNvPr>
          <p:cNvSpPr txBox="1"/>
          <p:nvPr/>
        </p:nvSpPr>
        <p:spPr>
          <a:xfrm>
            <a:off x="7082458" y="4574067"/>
            <a:ext cx="2695076" cy="584775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3200" b="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明年工作计划</a:t>
            </a:r>
          </a:p>
        </p:txBody>
      </p:sp>
      <p:sp>
        <p:nvSpPr>
          <p:cNvPr id="51" name="爱设计-24">
            <a:extLst>
              <a:ext uri="{FF2B5EF4-FFF2-40B4-BE49-F238E27FC236}">
                <a16:creationId xmlns:a16="http://schemas.microsoft.com/office/drawing/2014/main" id="{1A1DED20-F1A1-E4A1-21BB-AD5B06925C40}"/>
              </a:ext>
            </a:extLst>
          </p:cNvPr>
          <p:cNvSpPr txBox="1"/>
          <p:nvPr/>
        </p:nvSpPr>
        <p:spPr>
          <a:xfrm>
            <a:off x="1096012" y="2409087"/>
            <a:ext cx="1075936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0000">
                      <a:schemeClr val="accent3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3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6000" b="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01</a:t>
            </a:r>
          </a:p>
        </p:txBody>
      </p:sp>
      <p:sp>
        <p:nvSpPr>
          <p:cNvPr id="58" name="爱设计-25">
            <a:extLst>
              <a:ext uri="{FF2B5EF4-FFF2-40B4-BE49-F238E27FC236}">
                <a16:creationId xmlns:a16="http://schemas.microsoft.com/office/drawing/2014/main" id="{83E578F4-3E84-821C-83C3-B1F0B9A3ABE7}"/>
              </a:ext>
            </a:extLst>
          </p:cNvPr>
          <p:cNvSpPr txBox="1"/>
          <p:nvPr/>
        </p:nvSpPr>
        <p:spPr>
          <a:xfrm>
            <a:off x="1096012" y="4318488"/>
            <a:ext cx="125386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0000">
                      <a:schemeClr val="accent3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3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6000" b="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03</a:t>
            </a:r>
          </a:p>
        </p:txBody>
      </p:sp>
      <p:sp>
        <p:nvSpPr>
          <p:cNvPr id="65" name="爱设计-26">
            <a:extLst>
              <a:ext uri="{FF2B5EF4-FFF2-40B4-BE49-F238E27FC236}">
                <a16:creationId xmlns:a16="http://schemas.microsoft.com/office/drawing/2014/main" id="{41014179-92C3-8ACC-7354-2E1B9F40AA12}"/>
              </a:ext>
            </a:extLst>
          </p:cNvPr>
          <p:cNvSpPr txBox="1"/>
          <p:nvPr/>
        </p:nvSpPr>
        <p:spPr>
          <a:xfrm>
            <a:off x="5891015" y="2409087"/>
            <a:ext cx="12666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0000">
                      <a:schemeClr val="accent3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3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6000" b="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02</a:t>
            </a:r>
          </a:p>
        </p:txBody>
      </p:sp>
      <p:sp>
        <p:nvSpPr>
          <p:cNvPr id="72" name="爱设计-27">
            <a:extLst>
              <a:ext uri="{FF2B5EF4-FFF2-40B4-BE49-F238E27FC236}">
                <a16:creationId xmlns:a16="http://schemas.microsoft.com/office/drawing/2014/main" id="{90746474-3EC0-F365-ACB8-4F9F7382F0DE}"/>
              </a:ext>
            </a:extLst>
          </p:cNvPr>
          <p:cNvSpPr txBox="1"/>
          <p:nvPr/>
        </p:nvSpPr>
        <p:spPr>
          <a:xfrm>
            <a:off x="5891015" y="4318488"/>
            <a:ext cx="1233030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0000">
                      <a:schemeClr val="accent3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3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6000" b="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04</a:t>
            </a:r>
          </a:p>
        </p:txBody>
      </p:sp>
      <p:sp>
        <p:nvSpPr>
          <p:cNvPr id="70" name="爱设计-28">
            <a:extLst>
              <a:ext uri="{FF2B5EF4-FFF2-40B4-BE49-F238E27FC236}">
                <a16:creationId xmlns:a16="http://schemas.microsoft.com/office/drawing/2014/main" id="{2DD0078F-10C3-C8B7-EA27-6A87D258EE0C}"/>
              </a:ext>
            </a:extLst>
          </p:cNvPr>
          <p:cNvSpPr txBox="1"/>
          <p:nvPr/>
        </p:nvSpPr>
        <p:spPr>
          <a:xfrm>
            <a:off x="7124045" y="5108889"/>
            <a:ext cx="2215279" cy="307777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b="0" dirty="0">
                <a:solidFill>
                  <a:schemeClr val="bg1"/>
                </a:solidFill>
              </a:rPr>
              <a:t>Work Plan For Next Year</a:t>
            </a:r>
          </a:p>
        </p:txBody>
      </p:sp>
    </p:spTree>
    <p:extLst>
      <p:ext uri="{BB962C8B-B14F-4D97-AF65-F5344CB8AC3E}">
        <p14:creationId xmlns:p14="http://schemas.microsoft.com/office/powerpoint/2010/main" val="4720635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爱设计-1">
            <a:extLst>
              <a:ext uri="{FF2B5EF4-FFF2-40B4-BE49-F238E27FC236}">
                <a16:creationId xmlns:a16="http://schemas.microsoft.com/office/drawing/2014/main" id="{C49A2BAB-0D85-8A41-E080-586C0222757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39438"/>
            <a:ext cx="12217400" cy="6897437"/>
            <a:chOff x="0" y="-39437"/>
            <a:chExt cx="12217400" cy="685800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5072833-BAF4-FBB8-A841-D58D805AD643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0" y="304799"/>
              <a:ext cx="12217400" cy="6248401"/>
              <a:chOff x="0" y="304799"/>
              <a:chExt cx="12217400" cy="6248401"/>
            </a:xfrm>
          </p:grpSpPr>
          <p:cxnSp>
            <p:nvCxnSpPr>
              <p:cNvPr id="5" name="爱设计-1-1">
                <a:extLst>
                  <a:ext uri="{FF2B5EF4-FFF2-40B4-BE49-F238E27FC236}">
                    <a16:creationId xmlns:a16="http://schemas.microsoft.com/office/drawing/2014/main" id="{61CC3792-8FDE-0F3A-28DC-09BF2EBB4F3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04799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爱设计-1-2">
                <a:extLst>
                  <a:ext uri="{FF2B5EF4-FFF2-40B4-BE49-F238E27FC236}">
                    <a16:creationId xmlns:a16="http://schemas.microsoft.com/office/drawing/2014/main" id="{020CB990-FDB9-638D-9B70-FD9A5B4DC830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633662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爱设计-1-3">
                <a:extLst>
                  <a:ext uri="{FF2B5EF4-FFF2-40B4-BE49-F238E27FC236}">
                    <a16:creationId xmlns:a16="http://schemas.microsoft.com/office/drawing/2014/main" id="{B52525CF-0AA0-915D-5A46-C06C5F67F54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962525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爱设计-1-4">
                <a:extLst>
                  <a:ext uri="{FF2B5EF4-FFF2-40B4-BE49-F238E27FC236}">
                    <a16:creationId xmlns:a16="http://schemas.microsoft.com/office/drawing/2014/main" id="{CD012E1C-B652-A5A7-80E0-2E13B122F83C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291388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爱设计-1-5">
                <a:extLst>
                  <a:ext uri="{FF2B5EF4-FFF2-40B4-BE49-F238E27FC236}">
                    <a16:creationId xmlns:a16="http://schemas.microsoft.com/office/drawing/2014/main" id="{2CCE3C33-2BE5-12DF-34D9-83B46114819F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620251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爱设计-1-6">
                <a:extLst>
                  <a:ext uri="{FF2B5EF4-FFF2-40B4-BE49-F238E27FC236}">
                    <a16:creationId xmlns:a16="http://schemas.microsoft.com/office/drawing/2014/main" id="{258E7BE1-D8F6-573F-5438-91E793C44B03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949114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爱设计-1-7">
                <a:extLst>
                  <a:ext uri="{FF2B5EF4-FFF2-40B4-BE49-F238E27FC236}">
                    <a16:creationId xmlns:a16="http://schemas.microsoft.com/office/drawing/2014/main" id="{7460F342-815C-6019-C596-FFD3FDC23C31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277977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爱设计-1-8">
                <a:extLst>
                  <a:ext uri="{FF2B5EF4-FFF2-40B4-BE49-F238E27FC236}">
                    <a16:creationId xmlns:a16="http://schemas.microsoft.com/office/drawing/2014/main" id="{618B6DA4-F276-2396-B4C5-80E947C205D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60684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爱设计-1-9">
                <a:extLst>
                  <a:ext uri="{FF2B5EF4-FFF2-40B4-BE49-F238E27FC236}">
                    <a16:creationId xmlns:a16="http://schemas.microsoft.com/office/drawing/2014/main" id="{FED7CC60-AEFA-DCB1-3A33-596EC0B92A7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935703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爱设计-1-10">
                <a:extLst>
                  <a:ext uri="{FF2B5EF4-FFF2-40B4-BE49-F238E27FC236}">
                    <a16:creationId xmlns:a16="http://schemas.microsoft.com/office/drawing/2014/main" id="{9CC86DEC-59A5-09FC-D8EA-020DC226BC51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264566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爱设计-1-11">
                <a:extLst>
                  <a:ext uri="{FF2B5EF4-FFF2-40B4-BE49-F238E27FC236}">
                    <a16:creationId xmlns:a16="http://schemas.microsoft.com/office/drawing/2014/main" id="{E84BA718-8A9E-5A4A-CD31-F0886B90B223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593429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爱设计-1-12">
                <a:extLst>
                  <a:ext uri="{FF2B5EF4-FFF2-40B4-BE49-F238E27FC236}">
                    <a16:creationId xmlns:a16="http://schemas.microsoft.com/office/drawing/2014/main" id="{B6F66CFF-4D64-9813-FB8E-5992CD2EEF8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922292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爱设计-1-13">
                <a:extLst>
                  <a:ext uri="{FF2B5EF4-FFF2-40B4-BE49-F238E27FC236}">
                    <a16:creationId xmlns:a16="http://schemas.microsoft.com/office/drawing/2014/main" id="{1834A70F-0006-9651-38A4-D7297828C34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251155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爱设计-1-14">
                <a:extLst>
                  <a:ext uri="{FF2B5EF4-FFF2-40B4-BE49-F238E27FC236}">
                    <a16:creationId xmlns:a16="http://schemas.microsoft.com/office/drawing/2014/main" id="{6AD4B06F-B768-BB39-AFA8-A971A798DB0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580018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爱设计-1-15">
                <a:extLst>
                  <a:ext uri="{FF2B5EF4-FFF2-40B4-BE49-F238E27FC236}">
                    <a16:creationId xmlns:a16="http://schemas.microsoft.com/office/drawing/2014/main" id="{3EFC3744-33BE-C930-3ECF-F621999B097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908881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爱设计-1-16">
                <a:extLst>
                  <a:ext uri="{FF2B5EF4-FFF2-40B4-BE49-F238E27FC236}">
                    <a16:creationId xmlns:a16="http://schemas.microsoft.com/office/drawing/2014/main" id="{786B0590-AC86-F988-9DF3-FBA6989FDC2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237744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爱设计-1-17">
                <a:extLst>
                  <a:ext uri="{FF2B5EF4-FFF2-40B4-BE49-F238E27FC236}">
                    <a16:creationId xmlns:a16="http://schemas.microsoft.com/office/drawing/2014/main" id="{F7923E2B-8DD2-6943-73A6-D1A267C5378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566607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爱设计-1-18">
                <a:extLst>
                  <a:ext uri="{FF2B5EF4-FFF2-40B4-BE49-F238E27FC236}">
                    <a16:creationId xmlns:a16="http://schemas.microsoft.com/office/drawing/2014/main" id="{B43D3865-C70B-E488-7561-655EED5533C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89547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爱设计-1-19">
                <a:extLst>
                  <a:ext uri="{FF2B5EF4-FFF2-40B4-BE49-F238E27FC236}">
                    <a16:creationId xmlns:a16="http://schemas.microsoft.com/office/drawing/2014/main" id="{B1D02823-BCC4-4FB5-1D62-EE51A07FB8F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6224333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爱设计-1-20">
                <a:extLst>
                  <a:ext uri="{FF2B5EF4-FFF2-40B4-BE49-F238E27FC236}">
                    <a16:creationId xmlns:a16="http://schemas.microsoft.com/office/drawing/2014/main" id="{806DDAE0-0272-CA2E-B23B-87C4EE1E406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25400" y="655320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爱设计-1-21">
              <a:extLst>
                <a:ext uri="{FF2B5EF4-FFF2-40B4-BE49-F238E27FC236}">
                  <a16:creationId xmlns:a16="http://schemas.microsoft.com/office/drawing/2014/main" id="{F17D5298-6331-CDE9-AE75-93F517E9FFF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39130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爱设计-1-22">
              <a:extLst>
                <a:ext uri="{FF2B5EF4-FFF2-40B4-BE49-F238E27FC236}">
                  <a16:creationId xmlns:a16="http://schemas.microsoft.com/office/drawing/2014/main" id="{9388607F-2E9B-B7F8-CB27-B556527E0E2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03271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爱设计-1-23">
              <a:extLst>
                <a:ext uri="{FF2B5EF4-FFF2-40B4-BE49-F238E27FC236}">
                  <a16:creationId xmlns:a16="http://schemas.microsoft.com/office/drawing/2014/main" id="{28861BF3-CDFD-5D63-A1AA-B7787E7C5B0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267412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爱设计-1-24">
              <a:extLst>
                <a:ext uri="{FF2B5EF4-FFF2-40B4-BE49-F238E27FC236}">
                  <a16:creationId xmlns:a16="http://schemas.microsoft.com/office/drawing/2014/main" id="{608B2948-0C2C-121F-206E-CCA55F756F4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231553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爱设计-1-25">
              <a:extLst>
                <a:ext uri="{FF2B5EF4-FFF2-40B4-BE49-F238E27FC236}">
                  <a16:creationId xmlns:a16="http://schemas.microsoft.com/office/drawing/2014/main" id="{8041CFF4-5AF4-CB03-2654-A93BF987CB8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95694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爱设计-1-26">
              <a:extLst>
                <a:ext uri="{FF2B5EF4-FFF2-40B4-BE49-F238E27FC236}">
                  <a16:creationId xmlns:a16="http://schemas.microsoft.com/office/drawing/2014/main" id="{B5FDBB0B-461A-BED6-8015-9C41E3B7CD4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59836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爱设计-1-27">
              <a:extLst>
                <a:ext uri="{FF2B5EF4-FFF2-40B4-BE49-F238E27FC236}">
                  <a16:creationId xmlns:a16="http://schemas.microsoft.com/office/drawing/2014/main" id="{3EA5427A-9FA1-8A35-590A-5192B2D617A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23977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爱设计-1-28">
              <a:extLst>
                <a:ext uri="{FF2B5EF4-FFF2-40B4-BE49-F238E27FC236}">
                  <a16:creationId xmlns:a16="http://schemas.microsoft.com/office/drawing/2014/main" id="{09DC4F4F-AE90-14DF-513B-F7B52E6F343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8118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爱设计-1-29">
              <a:extLst>
                <a:ext uri="{FF2B5EF4-FFF2-40B4-BE49-F238E27FC236}">
                  <a16:creationId xmlns:a16="http://schemas.microsoft.com/office/drawing/2014/main" id="{A0FAB6BD-95AF-D5D3-A187-0D4CE648A34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2259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爱设计-1-30">
              <a:extLst>
                <a:ext uri="{FF2B5EF4-FFF2-40B4-BE49-F238E27FC236}">
                  <a16:creationId xmlns:a16="http://schemas.microsoft.com/office/drawing/2014/main" id="{892DC6F1-1C55-5C4A-273F-1753071F3037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6400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爱设计-1-31">
              <a:extLst>
                <a:ext uri="{FF2B5EF4-FFF2-40B4-BE49-F238E27FC236}">
                  <a16:creationId xmlns:a16="http://schemas.microsoft.com/office/drawing/2014/main" id="{01D4858C-3DF8-D0AC-C805-11AA7E83C2B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9458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爱设计-1-32">
              <a:extLst>
                <a:ext uri="{FF2B5EF4-FFF2-40B4-BE49-F238E27FC236}">
                  <a16:creationId xmlns:a16="http://schemas.microsoft.com/office/drawing/2014/main" id="{111D37CC-F519-D200-1F87-CB4E65F76AB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55316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爱设计-1-33">
              <a:extLst>
                <a:ext uri="{FF2B5EF4-FFF2-40B4-BE49-F238E27FC236}">
                  <a16:creationId xmlns:a16="http://schemas.microsoft.com/office/drawing/2014/main" id="{FA3824E1-CD1A-0A2B-53F3-635A93E74BDC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91175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爱设计-1-34">
              <a:extLst>
                <a:ext uri="{FF2B5EF4-FFF2-40B4-BE49-F238E27FC236}">
                  <a16:creationId xmlns:a16="http://schemas.microsoft.com/office/drawing/2014/main" id="{A36346DD-88E6-21CA-1B7C-914CC591032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27034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爱设计-1-35">
              <a:extLst>
                <a:ext uri="{FF2B5EF4-FFF2-40B4-BE49-F238E27FC236}">
                  <a16:creationId xmlns:a16="http://schemas.microsoft.com/office/drawing/2014/main" id="{C8C852CC-FFBA-529C-B1F8-0BA92C6E221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62893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爱设计-1-36">
              <a:extLst>
                <a:ext uri="{FF2B5EF4-FFF2-40B4-BE49-F238E27FC236}">
                  <a16:creationId xmlns:a16="http://schemas.microsoft.com/office/drawing/2014/main" id="{DF144AB7-04BB-B520-ECC0-618D604C66E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98752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爱设计-1-37">
              <a:extLst>
                <a:ext uri="{FF2B5EF4-FFF2-40B4-BE49-F238E27FC236}">
                  <a16:creationId xmlns:a16="http://schemas.microsoft.com/office/drawing/2014/main" id="{091B8179-EF30-1DCB-CD6C-63E4B602913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234610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爱设计-1-38">
              <a:extLst>
                <a:ext uri="{FF2B5EF4-FFF2-40B4-BE49-F238E27FC236}">
                  <a16:creationId xmlns:a16="http://schemas.microsoft.com/office/drawing/2014/main" id="{A101CAEB-BFA6-94E2-4579-1FA64EBCC54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270469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爱设计-1-39">
              <a:extLst>
                <a:ext uri="{FF2B5EF4-FFF2-40B4-BE49-F238E27FC236}">
                  <a16:creationId xmlns:a16="http://schemas.microsoft.com/office/drawing/2014/main" id="{1604F9F8-5C24-63CD-83ED-293AD0F55B9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306328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爱设计-1-40">
              <a:extLst>
                <a:ext uri="{FF2B5EF4-FFF2-40B4-BE49-F238E27FC236}">
                  <a16:creationId xmlns:a16="http://schemas.microsoft.com/office/drawing/2014/main" id="{DBA840FE-95B4-B72C-4076-31AAC15E1AB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3421872" y="3396692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爱设计-1-41">
              <a:extLst>
                <a:ext uri="{FF2B5EF4-FFF2-40B4-BE49-F238E27FC236}">
                  <a16:creationId xmlns:a16="http://schemas.microsoft.com/office/drawing/2014/main" id="{109547F0-2B87-C067-BB97-BB328AB73D9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77013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爱设计-1-42">
              <a:extLst>
                <a:ext uri="{FF2B5EF4-FFF2-40B4-BE49-F238E27FC236}">
                  <a16:creationId xmlns:a16="http://schemas.microsoft.com/office/drawing/2014/main" id="{AB5C6B7F-A45C-9E94-6B48-D0996095DB5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41153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爱设计-1-43">
              <a:extLst>
                <a:ext uri="{FF2B5EF4-FFF2-40B4-BE49-F238E27FC236}">
                  <a16:creationId xmlns:a16="http://schemas.microsoft.com/office/drawing/2014/main" id="{41F0B625-C09B-1145-2E13-DC5B2AC8D60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05294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爱设计-1-44">
              <a:extLst>
                <a:ext uri="{FF2B5EF4-FFF2-40B4-BE49-F238E27FC236}">
                  <a16:creationId xmlns:a16="http://schemas.microsoft.com/office/drawing/2014/main" id="{75051802-A4D2-CC4F-D087-879EF682AD6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69435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爱设计-1-45">
              <a:extLst>
                <a:ext uri="{FF2B5EF4-FFF2-40B4-BE49-F238E27FC236}">
                  <a16:creationId xmlns:a16="http://schemas.microsoft.com/office/drawing/2014/main" id="{BF399A72-D975-A6E0-8DD1-7978C9BAB0B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33576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爱设计-1-46">
              <a:extLst>
                <a:ext uri="{FF2B5EF4-FFF2-40B4-BE49-F238E27FC236}">
                  <a16:creationId xmlns:a16="http://schemas.microsoft.com/office/drawing/2014/main" id="{AB14F332-895B-7CEB-5165-335A31078587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97718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爱设计-1-47">
              <a:extLst>
                <a:ext uri="{FF2B5EF4-FFF2-40B4-BE49-F238E27FC236}">
                  <a16:creationId xmlns:a16="http://schemas.microsoft.com/office/drawing/2014/main" id="{86600E13-5AA8-E431-A247-8A8625CE1E42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61859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爱设计-1-48">
              <a:extLst>
                <a:ext uri="{FF2B5EF4-FFF2-40B4-BE49-F238E27FC236}">
                  <a16:creationId xmlns:a16="http://schemas.microsoft.com/office/drawing/2014/main" id="{E50C61DA-2561-420D-7248-5DE6A17F9C1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26000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爱设计-1-49">
              <a:extLst>
                <a:ext uri="{FF2B5EF4-FFF2-40B4-BE49-F238E27FC236}">
                  <a16:creationId xmlns:a16="http://schemas.microsoft.com/office/drawing/2014/main" id="{CABF38C8-0FFD-0785-94C0-5AC27AAFDB9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90141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爱设计-1-50">
              <a:extLst>
                <a:ext uri="{FF2B5EF4-FFF2-40B4-BE49-F238E27FC236}">
                  <a16:creationId xmlns:a16="http://schemas.microsoft.com/office/drawing/2014/main" id="{5746DEBC-4CCD-CCF7-63E8-1A362B282F8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54282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爱设计-1-51">
              <a:extLst>
                <a:ext uri="{FF2B5EF4-FFF2-40B4-BE49-F238E27FC236}">
                  <a16:creationId xmlns:a16="http://schemas.microsoft.com/office/drawing/2014/main" id="{D86B024D-B1BC-D2AD-2A09-7868B82F8DA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18424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爱设计-1-52">
              <a:extLst>
                <a:ext uri="{FF2B5EF4-FFF2-40B4-BE49-F238E27FC236}">
                  <a16:creationId xmlns:a16="http://schemas.microsoft.com/office/drawing/2014/main" id="{30CD740E-2887-88ED-12D2-77989A2D028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82565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爱设计-1-53">
              <a:extLst>
                <a:ext uri="{FF2B5EF4-FFF2-40B4-BE49-F238E27FC236}">
                  <a16:creationId xmlns:a16="http://schemas.microsoft.com/office/drawing/2014/main" id="{FE7C8B5A-E162-F907-39BE-C0CF2A61F20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46706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爱设计-1-54">
              <a:extLst>
                <a:ext uri="{FF2B5EF4-FFF2-40B4-BE49-F238E27FC236}">
                  <a16:creationId xmlns:a16="http://schemas.microsoft.com/office/drawing/2014/main" id="{32A62C5E-568D-6357-7587-A056ABFC154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10847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爱设计-1-55">
              <a:extLst>
                <a:ext uri="{FF2B5EF4-FFF2-40B4-BE49-F238E27FC236}">
                  <a16:creationId xmlns:a16="http://schemas.microsoft.com/office/drawing/2014/main" id="{315D4E29-90C3-B767-C35C-F4D1D20C8D1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749888" y="3396692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爱设计-2">
            <a:extLst>
              <a:ext uri="{FF2B5EF4-FFF2-40B4-BE49-F238E27FC236}">
                <a16:creationId xmlns:a16="http://schemas.microsoft.com/office/drawing/2014/main" id="{56336783-E878-4923-6C6B-5DDDFF8BC255}"/>
              </a:ext>
            </a:extLst>
          </p:cNvPr>
          <p:cNvGrpSpPr/>
          <p:nvPr/>
        </p:nvGrpSpPr>
        <p:grpSpPr>
          <a:xfrm>
            <a:off x="10167464" y="649036"/>
            <a:ext cx="1378223" cy="402673"/>
            <a:chOff x="10346364" y="649036"/>
            <a:chExt cx="1378223" cy="402673"/>
          </a:xfrm>
          <a:solidFill>
            <a:schemeClr val="accent2"/>
          </a:solidFill>
        </p:grpSpPr>
        <p:sp>
          <p:nvSpPr>
            <p:cNvPr id="115" name="爱设计-2-1">
              <a:extLst>
                <a:ext uri="{FF2B5EF4-FFF2-40B4-BE49-F238E27FC236}">
                  <a16:creationId xmlns:a16="http://schemas.microsoft.com/office/drawing/2014/main" id="{995FB084-2768-E7C8-B735-67A430E9B430}"/>
                </a:ext>
              </a:extLst>
            </p:cNvPr>
            <p:cNvSpPr/>
            <p:nvPr/>
          </p:nvSpPr>
          <p:spPr>
            <a:xfrm rot="16200000">
              <a:off x="11349684" y="676807"/>
              <a:ext cx="402673" cy="3471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爱设计-2-2">
              <a:extLst>
                <a:ext uri="{FF2B5EF4-FFF2-40B4-BE49-F238E27FC236}">
                  <a16:creationId xmlns:a16="http://schemas.microsoft.com/office/drawing/2014/main" id="{4DAD7B0D-A6EA-DEA7-002A-24E992720092}"/>
                </a:ext>
              </a:extLst>
            </p:cNvPr>
            <p:cNvSpPr/>
            <p:nvPr/>
          </p:nvSpPr>
          <p:spPr>
            <a:xfrm rot="16200000">
              <a:off x="11012005" y="676807"/>
              <a:ext cx="402673" cy="3471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爱设计-2-3">
              <a:extLst>
                <a:ext uri="{FF2B5EF4-FFF2-40B4-BE49-F238E27FC236}">
                  <a16:creationId xmlns:a16="http://schemas.microsoft.com/office/drawing/2014/main" id="{E752310A-B98F-0AC0-D332-F87993C4180E}"/>
                </a:ext>
              </a:extLst>
            </p:cNvPr>
            <p:cNvSpPr/>
            <p:nvPr/>
          </p:nvSpPr>
          <p:spPr>
            <a:xfrm rot="16200000">
              <a:off x="10736755" y="732376"/>
              <a:ext cx="402673" cy="23599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爱设计-2-4">
              <a:extLst>
                <a:ext uri="{FF2B5EF4-FFF2-40B4-BE49-F238E27FC236}">
                  <a16:creationId xmlns:a16="http://schemas.microsoft.com/office/drawing/2014/main" id="{AD86B508-8948-91E9-42B7-C2549770889B}"/>
                </a:ext>
              </a:extLst>
            </p:cNvPr>
            <p:cNvSpPr/>
            <p:nvPr/>
          </p:nvSpPr>
          <p:spPr>
            <a:xfrm rot="16200000">
              <a:off x="10499599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爱设计-2-5">
              <a:extLst>
                <a:ext uri="{FF2B5EF4-FFF2-40B4-BE49-F238E27FC236}">
                  <a16:creationId xmlns:a16="http://schemas.microsoft.com/office/drawing/2014/main" id="{3B69249B-3460-6C9C-59D5-154319EB4607}"/>
                </a:ext>
              </a:extLst>
            </p:cNvPr>
            <p:cNvSpPr/>
            <p:nvPr/>
          </p:nvSpPr>
          <p:spPr>
            <a:xfrm rot="16200000">
              <a:off x="10263024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爱设计-3">
            <a:extLst>
              <a:ext uri="{FF2B5EF4-FFF2-40B4-BE49-F238E27FC236}">
                <a16:creationId xmlns:a16="http://schemas.microsoft.com/office/drawing/2014/main" id="{7CF31000-73DC-7A1D-A336-3CCF9DD487D0}"/>
              </a:ext>
            </a:extLst>
          </p:cNvPr>
          <p:cNvGrpSpPr/>
          <p:nvPr/>
        </p:nvGrpSpPr>
        <p:grpSpPr>
          <a:xfrm>
            <a:off x="557317" y="187883"/>
            <a:ext cx="11057214" cy="261610"/>
            <a:chOff x="557317" y="187883"/>
            <a:chExt cx="11057214" cy="261610"/>
          </a:xfrm>
        </p:grpSpPr>
        <p:sp>
          <p:nvSpPr>
            <p:cNvPr id="121" name="爱设计-3-1">
              <a:extLst>
                <a:ext uri="{FF2B5EF4-FFF2-40B4-BE49-F238E27FC236}">
                  <a16:creationId xmlns:a16="http://schemas.microsoft.com/office/drawing/2014/main" id="{DCE91955-5D83-5B0E-1B99-7E5AC15E3342}"/>
                </a:ext>
              </a:extLst>
            </p:cNvPr>
            <p:cNvSpPr txBox="1"/>
            <p:nvPr/>
          </p:nvSpPr>
          <p:spPr>
            <a:xfrm>
              <a:off x="10586590" y="187883"/>
              <a:ext cx="10279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bg1"/>
                  </a:solidFill>
                </a:rPr>
                <a:t>20XX-20XX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22" name="爱设计-3-2">
              <a:extLst>
                <a:ext uri="{FF2B5EF4-FFF2-40B4-BE49-F238E27FC236}">
                  <a16:creationId xmlns:a16="http://schemas.microsoft.com/office/drawing/2014/main" id="{1DE5FE1B-C9F5-569F-8FEF-6A3F448B3B6E}"/>
                </a:ext>
              </a:extLst>
            </p:cNvPr>
            <p:cNvSpPr txBox="1"/>
            <p:nvPr/>
          </p:nvSpPr>
          <p:spPr>
            <a:xfrm>
              <a:off x="557317" y="187883"/>
              <a:ext cx="247036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</a:rPr>
                <a:t>20XX Year End Summary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4" name="爱设计-4">
            <a:extLst>
              <a:ext uri="{FF2B5EF4-FFF2-40B4-BE49-F238E27FC236}">
                <a16:creationId xmlns:a16="http://schemas.microsoft.com/office/drawing/2014/main" id="{4ACD516B-358C-E4E6-FCF4-2F21A19BFC64}"/>
              </a:ext>
            </a:extLst>
          </p:cNvPr>
          <p:cNvGrpSpPr/>
          <p:nvPr/>
        </p:nvGrpSpPr>
        <p:grpSpPr>
          <a:xfrm>
            <a:off x="2372955" y="304799"/>
            <a:ext cx="417361" cy="45719"/>
            <a:chOff x="2372955" y="304799"/>
            <a:chExt cx="417361" cy="45719"/>
          </a:xfrm>
        </p:grpSpPr>
        <p:sp>
          <p:nvSpPr>
            <p:cNvPr id="125" name="爱设计-4-1">
              <a:extLst>
                <a:ext uri="{FF2B5EF4-FFF2-40B4-BE49-F238E27FC236}">
                  <a16:creationId xmlns:a16="http://schemas.microsoft.com/office/drawing/2014/main" id="{7AC38F76-3552-22AA-FAED-3C7C9D2FF309}"/>
                </a:ext>
              </a:extLst>
            </p:cNvPr>
            <p:cNvSpPr/>
            <p:nvPr/>
          </p:nvSpPr>
          <p:spPr>
            <a:xfrm>
              <a:off x="2372955" y="304799"/>
              <a:ext cx="14802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爱设计-4-2">
              <a:extLst>
                <a:ext uri="{FF2B5EF4-FFF2-40B4-BE49-F238E27FC236}">
                  <a16:creationId xmlns:a16="http://schemas.microsoft.com/office/drawing/2014/main" id="{9F758DFD-BAE4-323C-5462-0AE5C80C942E}"/>
                </a:ext>
              </a:extLst>
            </p:cNvPr>
            <p:cNvSpPr/>
            <p:nvPr/>
          </p:nvSpPr>
          <p:spPr>
            <a:xfrm>
              <a:off x="2642293" y="304799"/>
              <a:ext cx="14802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爱设计-5">
            <a:extLst>
              <a:ext uri="{FF2B5EF4-FFF2-40B4-BE49-F238E27FC236}">
                <a16:creationId xmlns:a16="http://schemas.microsoft.com/office/drawing/2014/main" id="{C0CDD2D7-D879-E099-B5C4-2C4D7EBF5175}"/>
              </a:ext>
            </a:extLst>
          </p:cNvPr>
          <p:cNvGrpSpPr/>
          <p:nvPr/>
        </p:nvGrpSpPr>
        <p:grpSpPr>
          <a:xfrm>
            <a:off x="660400" y="3465513"/>
            <a:ext cx="0" cy="1639887"/>
            <a:chOff x="660400" y="3465513"/>
            <a:chExt cx="0" cy="1639887"/>
          </a:xfrm>
        </p:grpSpPr>
        <p:cxnSp>
          <p:nvCxnSpPr>
            <p:cNvPr id="135" name="爱设计-5-1">
              <a:extLst>
                <a:ext uri="{FF2B5EF4-FFF2-40B4-BE49-F238E27FC236}">
                  <a16:creationId xmlns:a16="http://schemas.microsoft.com/office/drawing/2014/main" id="{9A0F67FD-83D8-4E66-7CC3-8DC8076AC2EB}"/>
                </a:ext>
              </a:extLst>
            </p:cNvPr>
            <p:cNvCxnSpPr/>
            <p:nvPr/>
          </p:nvCxnSpPr>
          <p:spPr>
            <a:xfrm>
              <a:off x="660400" y="3465513"/>
              <a:ext cx="0" cy="45677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爱设计-5-2">
              <a:extLst>
                <a:ext uri="{FF2B5EF4-FFF2-40B4-BE49-F238E27FC236}">
                  <a16:creationId xmlns:a16="http://schemas.microsoft.com/office/drawing/2014/main" id="{F1674345-B0E8-A69A-52EE-983D7AADDE66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4159720"/>
              <a:ext cx="0" cy="27096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爱设计-5-3">
              <a:extLst>
                <a:ext uri="{FF2B5EF4-FFF2-40B4-BE49-F238E27FC236}">
                  <a16:creationId xmlns:a16="http://schemas.microsoft.com/office/drawing/2014/main" id="{DA5AA724-6B7E-9A6E-5CB4-34CC010083DC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4668109"/>
              <a:ext cx="0" cy="1380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爱设计-5-4">
              <a:extLst>
                <a:ext uri="{FF2B5EF4-FFF2-40B4-BE49-F238E27FC236}">
                  <a16:creationId xmlns:a16="http://schemas.microsoft.com/office/drawing/2014/main" id="{7237B9B4-2B93-CB79-2799-CB83F3A0D9B6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5043568"/>
              <a:ext cx="0" cy="618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6" name="爱设计-6">
            <a:extLst>
              <a:ext uri="{FF2B5EF4-FFF2-40B4-BE49-F238E27FC236}">
                <a16:creationId xmlns:a16="http://schemas.microsoft.com/office/drawing/2014/main" id="{7FCC7712-2AD7-1BF5-173B-F2C2B19CB4C0}"/>
              </a:ext>
            </a:extLst>
          </p:cNvPr>
          <p:cNvCxnSpPr/>
          <p:nvPr/>
        </p:nvCxnSpPr>
        <p:spPr>
          <a:xfrm>
            <a:off x="660400" y="6389435"/>
            <a:ext cx="1081441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爱设计-7">
            <a:extLst>
              <a:ext uri="{FF2B5EF4-FFF2-40B4-BE49-F238E27FC236}">
                <a16:creationId xmlns:a16="http://schemas.microsoft.com/office/drawing/2014/main" id="{FE33FCE4-562A-FC6A-D86A-7D1D9532223B}"/>
              </a:ext>
            </a:extLst>
          </p:cNvPr>
          <p:cNvGrpSpPr/>
          <p:nvPr/>
        </p:nvGrpSpPr>
        <p:grpSpPr>
          <a:xfrm>
            <a:off x="1136353" y="3990508"/>
            <a:ext cx="4627060" cy="554546"/>
            <a:chOff x="813523" y="5076784"/>
            <a:chExt cx="4627060" cy="554546"/>
          </a:xfrm>
        </p:grpSpPr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84CA599E-0EB0-60DD-DC4C-73B682596476}"/>
                </a:ext>
              </a:extLst>
            </p:cNvPr>
            <p:cNvGrpSpPr/>
            <p:nvPr/>
          </p:nvGrpSpPr>
          <p:grpSpPr>
            <a:xfrm>
              <a:off x="813523" y="5076784"/>
              <a:ext cx="4627060" cy="554546"/>
              <a:chOff x="813523" y="5336489"/>
              <a:chExt cx="4627060" cy="554546"/>
            </a:xfrm>
          </p:grpSpPr>
          <p:sp>
            <p:nvSpPr>
              <p:cNvPr id="149" name="爱设计-7-1">
                <a:extLst>
                  <a:ext uri="{FF2B5EF4-FFF2-40B4-BE49-F238E27FC236}">
                    <a16:creationId xmlns:a16="http://schemas.microsoft.com/office/drawing/2014/main" id="{487D7A67-FA51-BAD7-4DFF-97DDB3859C5F}"/>
                  </a:ext>
                </a:extLst>
              </p:cNvPr>
              <p:cNvSpPr/>
              <p:nvPr/>
            </p:nvSpPr>
            <p:spPr>
              <a:xfrm>
                <a:off x="874714" y="5397500"/>
                <a:ext cx="4509094" cy="434468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爱设计-7-2">
                <a:extLst>
                  <a:ext uri="{FF2B5EF4-FFF2-40B4-BE49-F238E27FC236}">
                    <a16:creationId xmlns:a16="http://schemas.microsoft.com/office/drawing/2014/main" id="{F9746552-6EF1-30E2-938B-92A165889F4C}"/>
                  </a:ext>
                </a:extLst>
              </p:cNvPr>
              <p:cNvSpPr/>
              <p:nvPr/>
            </p:nvSpPr>
            <p:spPr>
              <a:xfrm>
                <a:off x="5322449" y="5336489"/>
                <a:ext cx="118134" cy="11813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爱设计-7-3">
                <a:extLst>
                  <a:ext uri="{FF2B5EF4-FFF2-40B4-BE49-F238E27FC236}">
                    <a16:creationId xmlns:a16="http://schemas.microsoft.com/office/drawing/2014/main" id="{83B57F30-C24A-8B2C-3DD3-A4CAA190BC38}"/>
                  </a:ext>
                </a:extLst>
              </p:cNvPr>
              <p:cNvSpPr/>
              <p:nvPr/>
            </p:nvSpPr>
            <p:spPr>
              <a:xfrm>
                <a:off x="5322449" y="5772901"/>
                <a:ext cx="118134" cy="11813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爱设计-7-4">
                <a:extLst>
                  <a:ext uri="{FF2B5EF4-FFF2-40B4-BE49-F238E27FC236}">
                    <a16:creationId xmlns:a16="http://schemas.microsoft.com/office/drawing/2014/main" id="{A52CEB54-D31B-A089-9970-FA495B728B39}"/>
                  </a:ext>
                </a:extLst>
              </p:cNvPr>
              <p:cNvSpPr/>
              <p:nvPr/>
            </p:nvSpPr>
            <p:spPr>
              <a:xfrm>
                <a:off x="813523" y="5336489"/>
                <a:ext cx="118134" cy="11813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爱设计-7-5">
                <a:extLst>
                  <a:ext uri="{FF2B5EF4-FFF2-40B4-BE49-F238E27FC236}">
                    <a16:creationId xmlns:a16="http://schemas.microsoft.com/office/drawing/2014/main" id="{D67CB217-EE88-16C6-998E-6986ED1E529F}"/>
                  </a:ext>
                </a:extLst>
              </p:cNvPr>
              <p:cNvSpPr/>
              <p:nvPr/>
            </p:nvSpPr>
            <p:spPr>
              <a:xfrm>
                <a:off x="813523" y="5772901"/>
                <a:ext cx="118134" cy="11813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4EAEE126-0EF1-CF51-9A2F-E7027DB577EC}"/>
                </a:ext>
              </a:extLst>
            </p:cNvPr>
            <p:cNvGrpSpPr/>
            <p:nvPr/>
          </p:nvGrpSpPr>
          <p:grpSpPr>
            <a:xfrm>
              <a:off x="1086094" y="5230947"/>
              <a:ext cx="4081919" cy="246221"/>
              <a:chOff x="973748" y="5338981"/>
              <a:chExt cx="4081919" cy="246221"/>
            </a:xfrm>
          </p:grpSpPr>
          <p:sp>
            <p:nvSpPr>
              <p:cNvPr id="156" name="爱设计-7-6">
                <a:extLst>
                  <a:ext uri="{FF2B5EF4-FFF2-40B4-BE49-F238E27FC236}">
                    <a16:creationId xmlns:a16="http://schemas.microsoft.com/office/drawing/2014/main" id="{596B1742-5BDA-3ACE-1F64-12EA325ED856}"/>
                  </a:ext>
                </a:extLst>
              </p:cNvPr>
              <p:cNvSpPr txBox="1"/>
              <p:nvPr/>
            </p:nvSpPr>
            <p:spPr>
              <a:xfrm>
                <a:off x="973748" y="5338981"/>
                <a:ext cx="875561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spc="0" dirty="0">
                    <a:solidFill>
                      <a:schemeClr val="bg1"/>
                    </a:solidFill>
                    <a:latin typeface="+mn-ea"/>
                    <a:ea typeface="+mn-ea"/>
                    <a:cs typeface="OPPOSans H" panose="00020600040101010101" pitchFamily="18" charset="-122"/>
                  </a:rPr>
                  <a:t>项目复盘</a:t>
                </a:r>
                <a:endParaRPr lang="en-US" altLang="zh-CN" sz="1600" spc="0" dirty="0">
                  <a:solidFill>
                    <a:schemeClr val="bg1"/>
                  </a:solidFill>
                  <a:latin typeface="+mn-ea"/>
                  <a:ea typeface="+mn-ea"/>
                  <a:cs typeface="OPPOSans H" panose="00020600040101010101" pitchFamily="18" charset="-122"/>
                </a:endParaRPr>
              </a:p>
            </p:txBody>
          </p:sp>
          <p:sp>
            <p:nvSpPr>
              <p:cNvPr id="157" name="爱设计-7-7">
                <a:extLst>
                  <a:ext uri="{FF2B5EF4-FFF2-40B4-BE49-F238E27FC236}">
                    <a16:creationId xmlns:a16="http://schemas.microsoft.com/office/drawing/2014/main" id="{EA700CB5-FA67-D435-44BE-39D1B7DCC596}"/>
                  </a:ext>
                </a:extLst>
              </p:cNvPr>
              <p:cNvSpPr txBox="1"/>
              <p:nvPr/>
            </p:nvSpPr>
            <p:spPr>
              <a:xfrm>
                <a:off x="2042534" y="5338981"/>
                <a:ext cx="875561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spc="0" dirty="0">
                    <a:solidFill>
                      <a:schemeClr val="bg1"/>
                    </a:solidFill>
                    <a:latin typeface="+mn-ea"/>
                    <a:ea typeface="+mn-ea"/>
                    <a:cs typeface="OPPOSans H" panose="00020600040101010101" pitchFamily="18" charset="-122"/>
                  </a:rPr>
                  <a:t>工作计划</a:t>
                </a:r>
                <a:endParaRPr lang="en-US" altLang="zh-CN" sz="1600" spc="0" dirty="0">
                  <a:solidFill>
                    <a:schemeClr val="bg1"/>
                  </a:solidFill>
                  <a:latin typeface="+mn-ea"/>
                  <a:ea typeface="+mn-ea"/>
                  <a:cs typeface="OPPOSans H" panose="00020600040101010101" pitchFamily="18" charset="-122"/>
                </a:endParaRPr>
              </a:p>
            </p:txBody>
          </p:sp>
          <p:sp>
            <p:nvSpPr>
              <p:cNvPr id="158" name="爱设计-7-8">
                <a:extLst>
                  <a:ext uri="{FF2B5EF4-FFF2-40B4-BE49-F238E27FC236}">
                    <a16:creationId xmlns:a16="http://schemas.microsoft.com/office/drawing/2014/main" id="{BC571487-983A-61B6-03F8-C5B58589A703}"/>
                  </a:ext>
                </a:extLst>
              </p:cNvPr>
              <p:cNvSpPr txBox="1"/>
              <p:nvPr/>
            </p:nvSpPr>
            <p:spPr>
              <a:xfrm>
                <a:off x="3111320" y="5338981"/>
                <a:ext cx="875561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spc="0" dirty="0">
                    <a:solidFill>
                      <a:schemeClr val="bg1"/>
                    </a:solidFill>
                    <a:latin typeface="+mn-ea"/>
                    <a:ea typeface="+mn-ea"/>
                    <a:cs typeface="OPPOSans H" panose="00020600040101010101" pitchFamily="18" charset="-122"/>
                  </a:rPr>
                  <a:t>工作汇报</a:t>
                </a:r>
                <a:endParaRPr lang="en-US" altLang="zh-CN" sz="1600" spc="0" dirty="0">
                  <a:solidFill>
                    <a:schemeClr val="bg1"/>
                  </a:solidFill>
                  <a:latin typeface="+mn-ea"/>
                  <a:ea typeface="+mn-ea"/>
                  <a:cs typeface="OPPOSans H" panose="00020600040101010101" pitchFamily="18" charset="-122"/>
                </a:endParaRPr>
              </a:p>
            </p:txBody>
          </p:sp>
          <p:sp>
            <p:nvSpPr>
              <p:cNvPr id="159" name="爱设计-7-9">
                <a:extLst>
                  <a:ext uri="{FF2B5EF4-FFF2-40B4-BE49-F238E27FC236}">
                    <a16:creationId xmlns:a16="http://schemas.microsoft.com/office/drawing/2014/main" id="{8E1C97B2-45A5-F399-8AB8-EA49850BBB60}"/>
                  </a:ext>
                </a:extLst>
              </p:cNvPr>
              <p:cNvSpPr txBox="1"/>
              <p:nvPr/>
            </p:nvSpPr>
            <p:spPr>
              <a:xfrm>
                <a:off x="4180106" y="5338981"/>
                <a:ext cx="875561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spc="0" dirty="0">
                    <a:solidFill>
                      <a:schemeClr val="bg1"/>
                    </a:solidFill>
                    <a:latin typeface="+mn-ea"/>
                    <a:ea typeface="+mn-ea"/>
                    <a:cs typeface="OPPOSans H" panose="00020600040101010101" pitchFamily="18" charset="-122"/>
                  </a:rPr>
                  <a:t>工作总结</a:t>
                </a:r>
                <a:endParaRPr lang="en-US" altLang="zh-CN" sz="1600" spc="0" dirty="0">
                  <a:solidFill>
                    <a:schemeClr val="bg1"/>
                  </a:solidFill>
                  <a:latin typeface="+mn-ea"/>
                  <a:ea typeface="+mn-ea"/>
                  <a:cs typeface="OPPOSans H" panose="00020600040101010101" pitchFamily="18" charset="-122"/>
                </a:endParaRPr>
              </a:p>
            </p:txBody>
          </p:sp>
        </p:grpSp>
      </p:grpSp>
      <p:grpSp>
        <p:nvGrpSpPr>
          <p:cNvPr id="161" name="爱设计-8">
            <a:extLst>
              <a:ext uri="{FF2B5EF4-FFF2-40B4-BE49-F238E27FC236}">
                <a16:creationId xmlns:a16="http://schemas.microsoft.com/office/drawing/2014/main" id="{7FDC5B8F-A8C9-C95F-4DE4-CCA2BE889ADB}"/>
              </a:ext>
            </a:extLst>
          </p:cNvPr>
          <p:cNvGrpSpPr/>
          <p:nvPr/>
        </p:nvGrpSpPr>
        <p:grpSpPr>
          <a:xfrm>
            <a:off x="862856" y="732639"/>
            <a:ext cx="852654" cy="650177"/>
            <a:chOff x="10539246" y="468403"/>
            <a:chExt cx="979654" cy="747019"/>
          </a:xfrm>
          <a:solidFill>
            <a:schemeClr val="bg1"/>
          </a:solidFill>
        </p:grpSpPr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442A457B-98C0-255A-D9BD-DED013F0FC1C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64" name="爱设计-8-1">
                <a:extLst>
                  <a:ext uri="{FF2B5EF4-FFF2-40B4-BE49-F238E27FC236}">
                    <a16:creationId xmlns:a16="http://schemas.microsoft.com/office/drawing/2014/main" id="{5E639B1A-D552-44BA-8C89-2CD7845B6ADA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爱设计-8-2">
                <a:extLst>
                  <a:ext uri="{FF2B5EF4-FFF2-40B4-BE49-F238E27FC236}">
                    <a16:creationId xmlns:a16="http://schemas.microsoft.com/office/drawing/2014/main" id="{625408F1-74CC-E94C-714C-31AD0EE63984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6" name="爱设计-8-3">
                <a:extLst>
                  <a:ext uri="{FF2B5EF4-FFF2-40B4-BE49-F238E27FC236}">
                    <a16:creationId xmlns:a16="http://schemas.microsoft.com/office/drawing/2014/main" id="{4A5F26A2-667B-AA88-6025-F86E7E5F7EDE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7" name="爱设计-8-4">
                <a:extLst>
                  <a:ext uri="{FF2B5EF4-FFF2-40B4-BE49-F238E27FC236}">
                    <a16:creationId xmlns:a16="http://schemas.microsoft.com/office/drawing/2014/main" id="{051B0236-5713-23E9-D53C-EE0D0176066C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8" name="爱设计-8-5">
                <a:extLst>
                  <a:ext uri="{FF2B5EF4-FFF2-40B4-BE49-F238E27FC236}">
                    <a16:creationId xmlns:a16="http://schemas.microsoft.com/office/drawing/2014/main" id="{080DD5E3-9468-DBC0-ECDC-D6040505EB5C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9" name="爱设计-8-6">
                <a:extLst>
                  <a:ext uri="{FF2B5EF4-FFF2-40B4-BE49-F238E27FC236}">
                    <a16:creationId xmlns:a16="http://schemas.microsoft.com/office/drawing/2014/main" id="{2BB4C618-7ABF-33A9-5183-4943B517D755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0" name="爱设计-8-7">
                <a:extLst>
                  <a:ext uri="{FF2B5EF4-FFF2-40B4-BE49-F238E27FC236}">
                    <a16:creationId xmlns:a16="http://schemas.microsoft.com/office/drawing/2014/main" id="{E2C00E93-4EB7-C66E-C246-35E6508BBDDB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1" name="爱设计-8-8">
                <a:extLst>
                  <a:ext uri="{FF2B5EF4-FFF2-40B4-BE49-F238E27FC236}">
                    <a16:creationId xmlns:a16="http://schemas.microsoft.com/office/drawing/2014/main" id="{EF69847C-4C17-B024-6DC5-6D75EF22A616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3" name="爱设计-8-9">
              <a:extLst>
                <a:ext uri="{FF2B5EF4-FFF2-40B4-BE49-F238E27FC236}">
                  <a16:creationId xmlns:a16="http://schemas.microsoft.com/office/drawing/2014/main" id="{06D328FD-3884-FE77-849F-8D3EAC83C857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72" name="爱设计-9">
            <a:extLst>
              <a:ext uri="{FF2B5EF4-FFF2-40B4-BE49-F238E27FC236}">
                <a16:creationId xmlns:a16="http://schemas.microsoft.com/office/drawing/2014/main" id="{E8D6F3BD-95D4-47EA-9CB6-D2D1046C1481}"/>
              </a:ext>
            </a:extLst>
          </p:cNvPr>
          <p:cNvSpPr txBox="1"/>
          <p:nvPr/>
        </p:nvSpPr>
        <p:spPr>
          <a:xfrm>
            <a:off x="11271512" y="1276337"/>
            <a:ext cx="346249" cy="50114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/>
                </a:solidFill>
              </a:rPr>
              <a:t>DESIGNAISHEJI</a:t>
            </a:r>
          </a:p>
        </p:txBody>
      </p:sp>
      <p:grpSp>
        <p:nvGrpSpPr>
          <p:cNvPr id="176" name="爱设计-10">
            <a:extLst>
              <a:ext uri="{FF2B5EF4-FFF2-40B4-BE49-F238E27FC236}">
                <a16:creationId xmlns:a16="http://schemas.microsoft.com/office/drawing/2014/main" id="{9FDF9C2E-3F65-C5CC-08B1-13474660E769}"/>
              </a:ext>
            </a:extLst>
          </p:cNvPr>
          <p:cNvGrpSpPr/>
          <p:nvPr/>
        </p:nvGrpSpPr>
        <p:grpSpPr>
          <a:xfrm>
            <a:off x="621543" y="6443371"/>
            <a:ext cx="10922285" cy="276999"/>
            <a:chOff x="621543" y="6443371"/>
            <a:chExt cx="10922285" cy="276999"/>
          </a:xfrm>
        </p:grpSpPr>
        <p:sp>
          <p:nvSpPr>
            <p:cNvPr id="173" name="爱设计-10-1">
              <a:extLst>
                <a:ext uri="{FF2B5EF4-FFF2-40B4-BE49-F238E27FC236}">
                  <a16:creationId xmlns:a16="http://schemas.microsoft.com/office/drawing/2014/main" id="{4A78C09D-A5E9-8577-EA0F-888460D6361E}"/>
                </a:ext>
              </a:extLst>
            </p:cNvPr>
            <p:cNvSpPr txBox="1"/>
            <p:nvPr/>
          </p:nvSpPr>
          <p:spPr>
            <a:xfrm>
              <a:off x="8827918" y="6443371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Aisheji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Powerpoint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 Design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4" name="爱设计-10-2">
              <a:extLst>
                <a:ext uri="{FF2B5EF4-FFF2-40B4-BE49-F238E27FC236}">
                  <a16:creationId xmlns:a16="http://schemas.microsoft.com/office/drawing/2014/main" id="{C13C189E-EFFF-5EA6-BC9A-996DE235188A}"/>
                </a:ext>
              </a:extLst>
            </p:cNvPr>
            <p:cNvSpPr txBox="1"/>
            <p:nvPr/>
          </p:nvSpPr>
          <p:spPr>
            <a:xfrm>
              <a:off x="621543" y="6443371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Advertising annual summary report</a:t>
              </a:r>
            </a:p>
          </p:txBody>
        </p:sp>
      </p:grpSp>
      <p:sp>
        <p:nvSpPr>
          <p:cNvPr id="180" name="爱设计-11">
            <a:extLst>
              <a:ext uri="{FF2B5EF4-FFF2-40B4-BE49-F238E27FC236}">
                <a16:creationId xmlns:a16="http://schemas.microsoft.com/office/drawing/2014/main" id="{DAA9C2EE-D197-BF84-BEE3-A09873F5A790}"/>
              </a:ext>
            </a:extLst>
          </p:cNvPr>
          <p:cNvSpPr/>
          <p:nvPr/>
        </p:nvSpPr>
        <p:spPr>
          <a:xfrm>
            <a:off x="10068555" y="4928486"/>
            <a:ext cx="673048" cy="673048"/>
          </a:xfrm>
          <a:prstGeom prst="ellipse">
            <a:avLst/>
          </a:prstGeom>
          <a:gradFill flip="none" rotWithShape="1">
            <a:gsLst>
              <a:gs pos="0">
                <a:schemeClr val="accent6"/>
              </a:gs>
              <a:gs pos="88000">
                <a:schemeClr val="accent2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outerShdw blurRad="254000" dist="127000" dir="5400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爱设计-12">
            <a:extLst>
              <a:ext uri="{FF2B5EF4-FFF2-40B4-BE49-F238E27FC236}">
                <a16:creationId xmlns:a16="http://schemas.microsoft.com/office/drawing/2014/main" id="{FBBD6671-1D3A-5D87-3FB2-73BC2780694E}"/>
              </a:ext>
            </a:extLst>
          </p:cNvPr>
          <p:cNvGrpSpPr/>
          <p:nvPr/>
        </p:nvGrpSpPr>
        <p:grpSpPr>
          <a:xfrm>
            <a:off x="691775" y="1924336"/>
            <a:ext cx="9465133" cy="2123658"/>
            <a:chOff x="691775" y="1924336"/>
            <a:chExt cx="9465133" cy="2123658"/>
          </a:xfrm>
        </p:grpSpPr>
        <p:sp>
          <p:nvSpPr>
            <p:cNvPr id="132" name="爱设计-12-1">
              <a:extLst>
                <a:ext uri="{FF2B5EF4-FFF2-40B4-BE49-F238E27FC236}">
                  <a16:creationId xmlns:a16="http://schemas.microsoft.com/office/drawing/2014/main" id="{38CF7698-115A-6957-565C-F93395370034}"/>
                </a:ext>
              </a:extLst>
            </p:cNvPr>
            <p:cNvSpPr txBox="1"/>
            <p:nvPr/>
          </p:nvSpPr>
          <p:spPr>
            <a:xfrm>
              <a:off x="691775" y="1924336"/>
              <a:ext cx="9465133" cy="2123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3800" i="1" spc="0" dirty="0">
                  <a:solidFill>
                    <a:schemeClr val="bg1"/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  <a:cs typeface="阿里巴巴普惠体 2.0 95 ExtraBold" panose="00020600040101010101" pitchFamily="18" charset="-122"/>
                </a:rPr>
                <a:t>THANKS!</a:t>
              </a:r>
              <a:endParaRPr kumimoji="0" lang="zh-CN" altLang="en-US" sz="1380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由文艺黑" panose="00020600040101010101" pitchFamily="18" charset="-122"/>
                <a:ea typeface="字由文艺黑" panose="00020600040101010101" pitchFamily="18" charset="-122"/>
                <a:cs typeface="阿里巴巴普惠体 2.0 95 ExtraBold" panose="00020600040101010101" pitchFamily="18" charset="-122"/>
              </a:endParaRPr>
            </a:p>
          </p:txBody>
        </p:sp>
        <p:sp>
          <p:nvSpPr>
            <p:cNvPr id="182" name="爱设计-12-2">
              <a:extLst>
                <a:ext uri="{FF2B5EF4-FFF2-40B4-BE49-F238E27FC236}">
                  <a16:creationId xmlns:a16="http://schemas.microsoft.com/office/drawing/2014/main" id="{F7942AB3-0207-317F-7C8E-FA8F6AFE651B}"/>
                </a:ext>
              </a:extLst>
            </p:cNvPr>
            <p:cNvSpPr/>
            <p:nvPr/>
          </p:nvSpPr>
          <p:spPr>
            <a:xfrm rot="18900000">
              <a:off x="9186729" y="3351867"/>
              <a:ext cx="359129" cy="2793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28730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8EC8A94-CE5D-FEC6-B6E6-1FAA1BCAA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4730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11DE625-D956-44CF-2C5B-8A0AB8729687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爱设计</a:t>
            </a:r>
            <a:r>
              <a:rPr lang="en-US" altLang="zh-CN" dirty="0"/>
              <a:t>PPT  </a:t>
            </a:r>
            <a:r>
              <a:rPr lang="zh-CN" altLang="en-US" dirty="0"/>
              <a:t>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942421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爱设计-1">
            <a:extLst>
              <a:ext uri="{FF2B5EF4-FFF2-40B4-BE49-F238E27FC236}">
                <a16:creationId xmlns:a16="http://schemas.microsoft.com/office/drawing/2014/main" id="{C49A2BAB-0D85-8A41-E080-586C0222757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39438"/>
            <a:ext cx="12217400" cy="6897437"/>
            <a:chOff x="0" y="-39437"/>
            <a:chExt cx="12217400" cy="685800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5072833-BAF4-FBB8-A841-D58D805AD643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0" y="304799"/>
              <a:ext cx="12217400" cy="6248401"/>
              <a:chOff x="0" y="304799"/>
              <a:chExt cx="12217400" cy="6248401"/>
            </a:xfrm>
          </p:grpSpPr>
          <p:cxnSp>
            <p:nvCxnSpPr>
              <p:cNvPr id="5" name="爱设计-1-1">
                <a:extLst>
                  <a:ext uri="{FF2B5EF4-FFF2-40B4-BE49-F238E27FC236}">
                    <a16:creationId xmlns:a16="http://schemas.microsoft.com/office/drawing/2014/main" id="{61CC3792-8FDE-0F3A-28DC-09BF2EBB4F3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04799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爱设计-1-2">
                <a:extLst>
                  <a:ext uri="{FF2B5EF4-FFF2-40B4-BE49-F238E27FC236}">
                    <a16:creationId xmlns:a16="http://schemas.microsoft.com/office/drawing/2014/main" id="{020CB990-FDB9-638D-9B70-FD9A5B4DC830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633662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爱设计-1-3">
                <a:extLst>
                  <a:ext uri="{FF2B5EF4-FFF2-40B4-BE49-F238E27FC236}">
                    <a16:creationId xmlns:a16="http://schemas.microsoft.com/office/drawing/2014/main" id="{B52525CF-0AA0-915D-5A46-C06C5F67F54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962525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爱设计-1-4">
                <a:extLst>
                  <a:ext uri="{FF2B5EF4-FFF2-40B4-BE49-F238E27FC236}">
                    <a16:creationId xmlns:a16="http://schemas.microsoft.com/office/drawing/2014/main" id="{CD012E1C-B652-A5A7-80E0-2E13B122F83C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291388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爱设计-1-5">
                <a:extLst>
                  <a:ext uri="{FF2B5EF4-FFF2-40B4-BE49-F238E27FC236}">
                    <a16:creationId xmlns:a16="http://schemas.microsoft.com/office/drawing/2014/main" id="{2CCE3C33-2BE5-12DF-34D9-83B46114819F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620251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爱设计-1-6">
                <a:extLst>
                  <a:ext uri="{FF2B5EF4-FFF2-40B4-BE49-F238E27FC236}">
                    <a16:creationId xmlns:a16="http://schemas.microsoft.com/office/drawing/2014/main" id="{258E7BE1-D8F6-573F-5438-91E793C44B03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949114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爱设计-1-7">
                <a:extLst>
                  <a:ext uri="{FF2B5EF4-FFF2-40B4-BE49-F238E27FC236}">
                    <a16:creationId xmlns:a16="http://schemas.microsoft.com/office/drawing/2014/main" id="{7460F342-815C-6019-C596-FFD3FDC23C31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277977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爱设计-1-8">
                <a:extLst>
                  <a:ext uri="{FF2B5EF4-FFF2-40B4-BE49-F238E27FC236}">
                    <a16:creationId xmlns:a16="http://schemas.microsoft.com/office/drawing/2014/main" id="{618B6DA4-F276-2396-B4C5-80E947C205D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60684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爱设计-1-9">
                <a:extLst>
                  <a:ext uri="{FF2B5EF4-FFF2-40B4-BE49-F238E27FC236}">
                    <a16:creationId xmlns:a16="http://schemas.microsoft.com/office/drawing/2014/main" id="{FED7CC60-AEFA-DCB1-3A33-596EC0B92A7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935703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爱设计-1-10">
                <a:extLst>
                  <a:ext uri="{FF2B5EF4-FFF2-40B4-BE49-F238E27FC236}">
                    <a16:creationId xmlns:a16="http://schemas.microsoft.com/office/drawing/2014/main" id="{9CC86DEC-59A5-09FC-D8EA-020DC226BC51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264566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爱设计-1-11">
                <a:extLst>
                  <a:ext uri="{FF2B5EF4-FFF2-40B4-BE49-F238E27FC236}">
                    <a16:creationId xmlns:a16="http://schemas.microsoft.com/office/drawing/2014/main" id="{E84BA718-8A9E-5A4A-CD31-F0886B90B223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593429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爱设计-1-12">
                <a:extLst>
                  <a:ext uri="{FF2B5EF4-FFF2-40B4-BE49-F238E27FC236}">
                    <a16:creationId xmlns:a16="http://schemas.microsoft.com/office/drawing/2014/main" id="{B6F66CFF-4D64-9813-FB8E-5992CD2EEF8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922292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爱设计-1-13">
                <a:extLst>
                  <a:ext uri="{FF2B5EF4-FFF2-40B4-BE49-F238E27FC236}">
                    <a16:creationId xmlns:a16="http://schemas.microsoft.com/office/drawing/2014/main" id="{1834A70F-0006-9651-38A4-D7297828C34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251155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爱设计-1-14">
                <a:extLst>
                  <a:ext uri="{FF2B5EF4-FFF2-40B4-BE49-F238E27FC236}">
                    <a16:creationId xmlns:a16="http://schemas.microsoft.com/office/drawing/2014/main" id="{6AD4B06F-B768-BB39-AFA8-A971A798DB0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580018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爱设计-1-15">
                <a:extLst>
                  <a:ext uri="{FF2B5EF4-FFF2-40B4-BE49-F238E27FC236}">
                    <a16:creationId xmlns:a16="http://schemas.microsoft.com/office/drawing/2014/main" id="{3EFC3744-33BE-C930-3ECF-F621999B097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908881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爱设计-1-16">
                <a:extLst>
                  <a:ext uri="{FF2B5EF4-FFF2-40B4-BE49-F238E27FC236}">
                    <a16:creationId xmlns:a16="http://schemas.microsoft.com/office/drawing/2014/main" id="{786B0590-AC86-F988-9DF3-FBA6989FDC2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237744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爱设计-1-17">
                <a:extLst>
                  <a:ext uri="{FF2B5EF4-FFF2-40B4-BE49-F238E27FC236}">
                    <a16:creationId xmlns:a16="http://schemas.microsoft.com/office/drawing/2014/main" id="{F7923E2B-8DD2-6943-73A6-D1A267C5378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566607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爱设计-1-18">
                <a:extLst>
                  <a:ext uri="{FF2B5EF4-FFF2-40B4-BE49-F238E27FC236}">
                    <a16:creationId xmlns:a16="http://schemas.microsoft.com/office/drawing/2014/main" id="{B43D3865-C70B-E488-7561-655EED5533C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89547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爱设计-1-19">
                <a:extLst>
                  <a:ext uri="{FF2B5EF4-FFF2-40B4-BE49-F238E27FC236}">
                    <a16:creationId xmlns:a16="http://schemas.microsoft.com/office/drawing/2014/main" id="{B1D02823-BCC4-4FB5-1D62-EE51A07FB8F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6224333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爱设计-1-20">
                <a:extLst>
                  <a:ext uri="{FF2B5EF4-FFF2-40B4-BE49-F238E27FC236}">
                    <a16:creationId xmlns:a16="http://schemas.microsoft.com/office/drawing/2014/main" id="{806DDAE0-0272-CA2E-B23B-87C4EE1E406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25400" y="655320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爱设计-1-21">
              <a:extLst>
                <a:ext uri="{FF2B5EF4-FFF2-40B4-BE49-F238E27FC236}">
                  <a16:creationId xmlns:a16="http://schemas.microsoft.com/office/drawing/2014/main" id="{F17D5298-6331-CDE9-AE75-93F517E9FFF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39130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爱设计-1-22">
              <a:extLst>
                <a:ext uri="{FF2B5EF4-FFF2-40B4-BE49-F238E27FC236}">
                  <a16:creationId xmlns:a16="http://schemas.microsoft.com/office/drawing/2014/main" id="{9388607F-2E9B-B7F8-CB27-B556527E0E2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03271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爱设计-1-23">
              <a:extLst>
                <a:ext uri="{FF2B5EF4-FFF2-40B4-BE49-F238E27FC236}">
                  <a16:creationId xmlns:a16="http://schemas.microsoft.com/office/drawing/2014/main" id="{28861BF3-CDFD-5D63-A1AA-B7787E7C5B0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267412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爱设计-1-24">
              <a:extLst>
                <a:ext uri="{FF2B5EF4-FFF2-40B4-BE49-F238E27FC236}">
                  <a16:creationId xmlns:a16="http://schemas.microsoft.com/office/drawing/2014/main" id="{608B2948-0C2C-121F-206E-CCA55F756F4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231553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爱设计-1-25">
              <a:extLst>
                <a:ext uri="{FF2B5EF4-FFF2-40B4-BE49-F238E27FC236}">
                  <a16:creationId xmlns:a16="http://schemas.microsoft.com/office/drawing/2014/main" id="{8041CFF4-5AF4-CB03-2654-A93BF987CB8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95694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爱设计-1-26">
              <a:extLst>
                <a:ext uri="{FF2B5EF4-FFF2-40B4-BE49-F238E27FC236}">
                  <a16:creationId xmlns:a16="http://schemas.microsoft.com/office/drawing/2014/main" id="{B5FDBB0B-461A-BED6-8015-9C41E3B7CD4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59836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爱设计-1-27">
              <a:extLst>
                <a:ext uri="{FF2B5EF4-FFF2-40B4-BE49-F238E27FC236}">
                  <a16:creationId xmlns:a16="http://schemas.microsoft.com/office/drawing/2014/main" id="{3EA5427A-9FA1-8A35-590A-5192B2D617A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23977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爱设计-1-28">
              <a:extLst>
                <a:ext uri="{FF2B5EF4-FFF2-40B4-BE49-F238E27FC236}">
                  <a16:creationId xmlns:a16="http://schemas.microsoft.com/office/drawing/2014/main" id="{09DC4F4F-AE90-14DF-513B-F7B52E6F343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8118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爱设计-1-29">
              <a:extLst>
                <a:ext uri="{FF2B5EF4-FFF2-40B4-BE49-F238E27FC236}">
                  <a16:creationId xmlns:a16="http://schemas.microsoft.com/office/drawing/2014/main" id="{A0FAB6BD-95AF-D5D3-A187-0D4CE648A34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2259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爱设计-1-30">
              <a:extLst>
                <a:ext uri="{FF2B5EF4-FFF2-40B4-BE49-F238E27FC236}">
                  <a16:creationId xmlns:a16="http://schemas.microsoft.com/office/drawing/2014/main" id="{892DC6F1-1C55-5C4A-273F-1753071F3037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6400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爱设计-1-31">
              <a:extLst>
                <a:ext uri="{FF2B5EF4-FFF2-40B4-BE49-F238E27FC236}">
                  <a16:creationId xmlns:a16="http://schemas.microsoft.com/office/drawing/2014/main" id="{01D4858C-3DF8-D0AC-C805-11AA7E83C2B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9458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爱设计-1-32">
              <a:extLst>
                <a:ext uri="{FF2B5EF4-FFF2-40B4-BE49-F238E27FC236}">
                  <a16:creationId xmlns:a16="http://schemas.microsoft.com/office/drawing/2014/main" id="{111D37CC-F519-D200-1F87-CB4E65F76AB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55316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爱设计-1-33">
              <a:extLst>
                <a:ext uri="{FF2B5EF4-FFF2-40B4-BE49-F238E27FC236}">
                  <a16:creationId xmlns:a16="http://schemas.microsoft.com/office/drawing/2014/main" id="{FA3824E1-CD1A-0A2B-53F3-635A93E74BDC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91175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爱设计-1-34">
              <a:extLst>
                <a:ext uri="{FF2B5EF4-FFF2-40B4-BE49-F238E27FC236}">
                  <a16:creationId xmlns:a16="http://schemas.microsoft.com/office/drawing/2014/main" id="{A36346DD-88E6-21CA-1B7C-914CC591032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27034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爱设计-1-35">
              <a:extLst>
                <a:ext uri="{FF2B5EF4-FFF2-40B4-BE49-F238E27FC236}">
                  <a16:creationId xmlns:a16="http://schemas.microsoft.com/office/drawing/2014/main" id="{C8C852CC-FFBA-529C-B1F8-0BA92C6E221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62893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爱设计-1-36">
              <a:extLst>
                <a:ext uri="{FF2B5EF4-FFF2-40B4-BE49-F238E27FC236}">
                  <a16:creationId xmlns:a16="http://schemas.microsoft.com/office/drawing/2014/main" id="{DF144AB7-04BB-B520-ECC0-618D604C66E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98752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爱设计-1-37">
              <a:extLst>
                <a:ext uri="{FF2B5EF4-FFF2-40B4-BE49-F238E27FC236}">
                  <a16:creationId xmlns:a16="http://schemas.microsoft.com/office/drawing/2014/main" id="{091B8179-EF30-1DCB-CD6C-63E4B602913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234610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爱设计-1-38">
              <a:extLst>
                <a:ext uri="{FF2B5EF4-FFF2-40B4-BE49-F238E27FC236}">
                  <a16:creationId xmlns:a16="http://schemas.microsoft.com/office/drawing/2014/main" id="{A101CAEB-BFA6-94E2-4579-1FA64EBCC54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270469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爱设计-1-39">
              <a:extLst>
                <a:ext uri="{FF2B5EF4-FFF2-40B4-BE49-F238E27FC236}">
                  <a16:creationId xmlns:a16="http://schemas.microsoft.com/office/drawing/2014/main" id="{1604F9F8-5C24-63CD-83ED-293AD0F55B9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306328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爱设计-1-40">
              <a:extLst>
                <a:ext uri="{FF2B5EF4-FFF2-40B4-BE49-F238E27FC236}">
                  <a16:creationId xmlns:a16="http://schemas.microsoft.com/office/drawing/2014/main" id="{DBA840FE-95B4-B72C-4076-31AAC15E1AB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3421872" y="3396692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爱设计-1-41">
              <a:extLst>
                <a:ext uri="{FF2B5EF4-FFF2-40B4-BE49-F238E27FC236}">
                  <a16:creationId xmlns:a16="http://schemas.microsoft.com/office/drawing/2014/main" id="{109547F0-2B87-C067-BB97-BB328AB73D9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77013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爱设计-1-42">
              <a:extLst>
                <a:ext uri="{FF2B5EF4-FFF2-40B4-BE49-F238E27FC236}">
                  <a16:creationId xmlns:a16="http://schemas.microsoft.com/office/drawing/2014/main" id="{AB5C6B7F-A45C-9E94-6B48-D0996095DB5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41153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爱设计-1-43">
              <a:extLst>
                <a:ext uri="{FF2B5EF4-FFF2-40B4-BE49-F238E27FC236}">
                  <a16:creationId xmlns:a16="http://schemas.microsoft.com/office/drawing/2014/main" id="{41F0B625-C09B-1145-2E13-DC5B2AC8D60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05294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爱设计-1-44">
              <a:extLst>
                <a:ext uri="{FF2B5EF4-FFF2-40B4-BE49-F238E27FC236}">
                  <a16:creationId xmlns:a16="http://schemas.microsoft.com/office/drawing/2014/main" id="{75051802-A4D2-CC4F-D087-879EF682AD6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69435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爱设计-1-45">
              <a:extLst>
                <a:ext uri="{FF2B5EF4-FFF2-40B4-BE49-F238E27FC236}">
                  <a16:creationId xmlns:a16="http://schemas.microsoft.com/office/drawing/2014/main" id="{BF399A72-D975-A6E0-8DD1-7978C9BAB0B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33576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爱设计-1-46">
              <a:extLst>
                <a:ext uri="{FF2B5EF4-FFF2-40B4-BE49-F238E27FC236}">
                  <a16:creationId xmlns:a16="http://schemas.microsoft.com/office/drawing/2014/main" id="{AB14F332-895B-7CEB-5165-335A31078587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97718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爱设计-1-47">
              <a:extLst>
                <a:ext uri="{FF2B5EF4-FFF2-40B4-BE49-F238E27FC236}">
                  <a16:creationId xmlns:a16="http://schemas.microsoft.com/office/drawing/2014/main" id="{86600E13-5AA8-E431-A247-8A8625CE1E42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61859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爱设计-1-48">
              <a:extLst>
                <a:ext uri="{FF2B5EF4-FFF2-40B4-BE49-F238E27FC236}">
                  <a16:creationId xmlns:a16="http://schemas.microsoft.com/office/drawing/2014/main" id="{E50C61DA-2561-420D-7248-5DE6A17F9C1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26000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爱设计-1-49">
              <a:extLst>
                <a:ext uri="{FF2B5EF4-FFF2-40B4-BE49-F238E27FC236}">
                  <a16:creationId xmlns:a16="http://schemas.microsoft.com/office/drawing/2014/main" id="{CABF38C8-0FFD-0785-94C0-5AC27AAFDB9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90141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爱设计-1-50">
              <a:extLst>
                <a:ext uri="{FF2B5EF4-FFF2-40B4-BE49-F238E27FC236}">
                  <a16:creationId xmlns:a16="http://schemas.microsoft.com/office/drawing/2014/main" id="{5746DEBC-4CCD-CCF7-63E8-1A362B282F8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54282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爱设计-1-51">
              <a:extLst>
                <a:ext uri="{FF2B5EF4-FFF2-40B4-BE49-F238E27FC236}">
                  <a16:creationId xmlns:a16="http://schemas.microsoft.com/office/drawing/2014/main" id="{D86B024D-B1BC-D2AD-2A09-7868B82F8DA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18424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爱设计-1-52">
              <a:extLst>
                <a:ext uri="{FF2B5EF4-FFF2-40B4-BE49-F238E27FC236}">
                  <a16:creationId xmlns:a16="http://schemas.microsoft.com/office/drawing/2014/main" id="{30CD740E-2887-88ED-12D2-77989A2D028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82565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爱设计-1-53">
              <a:extLst>
                <a:ext uri="{FF2B5EF4-FFF2-40B4-BE49-F238E27FC236}">
                  <a16:creationId xmlns:a16="http://schemas.microsoft.com/office/drawing/2014/main" id="{FE7C8B5A-E162-F907-39BE-C0CF2A61F20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46706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爱设计-1-54">
              <a:extLst>
                <a:ext uri="{FF2B5EF4-FFF2-40B4-BE49-F238E27FC236}">
                  <a16:creationId xmlns:a16="http://schemas.microsoft.com/office/drawing/2014/main" id="{32A62C5E-568D-6357-7587-A056ABFC154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10847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爱设计-1-55">
              <a:extLst>
                <a:ext uri="{FF2B5EF4-FFF2-40B4-BE49-F238E27FC236}">
                  <a16:creationId xmlns:a16="http://schemas.microsoft.com/office/drawing/2014/main" id="{315D4E29-90C3-B767-C35C-F4D1D20C8D1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749888" y="3396692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爱设计-2">
            <a:extLst>
              <a:ext uri="{FF2B5EF4-FFF2-40B4-BE49-F238E27FC236}">
                <a16:creationId xmlns:a16="http://schemas.microsoft.com/office/drawing/2014/main" id="{7CF31000-73DC-7A1D-A336-3CCF9DD487D0}"/>
              </a:ext>
            </a:extLst>
          </p:cNvPr>
          <p:cNvGrpSpPr/>
          <p:nvPr/>
        </p:nvGrpSpPr>
        <p:grpSpPr>
          <a:xfrm>
            <a:off x="557317" y="187883"/>
            <a:ext cx="11057214" cy="261610"/>
            <a:chOff x="557317" y="187883"/>
            <a:chExt cx="11057214" cy="261610"/>
          </a:xfrm>
        </p:grpSpPr>
        <p:sp>
          <p:nvSpPr>
            <p:cNvPr id="121" name="爱设计-2-1">
              <a:extLst>
                <a:ext uri="{FF2B5EF4-FFF2-40B4-BE49-F238E27FC236}">
                  <a16:creationId xmlns:a16="http://schemas.microsoft.com/office/drawing/2014/main" id="{DCE91955-5D83-5B0E-1B99-7E5AC15E3342}"/>
                </a:ext>
              </a:extLst>
            </p:cNvPr>
            <p:cNvSpPr txBox="1"/>
            <p:nvPr/>
          </p:nvSpPr>
          <p:spPr>
            <a:xfrm>
              <a:off x="10586590" y="187883"/>
              <a:ext cx="10279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bg1"/>
                  </a:solidFill>
                </a:rPr>
                <a:t>20XX-20XX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22" name="爱设计-2-2">
              <a:extLst>
                <a:ext uri="{FF2B5EF4-FFF2-40B4-BE49-F238E27FC236}">
                  <a16:creationId xmlns:a16="http://schemas.microsoft.com/office/drawing/2014/main" id="{1DE5FE1B-C9F5-569F-8FEF-6A3F448B3B6E}"/>
                </a:ext>
              </a:extLst>
            </p:cNvPr>
            <p:cNvSpPr txBox="1"/>
            <p:nvPr/>
          </p:nvSpPr>
          <p:spPr>
            <a:xfrm>
              <a:off x="557317" y="187883"/>
              <a:ext cx="247036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</a:rPr>
                <a:t>20XX Year End Summary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sp>
        <p:nvSpPr>
          <p:cNvPr id="125" name="爱设计-3">
            <a:extLst>
              <a:ext uri="{FF2B5EF4-FFF2-40B4-BE49-F238E27FC236}">
                <a16:creationId xmlns:a16="http://schemas.microsoft.com/office/drawing/2014/main" id="{7AC38F76-3552-22AA-FAED-3C7C9D2FF309}"/>
              </a:ext>
            </a:extLst>
          </p:cNvPr>
          <p:cNvSpPr/>
          <p:nvPr/>
        </p:nvSpPr>
        <p:spPr>
          <a:xfrm>
            <a:off x="2372955" y="304799"/>
            <a:ext cx="14802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爱设计-4">
            <a:extLst>
              <a:ext uri="{FF2B5EF4-FFF2-40B4-BE49-F238E27FC236}">
                <a16:creationId xmlns:a16="http://schemas.microsoft.com/office/drawing/2014/main" id="{9F758DFD-BAE4-323C-5462-0AE5C80C942E}"/>
              </a:ext>
            </a:extLst>
          </p:cNvPr>
          <p:cNvSpPr/>
          <p:nvPr/>
        </p:nvSpPr>
        <p:spPr>
          <a:xfrm>
            <a:off x="2642293" y="304799"/>
            <a:ext cx="14802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4" name="爱设计-5">
            <a:extLst>
              <a:ext uri="{FF2B5EF4-FFF2-40B4-BE49-F238E27FC236}">
                <a16:creationId xmlns:a16="http://schemas.microsoft.com/office/drawing/2014/main" id="{C0CDD2D7-D879-E099-B5C4-2C4D7EBF5175}"/>
              </a:ext>
            </a:extLst>
          </p:cNvPr>
          <p:cNvGrpSpPr/>
          <p:nvPr/>
        </p:nvGrpSpPr>
        <p:grpSpPr>
          <a:xfrm>
            <a:off x="660400" y="3465513"/>
            <a:ext cx="0" cy="1639887"/>
            <a:chOff x="660400" y="3465513"/>
            <a:chExt cx="0" cy="1639887"/>
          </a:xfrm>
        </p:grpSpPr>
        <p:cxnSp>
          <p:nvCxnSpPr>
            <p:cNvPr id="135" name="爱设计-5-1">
              <a:extLst>
                <a:ext uri="{FF2B5EF4-FFF2-40B4-BE49-F238E27FC236}">
                  <a16:creationId xmlns:a16="http://schemas.microsoft.com/office/drawing/2014/main" id="{9A0F67FD-83D8-4E66-7CC3-8DC8076AC2EB}"/>
                </a:ext>
              </a:extLst>
            </p:cNvPr>
            <p:cNvCxnSpPr/>
            <p:nvPr/>
          </p:nvCxnSpPr>
          <p:spPr>
            <a:xfrm>
              <a:off x="660400" y="3465513"/>
              <a:ext cx="0" cy="45677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爱设计-5-2">
              <a:extLst>
                <a:ext uri="{FF2B5EF4-FFF2-40B4-BE49-F238E27FC236}">
                  <a16:creationId xmlns:a16="http://schemas.microsoft.com/office/drawing/2014/main" id="{F1674345-B0E8-A69A-52EE-983D7AADDE66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4159720"/>
              <a:ext cx="0" cy="27096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爱设计-5-3">
              <a:extLst>
                <a:ext uri="{FF2B5EF4-FFF2-40B4-BE49-F238E27FC236}">
                  <a16:creationId xmlns:a16="http://schemas.microsoft.com/office/drawing/2014/main" id="{DA5AA724-6B7E-9A6E-5CB4-34CC010083DC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4668109"/>
              <a:ext cx="0" cy="1380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爱设计-5-4">
              <a:extLst>
                <a:ext uri="{FF2B5EF4-FFF2-40B4-BE49-F238E27FC236}">
                  <a16:creationId xmlns:a16="http://schemas.microsoft.com/office/drawing/2014/main" id="{7237B9B4-2B93-CB79-2799-CB83F3A0D9B6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5043568"/>
              <a:ext cx="0" cy="618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6" name="爱设计-6">
            <a:extLst>
              <a:ext uri="{FF2B5EF4-FFF2-40B4-BE49-F238E27FC236}">
                <a16:creationId xmlns:a16="http://schemas.microsoft.com/office/drawing/2014/main" id="{7FCC7712-2AD7-1BF5-173B-F2C2B19CB4C0}"/>
              </a:ext>
            </a:extLst>
          </p:cNvPr>
          <p:cNvCxnSpPr/>
          <p:nvPr/>
        </p:nvCxnSpPr>
        <p:spPr>
          <a:xfrm>
            <a:off x="660400" y="6389435"/>
            <a:ext cx="1081441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爱设计-7">
            <a:extLst>
              <a:ext uri="{FF2B5EF4-FFF2-40B4-BE49-F238E27FC236}">
                <a16:creationId xmlns:a16="http://schemas.microsoft.com/office/drawing/2014/main" id="{E8D6F3BD-95D4-47EA-9CB6-D2D1046C1481}"/>
              </a:ext>
            </a:extLst>
          </p:cNvPr>
          <p:cNvSpPr txBox="1"/>
          <p:nvPr/>
        </p:nvSpPr>
        <p:spPr>
          <a:xfrm>
            <a:off x="11271512" y="1296229"/>
            <a:ext cx="346249" cy="4991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/>
                </a:solidFill>
              </a:rPr>
              <a:t>DESIGNAISHEJI</a:t>
            </a:r>
          </a:p>
        </p:txBody>
      </p:sp>
      <p:grpSp>
        <p:nvGrpSpPr>
          <p:cNvPr id="176" name="爱设计-8">
            <a:extLst>
              <a:ext uri="{FF2B5EF4-FFF2-40B4-BE49-F238E27FC236}">
                <a16:creationId xmlns:a16="http://schemas.microsoft.com/office/drawing/2014/main" id="{9FDF9C2E-3F65-C5CC-08B1-13474660E769}"/>
              </a:ext>
            </a:extLst>
          </p:cNvPr>
          <p:cNvGrpSpPr/>
          <p:nvPr/>
        </p:nvGrpSpPr>
        <p:grpSpPr>
          <a:xfrm>
            <a:off x="621543" y="6443371"/>
            <a:ext cx="10922285" cy="276999"/>
            <a:chOff x="621543" y="6443371"/>
            <a:chExt cx="10922285" cy="276999"/>
          </a:xfrm>
        </p:grpSpPr>
        <p:sp>
          <p:nvSpPr>
            <p:cNvPr id="173" name="爱设计-8-1">
              <a:extLst>
                <a:ext uri="{FF2B5EF4-FFF2-40B4-BE49-F238E27FC236}">
                  <a16:creationId xmlns:a16="http://schemas.microsoft.com/office/drawing/2014/main" id="{4A78C09D-A5E9-8577-EA0F-888460D6361E}"/>
                </a:ext>
              </a:extLst>
            </p:cNvPr>
            <p:cNvSpPr txBox="1"/>
            <p:nvPr/>
          </p:nvSpPr>
          <p:spPr>
            <a:xfrm>
              <a:off x="8827918" y="6443371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Aisheji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Powerpoint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 Design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4" name="爱设计-8-2">
              <a:extLst>
                <a:ext uri="{FF2B5EF4-FFF2-40B4-BE49-F238E27FC236}">
                  <a16:creationId xmlns:a16="http://schemas.microsoft.com/office/drawing/2014/main" id="{C13C189E-EFFF-5EA6-BC9A-996DE235188A}"/>
                </a:ext>
              </a:extLst>
            </p:cNvPr>
            <p:cNvSpPr txBox="1"/>
            <p:nvPr/>
          </p:nvSpPr>
          <p:spPr>
            <a:xfrm>
              <a:off x="621543" y="6443371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Advertising annual summary report</a:t>
              </a:r>
            </a:p>
          </p:txBody>
        </p:sp>
      </p:grpSp>
      <p:grpSp>
        <p:nvGrpSpPr>
          <p:cNvPr id="4" name="爱设计-9">
            <a:extLst>
              <a:ext uri="{FF2B5EF4-FFF2-40B4-BE49-F238E27FC236}">
                <a16:creationId xmlns:a16="http://schemas.microsoft.com/office/drawing/2014/main" id="{B2A81708-D4F4-8662-610C-053C1037202E}"/>
              </a:ext>
            </a:extLst>
          </p:cNvPr>
          <p:cNvGrpSpPr/>
          <p:nvPr/>
        </p:nvGrpSpPr>
        <p:grpSpPr>
          <a:xfrm>
            <a:off x="10167464" y="649036"/>
            <a:ext cx="1378223" cy="402673"/>
            <a:chOff x="10346364" y="649036"/>
            <a:chExt cx="1378223" cy="402673"/>
          </a:xfrm>
          <a:solidFill>
            <a:schemeClr val="accent2"/>
          </a:solidFill>
        </p:grpSpPr>
        <p:sp>
          <p:nvSpPr>
            <p:cNvPr id="7" name="爱设计-9-1">
              <a:extLst>
                <a:ext uri="{FF2B5EF4-FFF2-40B4-BE49-F238E27FC236}">
                  <a16:creationId xmlns:a16="http://schemas.microsoft.com/office/drawing/2014/main" id="{774FB4BF-3B18-14B4-0D90-686BC9ADDE2B}"/>
                </a:ext>
              </a:extLst>
            </p:cNvPr>
            <p:cNvSpPr/>
            <p:nvPr/>
          </p:nvSpPr>
          <p:spPr>
            <a:xfrm rot="16200000">
              <a:off x="11349684" y="676807"/>
              <a:ext cx="402673" cy="3471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爱设计-9-2">
              <a:extLst>
                <a:ext uri="{FF2B5EF4-FFF2-40B4-BE49-F238E27FC236}">
                  <a16:creationId xmlns:a16="http://schemas.microsoft.com/office/drawing/2014/main" id="{BF998778-7A37-7B6B-3DBA-A65CC520BE79}"/>
                </a:ext>
              </a:extLst>
            </p:cNvPr>
            <p:cNvSpPr/>
            <p:nvPr/>
          </p:nvSpPr>
          <p:spPr>
            <a:xfrm rot="16200000">
              <a:off x="11012005" y="676807"/>
              <a:ext cx="402673" cy="3471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爱设计-9-3">
              <a:extLst>
                <a:ext uri="{FF2B5EF4-FFF2-40B4-BE49-F238E27FC236}">
                  <a16:creationId xmlns:a16="http://schemas.microsoft.com/office/drawing/2014/main" id="{52FEE827-0D9E-9832-1502-5EA2C61F7409}"/>
                </a:ext>
              </a:extLst>
            </p:cNvPr>
            <p:cNvSpPr/>
            <p:nvPr/>
          </p:nvSpPr>
          <p:spPr>
            <a:xfrm rot="16200000">
              <a:off x="10736755" y="732376"/>
              <a:ext cx="402673" cy="23599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爱设计-9-4">
              <a:extLst>
                <a:ext uri="{FF2B5EF4-FFF2-40B4-BE49-F238E27FC236}">
                  <a16:creationId xmlns:a16="http://schemas.microsoft.com/office/drawing/2014/main" id="{79A7FDF3-5B61-E005-5A0F-E4D169A6DC2B}"/>
                </a:ext>
              </a:extLst>
            </p:cNvPr>
            <p:cNvSpPr/>
            <p:nvPr/>
          </p:nvSpPr>
          <p:spPr>
            <a:xfrm rot="16200000">
              <a:off x="10499599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爱设计-9-5">
              <a:extLst>
                <a:ext uri="{FF2B5EF4-FFF2-40B4-BE49-F238E27FC236}">
                  <a16:creationId xmlns:a16="http://schemas.microsoft.com/office/drawing/2014/main" id="{735E49ED-29B9-5A1B-4144-02549E3CD049}"/>
                </a:ext>
              </a:extLst>
            </p:cNvPr>
            <p:cNvSpPr/>
            <p:nvPr/>
          </p:nvSpPr>
          <p:spPr>
            <a:xfrm rot="16200000">
              <a:off x="10263024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爱设计-10">
            <a:extLst>
              <a:ext uri="{FF2B5EF4-FFF2-40B4-BE49-F238E27FC236}">
                <a16:creationId xmlns:a16="http://schemas.microsoft.com/office/drawing/2014/main" id="{88980982-658A-06DD-92CE-E9976221DD3D}"/>
              </a:ext>
            </a:extLst>
          </p:cNvPr>
          <p:cNvGrpSpPr/>
          <p:nvPr/>
        </p:nvGrpSpPr>
        <p:grpSpPr>
          <a:xfrm>
            <a:off x="862856" y="732639"/>
            <a:ext cx="852654" cy="650177"/>
            <a:chOff x="10539246" y="468403"/>
            <a:chExt cx="979654" cy="747019"/>
          </a:xfrm>
          <a:solidFill>
            <a:schemeClr val="bg1"/>
          </a:solidFill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B1A885CC-F274-0289-E1F8-8F2BE407DEFA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6" name="爱设计-10-1">
                <a:extLst>
                  <a:ext uri="{FF2B5EF4-FFF2-40B4-BE49-F238E27FC236}">
                    <a16:creationId xmlns:a16="http://schemas.microsoft.com/office/drawing/2014/main" id="{3326F46D-F4C4-DB51-4D1B-BF4D8A91E596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爱设计-10-2">
                <a:extLst>
                  <a:ext uri="{FF2B5EF4-FFF2-40B4-BE49-F238E27FC236}">
                    <a16:creationId xmlns:a16="http://schemas.microsoft.com/office/drawing/2014/main" id="{829B0F5D-24A4-F197-DE19-CA4C06DD8FEA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爱设计-10-3">
                <a:extLst>
                  <a:ext uri="{FF2B5EF4-FFF2-40B4-BE49-F238E27FC236}">
                    <a16:creationId xmlns:a16="http://schemas.microsoft.com/office/drawing/2014/main" id="{520F6160-B2BF-150A-3359-F25570A6945A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爱设计-10-4">
                <a:extLst>
                  <a:ext uri="{FF2B5EF4-FFF2-40B4-BE49-F238E27FC236}">
                    <a16:creationId xmlns:a16="http://schemas.microsoft.com/office/drawing/2014/main" id="{C30B5BB3-61B9-E75F-40A7-BE171ED7963B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爱设计-10-5">
                <a:extLst>
                  <a:ext uri="{FF2B5EF4-FFF2-40B4-BE49-F238E27FC236}">
                    <a16:creationId xmlns:a16="http://schemas.microsoft.com/office/drawing/2014/main" id="{BB511C4E-C64E-950D-4CE1-32A866316968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爱设计-10-6">
                <a:extLst>
                  <a:ext uri="{FF2B5EF4-FFF2-40B4-BE49-F238E27FC236}">
                    <a16:creationId xmlns:a16="http://schemas.microsoft.com/office/drawing/2014/main" id="{95D999C8-F6BD-977A-3982-F27568B75BA2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爱设计-10-7">
                <a:extLst>
                  <a:ext uri="{FF2B5EF4-FFF2-40B4-BE49-F238E27FC236}">
                    <a16:creationId xmlns:a16="http://schemas.microsoft.com/office/drawing/2014/main" id="{B5900827-0372-E4AB-BB0F-3EAFD4D70E15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爱设计-10-8">
                <a:extLst>
                  <a:ext uri="{FF2B5EF4-FFF2-40B4-BE49-F238E27FC236}">
                    <a16:creationId xmlns:a16="http://schemas.microsoft.com/office/drawing/2014/main" id="{CC50F462-BE0C-BA96-65A4-BB7FAF5D0FDE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2" name="爱设计-10-9">
              <a:extLst>
                <a:ext uri="{FF2B5EF4-FFF2-40B4-BE49-F238E27FC236}">
                  <a16:creationId xmlns:a16="http://schemas.microsoft.com/office/drawing/2014/main" id="{4EA986A1-99CA-7870-022B-A443C7541409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3" name="爱设计-11">
            <a:extLst>
              <a:ext uri="{FF2B5EF4-FFF2-40B4-BE49-F238E27FC236}">
                <a16:creationId xmlns:a16="http://schemas.microsoft.com/office/drawing/2014/main" id="{14ABB085-AA6A-E355-8ADD-C1E2B6508EA4}"/>
              </a:ext>
            </a:extLst>
          </p:cNvPr>
          <p:cNvGrpSpPr/>
          <p:nvPr/>
        </p:nvGrpSpPr>
        <p:grpSpPr>
          <a:xfrm>
            <a:off x="1585385" y="1784558"/>
            <a:ext cx="9213643" cy="3295900"/>
            <a:chOff x="1699272" y="1784558"/>
            <a:chExt cx="9213643" cy="3295900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00382012-DE1C-661A-AA6C-226D01260BAB}"/>
                </a:ext>
              </a:extLst>
            </p:cNvPr>
            <p:cNvGrpSpPr/>
            <p:nvPr/>
          </p:nvGrpSpPr>
          <p:grpSpPr>
            <a:xfrm>
              <a:off x="1699272" y="1784558"/>
              <a:ext cx="3364912" cy="3295900"/>
              <a:chOff x="1278157" y="1579030"/>
              <a:chExt cx="3364912" cy="3295900"/>
            </a:xfrm>
          </p:grpSpPr>
          <p:sp>
            <p:nvSpPr>
              <p:cNvPr id="180" name="爱设计-11-1">
                <a:extLst>
                  <a:ext uri="{FF2B5EF4-FFF2-40B4-BE49-F238E27FC236}">
                    <a16:creationId xmlns:a16="http://schemas.microsoft.com/office/drawing/2014/main" id="{DAA9C2EE-D197-BF84-BEE3-A09873F5A790}"/>
                  </a:ext>
                </a:extLst>
              </p:cNvPr>
              <p:cNvSpPr/>
              <p:nvPr/>
            </p:nvSpPr>
            <p:spPr>
              <a:xfrm>
                <a:off x="1347169" y="1579030"/>
                <a:ext cx="3295900" cy="32959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/>
                  </a:gs>
                  <a:gs pos="88000">
                    <a:schemeClr val="accent2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>
                <a:outerShdw blurRad="254000" dist="127000" dir="5400000" algn="t" rotWithShape="0">
                  <a:schemeClr val="accent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爱设计-11-2">
                <a:extLst>
                  <a:ext uri="{FF2B5EF4-FFF2-40B4-BE49-F238E27FC236}">
                    <a16:creationId xmlns:a16="http://schemas.microsoft.com/office/drawing/2014/main" id="{9E5B9AFF-3ECC-F0F4-A027-274A6E9205EB}"/>
                  </a:ext>
                </a:extLst>
              </p:cNvPr>
              <p:cNvSpPr txBox="1"/>
              <p:nvPr/>
            </p:nvSpPr>
            <p:spPr>
              <a:xfrm>
                <a:off x="1278157" y="2084175"/>
                <a:ext cx="3029669" cy="2400657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60000">
                          <a:schemeClr val="accent3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3">
                          <a:alpha val="20000"/>
                        </a:schemeClr>
                      </a:outerShdw>
                    </a:effectLst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5000" b="0" i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15000"/>
                        </a:srgbClr>
                      </a:outerShdw>
                    </a:effectLst>
                    <a:latin typeface="字由文艺黑" panose="00020600040101010101" pitchFamily="18" charset="-122"/>
                    <a:ea typeface="字由文艺黑" panose="00020600040101010101" pitchFamily="18" charset="-122"/>
                  </a:rPr>
                  <a:t>01</a:t>
                </a:r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6CBAD873-616A-C6B4-B8D0-D6E8BB479783}"/>
                </a:ext>
              </a:extLst>
            </p:cNvPr>
            <p:cNvGrpSpPr/>
            <p:nvPr/>
          </p:nvGrpSpPr>
          <p:grpSpPr>
            <a:xfrm>
              <a:off x="5708922" y="2687619"/>
              <a:ext cx="5203993" cy="1725746"/>
              <a:chOff x="5724695" y="2540602"/>
              <a:chExt cx="5203993" cy="1725746"/>
            </a:xfrm>
          </p:grpSpPr>
          <p:grpSp>
            <p:nvGrpSpPr>
              <p:cNvPr id="127" name="组合 126">
                <a:extLst>
                  <a:ext uri="{FF2B5EF4-FFF2-40B4-BE49-F238E27FC236}">
                    <a16:creationId xmlns:a16="http://schemas.microsoft.com/office/drawing/2014/main" id="{DFAD4A79-BC60-2865-87E0-27161AC424EE}"/>
                  </a:ext>
                </a:extLst>
              </p:cNvPr>
              <p:cNvGrpSpPr/>
              <p:nvPr/>
            </p:nvGrpSpPr>
            <p:grpSpPr>
              <a:xfrm>
                <a:off x="5733316" y="3711802"/>
                <a:ext cx="4007597" cy="554546"/>
                <a:chOff x="5733316" y="3641743"/>
                <a:chExt cx="4007597" cy="554546"/>
              </a:xfrm>
            </p:grpSpPr>
            <p:sp>
              <p:nvSpPr>
                <p:cNvPr id="93" name="爱设计-11-3">
                  <a:extLst>
                    <a:ext uri="{FF2B5EF4-FFF2-40B4-BE49-F238E27FC236}">
                      <a16:creationId xmlns:a16="http://schemas.microsoft.com/office/drawing/2014/main" id="{96940991-1AE2-D2BE-5D75-09D55B62C306}"/>
                    </a:ext>
                  </a:extLst>
                </p:cNvPr>
                <p:cNvSpPr/>
                <p:nvPr/>
              </p:nvSpPr>
              <p:spPr>
                <a:xfrm>
                  <a:off x="5794507" y="3702754"/>
                  <a:ext cx="3887359" cy="434468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4" name="组合 123">
                  <a:extLst>
                    <a:ext uri="{FF2B5EF4-FFF2-40B4-BE49-F238E27FC236}">
                      <a16:creationId xmlns:a16="http://schemas.microsoft.com/office/drawing/2014/main" id="{1FA0B34A-CF50-F5B7-E5A6-0423A1F979A6}"/>
                    </a:ext>
                  </a:extLst>
                </p:cNvPr>
                <p:cNvGrpSpPr/>
                <p:nvPr/>
              </p:nvGrpSpPr>
              <p:grpSpPr>
                <a:xfrm>
                  <a:off x="9622779" y="3641743"/>
                  <a:ext cx="118134" cy="554546"/>
                  <a:chOff x="10242242" y="3641743"/>
                  <a:chExt cx="118134" cy="554546"/>
                </a:xfrm>
              </p:grpSpPr>
              <p:sp>
                <p:nvSpPr>
                  <p:cNvPr id="94" name="爱设计-11-4">
                    <a:extLst>
                      <a:ext uri="{FF2B5EF4-FFF2-40B4-BE49-F238E27FC236}">
                        <a16:creationId xmlns:a16="http://schemas.microsoft.com/office/drawing/2014/main" id="{7625382D-2F5B-EECF-FE06-C525E83C3049}"/>
                      </a:ext>
                    </a:extLst>
                  </p:cNvPr>
                  <p:cNvSpPr/>
                  <p:nvPr/>
                </p:nvSpPr>
                <p:spPr>
                  <a:xfrm>
                    <a:off x="10242242" y="3641743"/>
                    <a:ext cx="118134" cy="118134"/>
                  </a:xfrm>
                  <a:prstGeom prst="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爱设计-11-5">
                    <a:extLst>
                      <a:ext uri="{FF2B5EF4-FFF2-40B4-BE49-F238E27FC236}">
                        <a16:creationId xmlns:a16="http://schemas.microsoft.com/office/drawing/2014/main" id="{E95C9AA5-9E17-C708-7037-17FD88C1C0F3}"/>
                      </a:ext>
                    </a:extLst>
                  </p:cNvPr>
                  <p:cNvSpPr/>
                  <p:nvPr/>
                </p:nvSpPr>
                <p:spPr>
                  <a:xfrm>
                    <a:off x="10242242" y="4078155"/>
                    <a:ext cx="118134" cy="118134"/>
                  </a:xfrm>
                  <a:prstGeom prst="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7" name="爱设计-11-6">
                  <a:extLst>
                    <a:ext uri="{FF2B5EF4-FFF2-40B4-BE49-F238E27FC236}">
                      <a16:creationId xmlns:a16="http://schemas.microsoft.com/office/drawing/2014/main" id="{24565B3F-1FE6-161D-BC50-A43FAC8FAD06}"/>
                    </a:ext>
                  </a:extLst>
                </p:cNvPr>
                <p:cNvSpPr/>
                <p:nvPr/>
              </p:nvSpPr>
              <p:spPr>
                <a:xfrm>
                  <a:off x="5733316" y="3641743"/>
                  <a:ext cx="118134" cy="118134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爱设计-11-7">
                  <a:extLst>
                    <a:ext uri="{FF2B5EF4-FFF2-40B4-BE49-F238E27FC236}">
                      <a16:creationId xmlns:a16="http://schemas.microsoft.com/office/drawing/2014/main" id="{291747F2-C0BB-9402-86CD-52A57BDBF752}"/>
                    </a:ext>
                  </a:extLst>
                </p:cNvPr>
                <p:cNvSpPr/>
                <p:nvPr/>
              </p:nvSpPr>
              <p:spPr>
                <a:xfrm>
                  <a:off x="5733316" y="4078155"/>
                  <a:ext cx="118134" cy="118134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爱设计-11-8">
                  <a:extLst>
                    <a:ext uri="{FF2B5EF4-FFF2-40B4-BE49-F238E27FC236}">
                      <a16:creationId xmlns:a16="http://schemas.microsoft.com/office/drawing/2014/main" id="{D1B7E2B8-8026-B51A-5284-96C83537E569}"/>
                    </a:ext>
                  </a:extLst>
                </p:cNvPr>
                <p:cNvSpPr txBox="1"/>
                <p:nvPr/>
              </p:nvSpPr>
              <p:spPr>
                <a:xfrm>
                  <a:off x="6005887" y="3795906"/>
                  <a:ext cx="3556440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>
                    <a:defRPr sz="3200" spc="30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accent4"/>
                          </a:gs>
                        </a:gsLst>
                        <a:lin ang="2700000" scaled="0"/>
                      </a:gradFill>
                      <a:latin typeface="+mj-ea"/>
                      <a:ea typeface="+mj-ea"/>
                    </a:defRPr>
                  </a:lvl1pPr>
                </a:lstStyle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sz="1600" spc="0" dirty="0">
                      <a:solidFill>
                        <a:schemeClr val="bg1"/>
                      </a:solidFill>
                      <a:latin typeface="+mn-ea"/>
                      <a:ea typeface="+mn-ea"/>
                      <a:cs typeface="OPPOSans H" panose="00020600040101010101" pitchFamily="18" charset="-122"/>
                    </a:rPr>
                    <a:t>COMPLETION OF WORK</a:t>
                  </a:r>
                </a:p>
              </p:txBody>
            </p:sp>
          </p:grpSp>
          <p:sp>
            <p:nvSpPr>
              <p:cNvPr id="113" name="爱设计-11-9">
                <a:extLst>
                  <a:ext uri="{FF2B5EF4-FFF2-40B4-BE49-F238E27FC236}">
                    <a16:creationId xmlns:a16="http://schemas.microsoft.com/office/drawing/2014/main" id="{937EDEB3-956F-B0C2-16FE-AA03D29F9EA6}"/>
                  </a:ext>
                </a:extLst>
              </p:cNvPr>
              <p:cNvSpPr txBox="1"/>
              <p:nvPr/>
            </p:nvSpPr>
            <p:spPr>
              <a:xfrm>
                <a:off x="5724695" y="2540602"/>
                <a:ext cx="5203993" cy="101566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6600" spc="0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工作完成情况</a:t>
                </a:r>
              </a:p>
            </p:txBody>
          </p:sp>
        </p:grpSp>
      </p:grpSp>
      <p:grpSp>
        <p:nvGrpSpPr>
          <p:cNvPr id="148" name="爱设计-12">
            <a:extLst>
              <a:ext uri="{FF2B5EF4-FFF2-40B4-BE49-F238E27FC236}">
                <a16:creationId xmlns:a16="http://schemas.microsoft.com/office/drawing/2014/main" id="{0C6F7AF4-B1C7-0590-26E1-A91C84319B2B}"/>
              </a:ext>
            </a:extLst>
          </p:cNvPr>
          <p:cNvGrpSpPr/>
          <p:nvPr/>
        </p:nvGrpSpPr>
        <p:grpSpPr>
          <a:xfrm>
            <a:off x="10505962" y="2313171"/>
            <a:ext cx="343228" cy="343226"/>
            <a:chOff x="10243767" y="2205065"/>
            <a:chExt cx="519863" cy="519863"/>
          </a:xfrm>
        </p:grpSpPr>
        <p:sp>
          <p:nvSpPr>
            <p:cNvPr id="145" name="爱设计-12-1">
              <a:extLst>
                <a:ext uri="{FF2B5EF4-FFF2-40B4-BE49-F238E27FC236}">
                  <a16:creationId xmlns:a16="http://schemas.microsoft.com/office/drawing/2014/main" id="{2180F3AE-A01F-0A89-7583-91ABCE1F2CC6}"/>
                </a:ext>
              </a:extLst>
            </p:cNvPr>
            <p:cNvSpPr/>
            <p:nvPr/>
          </p:nvSpPr>
          <p:spPr>
            <a:xfrm>
              <a:off x="10243767" y="2420027"/>
              <a:ext cx="519863" cy="899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爱设计-12-2">
              <a:extLst>
                <a:ext uri="{FF2B5EF4-FFF2-40B4-BE49-F238E27FC236}">
                  <a16:creationId xmlns:a16="http://schemas.microsoft.com/office/drawing/2014/main" id="{10E17991-DC40-D4F7-A282-CB2051FF8654}"/>
                </a:ext>
              </a:extLst>
            </p:cNvPr>
            <p:cNvSpPr/>
            <p:nvPr/>
          </p:nvSpPr>
          <p:spPr>
            <a:xfrm rot="5400000">
              <a:off x="10243767" y="2420027"/>
              <a:ext cx="519863" cy="899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2685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爱设计-1">
            <a:extLst>
              <a:ext uri="{FF2B5EF4-FFF2-40B4-BE49-F238E27FC236}">
                <a16:creationId xmlns:a16="http://schemas.microsoft.com/office/drawing/2014/main" id="{5B63DAEC-D00C-2CED-44CF-965895CC4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6"/>
            <a:ext cx="12193057" cy="6858594"/>
          </a:xfrm>
          <a:prstGeom prst="rect">
            <a:avLst/>
          </a:prstGeom>
        </p:spPr>
      </p:pic>
      <p:grpSp>
        <p:nvGrpSpPr>
          <p:cNvPr id="2" name="爱设计-2">
            <a:extLst>
              <a:ext uri="{FF2B5EF4-FFF2-40B4-BE49-F238E27FC236}">
                <a16:creationId xmlns:a16="http://schemas.microsoft.com/office/drawing/2014/main" id="{F1D5889A-5917-34EC-AFA5-91DB19B5DE3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7E3740E8-B4A8-93E1-49AF-E1DCEF612B0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2-2">
              <a:extLst>
                <a:ext uri="{FF2B5EF4-FFF2-40B4-BE49-F238E27FC236}">
                  <a16:creationId xmlns:a16="http://schemas.microsoft.com/office/drawing/2014/main" id="{098726B2-4F3A-E91F-12A6-EA1E76B2968F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5" name="爱设计-3">
            <a:extLst>
              <a:ext uri="{FF2B5EF4-FFF2-40B4-BE49-F238E27FC236}">
                <a16:creationId xmlns:a16="http://schemas.microsoft.com/office/drawing/2014/main" id="{1A1DC025-1F61-F295-0512-12AE517AC3CC}"/>
              </a:ext>
            </a:extLst>
          </p:cNvPr>
          <p:cNvGrpSpPr/>
          <p:nvPr/>
        </p:nvGrpSpPr>
        <p:grpSpPr>
          <a:xfrm>
            <a:off x="6380948" y="1259078"/>
            <a:ext cx="4976622" cy="4976622"/>
            <a:chOff x="6640830" y="940689"/>
            <a:chExt cx="4976622" cy="4976622"/>
          </a:xfrm>
        </p:grpSpPr>
        <p:sp>
          <p:nvSpPr>
            <p:cNvPr id="6" name="爱设计-3-1">
              <a:extLst>
                <a:ext uri="{FF2B5EF4-FFF2-40B4-BE49-F238E27FC236}">
                  <a16:creationId xmlns:a16="http://schemas.microsoft.com/office/drawing/2014/main" id="{F9DC6CFD-7756-226C-8B92-A709F41810A7}"/>
                </a:ext>
              </a:extLst>
            </p:cNvPr>
            <p:cNvSpPr/>
            <p:nvPr/>
          </p:nvSpPr>
          <p:spPr>
            <a:xfrm>
              <a:off x="6640830" y="940689"/>
              <a:ext cx="4976622" cy="497662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34" dirty="0"/>
            </a:p>
          </p:txBody>
        </p:sp>
        <p:sp>
          <p:nvSpPr>
            <p:cNvPr id="7" name="爱设计-3-2">
              <a:extLst>
                <a:ext uri="{FF2B5EF4-FFF2-40B4-BE49-F238E27FC236}">
                  <a16:creationId xmlns:a16="http://schemas.microsoft.com/office/drawing/2014/main" id="{D6A6F670-7904-AE40-92BA-9E726270D52A}"/>
                </a:ext>
              </a:extLst>
            </p:cNvPr>
            <p:cNvSpPr/>
            <p:nvPr/>
          </p:nvSpPr>
          <p:spPr>
            <a:xfrm>
              <a:off x="10431395" y="4907758"/>
              <a:ext cx="765994" cy="7659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34" dirty="0"/>
            </a:p>
          </p:txBody>
        </p:sp>
        <p:sp>
          <p:nvSpPr>
            <p:cNvPr id="8" name="爱设计-3-3">
              <a:extLst>
                <a:ext uri="{FF2B5EF4-FFF2-40B4-BE49-F238E27FC236}">
                  <a16:creationId xmlns:a16="http://schemas.microsoft.com/office/drawing/2014/main" id="{6F709498-FBD0-1E9C-7E5C-DE8870C0104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832933" y="1630634"/>
              <a:ext cx="628817" cy="628817"/>
            </a:xfrm>
            <a:custGeom>
              <a:avLst/>
              <a:gdLst>
                <a:gd name="T0" fmla="*/ 417 w 756"/>
                <a:gd name="T1" fmla="*/ 754 h 756"/>
                <a:gd name="T2" fmla="*/ 472 w 756"/>
                <a:gd name="T3" fmla="*/ 744 h 756"/>
                <a:gd name="T4" fmla="*/ 525 w 756"/>
                <a:gd name="T5" fmla="*/ 726 h 756"/>
                <a:gd name="T6" fmla="*/ 574 w 756"/>
                <a:gd name="T7" fmla="*/ 701 h 756"/>
                <a:gd name="T8" fmla="*/ 619 w 756"/>
                <a:gd name="T9" fmla="*/ 670 h 756"/>
                <a:gd name="T10" fmla="*/ 658 w 756"/>
                <a:gd name="T11" fmla="*/ 632 h 756"/>
                <a:gd name="T12" fmla="*/ 691 w 756"/>
                <a:gd name="T13" fmla="*/ 590 h 756"/>
                <a:gd name="T14" fmla="*/ 719 w 756"/>
                <a:gd name="T15" fmla="*/ 542 h 756"/>
                <a:gd name="T16" fmla="*/ 739 w 756"/>
                <a:gd name="T17" fmla="*/ 491 h 756"/>
                <a:gd name="T18" fmla="*/ 751 w 756"/>
                <a:gd name="T19" fmla="*/ 435 h 756"/>
                <a:gd name="T20" fmla="*/ 756 w 756"/>
                <a:gd name="T21" fmla="*/ 378 h 756"/>
                <a:gd name="T22" fmla="*/ 751 w 756"/>
                <a:gd name="T23" fmla="*/ 321 h 756"/>
                <a:gd name="T24" fmla="*/ 739 w 756"/>
                <a:gd name="T25" fmla="*/ 266 h 756"/>
                <a:gd name="T26" fmla="*/ 719 w 756"/>
                <a:gd name="T27" fmla="*/ 214 h 756"/>
                <a:gd name="T28" fmla="*/ 691 w 756"/>
                <a:gd name="T29" fmla="*/ 167 h 756"/>
                <a:gd name="T30" fmla="*/ 658 w 756"/>
                <a:gd name="T31" fmla="*/ 124 h 756"/>
                <a:gd name="T32" fmla="*/ 619 w 756"/>
                <a:gd name="T33" fmla="*/ 87 h 756"/>
                <a:gd name="T34" fmla="*/ 574 w 756"/>
                <a:gd name="T35" fmla="*/ 55 h 756"/>
                <a:gd name="T36" fmla="*/ 525 w 756"/>
                <a:gd name="T37" fmla="*/ 30 h 756"/>
                <a:gd name="T38" fmla="*/ 472 w 756"/>
                <a:gd name="T39" fmla="*/ 12 h 756"/>
                <a:gd name="T40" fmla="*/ 417 w 756"/>
                <a:gd name="T41" fmla="*/ 2 h 756"/>
                <a:gd name="T42" fmla="*/ 358 w 756"/>
                <a:gd name="T43" fmla="*/ 0 h 756"/>
                <a:gd name="T44" fmla="*/ 301 w 756"/>
                <a:gd name="T45" fmla="*/ 8 h 756"/>
                <a:gd name="T46" fmla="*/ 248 w 756"/>
                <a:gd name="T47" fmla="*/ 23 h 756"/>
                <a:gd name="T48" fmla="*/ 197 w 756"/>
                <a:gd name="T49" fmla="*/ 46 h 756"/>
                <a:gd name="T50" fmla="*/ 152 w 756"/>
                <a:gd name="T51" fmla="*/ 76 h 756"/>
                <a:gd name="T52" fmla="*/ 111 w 756"/>
                <a:gd name="T53" fmla="*/ 111 h 756"/>
                <a:gd name="T54" fmla="*/ 75 w 756"/>
                <a:gd name="T55" fmla="*/ 152 h 756"/>
                <a:gd name="T56" fmla="*/ 45 w 756"/>
                <a:gd name="T57" fmla="*/ 198 h 756"/>
                <a:gd name="T58" fmla="*/ 22 w 756"/>
                <a:gd name="T59" fmla="*/ 249 h 756"/>
                <a:gd name="T60" fmla="*/ 7 w 756"/>
                <a:gd name="T61" fmla="*/ 302 h 756"/>
                <a:gd name="T62" fmla="*/ 0 w 756"/>
                <a:gd name="T63" fmla="*/ 359 h 756"/>
                <a:gd name="T64" fmla="*/ 2 w 756"/>
                <a:gd name="T65" fmla="*/ 417 h 756"/>
                <a:gd name="T66" fmla="*/ 12 w 756"/>
                <a:gd name="T67" fmla="*/ 472 h 756"/>
                <a:gd name="T68" fmla="*/ 30 w 756"/>
                <a:gd name="T69" fmla="*/ 525 h 756"/>
                <a:gd name="T70" fmla="*/ 55 w 756"/>
                <a:gd name="T71" fmla="*/ 574 h 756"/>
                <a:gd name="T72" fmla="*/ 86 w 756"/>
                <a:gd name="T73" fmla="*/ 619 h 756"/>
                <a:gd name="T74" fmla="*/ 124 w 756"/>
                <a:gd name="T75" fmla="*/ 658 h 756"/>
                <a:gd name="T76" fmla="*/ 166 w 756"/>
                <a:gd name="T77" fmla="*/ 691 h 756"/>
                <a:gd name="T78" fmla="*/ 214 w 756"/>
                <a:gd name="T79" fmla="*/ 718 h 756"/>
                <a:gd name="T80" fmla="*/ 265 w 756"/>
                <a:gd name="T81" fmla="*/ 739 h 756"/>
                <a:gd name="T82" fmla="*/ 321 w 756"/>
                <a:gd name="T83" fmla="*/ 752 h 756"/>
                <a:gd name="T84" fmla="*/ 378 w 756"/>
                <a:gd name="T85" fmla="*/ 756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56" h="756">
                  <a:moveTo>
                    <a:pt x="378" y="756"/>
                  </a:moveTo>
                  <a:lnTo>
                    <a:pt x="397" y="756"/>
                  </a:lnTo>
                  <a:lnTo>
                    <a:pt x="417" y="754"/>
                  </a:lnTo>
                  <a:lnTo>
                    <a:pt x="435" y="752"/>
                  </a:lnTo>
                  <a:lnTo>
                    <a:pt x="454" y="749"/>
                  </a:lnTo>
                  <a:lnTo>
                    <a:pt x="472" y="744"/>
                  </a:lnTo>
                  <a:lnTo>
                    <a:pt x="490" y="739"/>
                  </a:lnTo>
                  <a:lnTo>
                    <a:pt x="507" y="734"/>
                  </a:lnTo>
                  <a:lnTo>
                    <a:pt x="525" y="726"/>
                  </a:lnTo>
                  <a:lnTo>
                    <a:pt x="542" y="718"/>
                  </a:lnTo>
                  <a:lnTo>
                    <a:pt x="558" y="711"/>
                  </a:lnTo>
                  <a:lnTo>
                    <a:pt x="574" y="701"/>
                  </a:lnTo>
                  <a:lnTo>
                    <a:pt x="589" y="691"/>
                  </a:lnTo>
                  <a:lnTo>
                    <a:pt x="604" y="681"/>
                  </a:lnTo>
                  <a:lnTo>
                    <a:pt x="619" y="670"/>
                  </a:lnTo>
                  <a:lnTo>
                    <a:pt x="632" y="658"/>
                  </a:lnTo>
                  <a:lnTo>
                    <a:pt x="645" y="645"/>
                  </a:lnTo>
                  <a:lnTo>
                    <a:pt x="658" y="632"/>
                  </a:lnTo>
                  <a:lnTo>
                    <a:pt x="669" y="619"/>
                  </a:lnTo>
                  <a:lnTo>
                    <a:pt x="680" y="604"/>
                  </a:lnTo>
                  <a:lnTo>
                    <a:pt x="691" y="590"/>
                  </a:lnTo>
                  <a:lnTo>
                    <a:pt x="701" y="574"/>
                  </a:lnTo>
                  <a:lnTo>
                    <a:pt x="710" y="559"/>
                  </a:lnTo>
                  <a:lnTo>
                    <a:pt x="719" y="542"/>
                  </a:lnTo>
                  <a:lnTo>
                    <a:pt x="727" y="525"/>
                  </a:lnTo>
                  <a:lnTo>
                    <a:pt x="733" y="508"/>
                  </a:lnTo>
                  <a:lnTo>
                    <a:pt x="739" y="491"/>
                  </a:lnTo>
                  <a:lnTo>
                    <a:pt x="744" y="472"/>
                  </a:lnTo>
                  <a:lnTo>
                    <a:pt x="748" y="455"/>
                  </a:lnTo>
                  <a:lnTo>
                    <a:pt x="751" y="435"/>
                  </a:lnTo>
                  <a:lnTo>
                    <a:pt x="754" y="417"/>
                  </a:lnTo>
                  <a:lnTo>
                    <a:pt x="756" y="398"/>
                  </a:lnTo>
                  <a:lnTo>
                    <a:pt x="756" y="378"/>
                  </a:lnTo>
                  <a:lnTo>
                    <a:pt x="756" y="359"/>
                  </a:lnTo>
                  <a:lnTo>
                    <a:pt x="754" y="339"/>
                  </a:lnTo>
                  <a:lnTo>
                    <a:pt x="751" y="321"/>
                  </a:lnTo>
                  <a:lnTo>
                    <a:pt x="748" y="302"/>
                  </a:lnTo>
                  <a:lnTo>
                    <a:pt x="744" y="284"/>
                  </a:lnTo>
                  <a:lnTo>
                    <a:pt x="739" y="266"/>
                  </a:lnTo>
                  <a:lnTo>
                    <a:pt x="733" y="249"/>
                  </a:lnTo>
                  <a:lnTo>
                    <a:pt x="727" y="231"/>
                  </a:lnTo>
                  <a:lnTo>
                    <a:pt x="719" y="214"/>
                  </a:lnTo>
                  <a:lnTo>
                    <a:pt x="710" y="198"/>
                  </a:lnTo>
                  <a:lnTo>
                    <a:pt x="701" y="183"/>
                  </a:lnTo>
                  <a:lnTo>
                    <a:pt x="691" y="167"/>
                  </a:lnTo>
                  <a:lnTo>
                    <a:pt x="680" y="152"/>
                  </a:lnTo>
                  <a:lnTo>
                    <a:pt x="669" y="137"/>
                  </a:lnTo>
                  <a:lnTo>
                    <a:pt x="658" y="124"/>
                  </a:lnTo>
                  <a:lnTo>
                    <a:pt x="645" y="111"/>
                  </a:lnTo>
                  <a:lnTo>
                    <a:pt x="632" y="98"/>
                  </a:lnTo>
                  <a:lnTo>
                    <a:pt x="619" y="87"/>
                  </a:lnTo>
                  <a:lnTo>
                    <a:pt x="604" y="76"/>
                  </a:lnTo>
                  <a:lnTo>
                    <a:pt x="589" y="65"/>
                  </a:lnTo>
                  <a:lnTo>
                    <a:pt x="574" y="55"/>
                  </a:lnTo>
                  <a:lnTo>
                    <a:pt x="558" y="46"/>
                  </a:lnTo>
                  <a:lnTo>
                    <a:pt x="542" y="38"/>
                  </a:lnTo>
                  <a:lnTo>
                    <a:pt x="525" y="30"/>
                  </a:lnTo>
                  <a:lnTo>
                    <a:pt x="507" y="23"/>
                  </a:lnTo>
                  <a:lnTo>
                    <a:pt x="490" y="17"/>
                  </a:lnTo>
                  <a:lnTo>
                    <a:pt x="472" y="12"/>
                  </a:lnTo>
                  <a:lnTo>
                    <a:pt x="454" y="8"/>
                  </a:lnTo>
                  <a:lnTo>
                    <a:pt x="435" y="5"/>
                  </a:lnTo>
                  <a:lnTo>
                    <a:pt x="417" y="2"/>
                  </a:lnTo>
                  <a:lnTo>
                    <a:pt x="397" y="0"/>
                  </a:lnTo>
                  <a:lnTo>
                    <a:pt x="378" y="0"/>
                  </a:lnTo>
                  <a:lnTo>
                    <a:pt x="358" y="0"/>
                  </a:lnTo>
                  <a:lnTo>
                    <a:pt x="339" y="2"/>
                  </a:lnTo>
                  <a:lnTo>
                    <a:pt x="321" y="5"/>
                  </a:lnTo>
                  <a:lnTo>
                    <a:pt x="301" y="8"/>
                  </a:lnTo>
                  <a:lnTo>
                    <a:pt x="284" y="12"/>
                  </a:lnTo>
                  <a:lnTo>
                    <a:pt x="265" y="17"/>
                  </a:lnTo>
                  <a:lnTo>
                    <a:pt x="248" y="23"/>
                  </a:lnTo>
                  <a:lnTo>
                    <a:pt x="231" y="30"/>
                  </a:lnTo>
                  <a:lnTo>
                    <a:pt x="214" y="38"/>
                  </a:lnTo>
                  <a:lnTo>
                    <a:pt x="197" y="46"/>
                  </a:lnTo>
                  <a:lnTo>
                    <a:pt x="182" y="55"/>
                  </a:lnTo>
                  <a:lnTo>
                    <a:pt x="166" y="65"/>
                  </a:lnTo>
                  <a:lnTo>
                    <a:pt x="152" y="76"/>
                  </a:lnTo>
                  <a:lnTo>
                    <a:pt x="137" y="87"/>
                  </a:lnTo>
                  <a:lnTo>
                    <a:pt x="124" y="98"/>
                  </a:lnTo>
                  <a:lnTo>
                    <a:pt x="111" y="111"/>
                  </a:lnTo>
                  <a:lnTo>
                    <a:pt x="98" y="124"/>
                  </a:lnTo>
                  <a:lnTo>
                    <a:pt x="86" y="137"/>
                  </a:lnTo>
                  <a:lnTo>
                    <a:pt x="75" y="152"/>
                  </a:lnTo>
                  <a:lnTo>
                    <a:pt x="65" y="167"/>
                  </a:lnTo>
                  <a:lnTo>
                    <a:pt x="55" y="183"/>
                  </a:lnTo>
                  <a:lnTo>
                    <a:pt x="45" y="198"/>
                  </a:lnTo>
                  <a:lnTo>
                    <a:pt x="38" y="214"/>
                  </a:lnTo>
                  <a:lnTo>
                    <a:pt x="30" y="231"/>
                  </a:lnTo>
                  <a:lnTo>
                    <a:pt x="22" y="249"/>
                  </a:lnTo>
                  <a:lnTo>
                    <a:pt x="17" y="266"/>
                  </a:lnTo>
                  <a:lnTo>
                    <a:pt x="12" y="284"/>
                  </a:lnTo>
                  <a:lnTo>
                    <a:pt x="7" y="302"/>
                  </a:lnTo>
                  <a:lnTo>
                    <a:pt x="4" y="321"/>
                  </a:lnTo>
                  <a:lnTo>
                    <a:pt x="2" y="339"/>
                  </a:lnTo>
                  <a:lnTo>
                    <a:pt x="0" y="359"/>
                  </a:lnTo>
                  <a:lnTo>
                    <a:pt x="0" y="378"/>
                  </a:lnTo>
                  <a:lnTo>
                    <a:pt x="0" y="398"/>
                  </a:lnTo>
                  <a:lnTo>
                    <a:pt x="2" y="417"/>
                  </a:lnTo>
                  <a:lnTo>
                    <a:pt x="4" y="435"/>
                  </a:lnTo>
                  <a:lnTo>
                    <a:pt x="7" y="455"/>
                  </a:lnTo>
                  <a:lnTo>
                    <a:pt x="12" y="472"/>
                  </a:lnTo>
                  <a:lnTo>
                    <a:pt x="17" y="491"/>
                  </a:lnTo>
                  <a:lnTo>
                    <a:pt x="22" y="508"/>
                  </a:lnTo>
                  <a:lnTo>
                    <a:pt x="30" y="525"/>
                  </a:lnTo>
                  <a:lnTo>
                    <a:pt x="38" y="542"/>
                  </a:lnTo>
                  <a:lnTo>
                    <a:pt x="45" y="559"/>
                  </a:lnTo>
                  <a:lnTo>
                    <a:pt x="55" y="574"/>
                  </a:lnTo>
                  <a:lnTo>
                    <a:pt x="65" y="590"/>
                  </a:lnTo>
                  <a:lnTo>
                    <a:pt x="75" y="604"/>
                  </a:lnTo>
                  <a:lnTo>
                    <a:pt x="86" y="619"/>
                  </a:lnTo>
                  <a:lnTo>
                    <a:pt x="98" y="632"/>
                  </a:lnTo>
                  <a:lnTo>
                    <a:pt x="111" y="645"/>
                  </a:lnTo>
                  <a:lnTo>
                    <a:pt x="124" y="658"/>
                  </a:lnTo>
                  <a:lnTo>
                    <a:pt x="137" y="670"/>
                  </a:lnTo>
                  <a:lnTo>
                    <a:pt x="152" y="681"/>
                  </a:lnTo>
                  <a:lnTo>
                    <a:pt x="166" y="691"/>
                  </a:lnTo>
                  <a:lnTo>
                    <a:pt x="182" y="701"/>
                  </a:lnTo>
                  <a:lnTo>
                    <a:pt x="197" y="711"/>
                  </a:lnTo>
                  <a:lnTo>
                    <a:pt x="214" y="718"/>
                  </a:lnTo>
                  <a:lnTo>
                    <a:pt x="231" y="726"/>
                  </a:lnTo>
                  <a:lnTo>
                    <a:pt x="248" y="734"/>
                  </a:lnTo>
                  <a:lnTo>
                    <a:pt x="265" y="739"/>
                  </a:lnTo>
                  <a:lnTo>
                    <a:pt x="284" y="744"/>
                  </a:lnTo>
                  <a:lnTo>
                    <a:pt x="301" y="749"/>
                  </a:lnTo>
                  <a:lnTo>
                    <a:pt x="321" y="752"/>
                  </a:lnTo>
                  <a:lnTo>
                    <a:pt x="339" y="754"/>
                  </a:lnTo>
                  <a:lnTo>
                    <a:pt x="358" y="756"/>
                  </a:lnTo>
                  <a:lnTo>
                    <a:pt x="378" y="75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00" dist="812800" dir="2700000" sx="80000" sy="8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134">
                <a:solidFill>
                  <a:schemeClr val="tx1"/>
                </a:solidFill>
              </a:endParaRPr>
            </a:p>
          </p:txBody>
        </p:sp>
      </p:grpSp>
      <p:sp>
        <p:nvSpPr>
          <p:cNvPr id="9" name="爱设计-4">
            <a:extLst>
              <a:ext uri="{FF2B5EF4-FFF2-40B4-BE49-F238E27FC236}">
                <a16:creationId xmlns:a16="http://schemas.microsoft.com/office/drawing/2014/main" id="{6B233E15-FD50-25BF-3F17-F48935048ECA}"/>
              </a:ext>
            </a:extLst>
          </p:cNvPr>
          <p:cNvSpPr txBox="1"/>
          <p:nvPr/>
        </p:nvSpPr>
        <p:spPr>
          <a:xfrm>
            <a:off x="909080" y="3755175"/>
            <a:ext cx="4393231" cy="175483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爱设计个人版是一款多端在线拖拽式作图</a:t>
            </a:r>
            <a:r>
              <a:rPr lang="en-US" altLang="zh-CN" sz="1400" dirty="0">
                <a:solidFill>
                  <a:schemeClr val="tx1"/>
                </a:solidFill>
              </a:rPr>
              <a:t>/</a:t>
            </a:r>
            <a:r>
              <a:rPr lang="zh-CN" altLang="en-US" sz="1400" dirty="0">
                <a:solidFill>
                  <a:schemeClr val="tx1"/>
                </a:solidFill>
              </a:rPr>
              <a:t>视频工具，同时具备创意资产云端存储，管理和多终端分发的功能。平台接入了战略投资方</a:t>
            </a:r>
            <a:r>
              <a:rPr lang="en-US" altLang="zh-CN" sz="1400" dirty="0">
                <a:solidFill>
                  <a:schemeClr val="tx1"/>
                </a:solidFill>
              </a:rPr>
              <a:t>A</a:t>
            </a:r>
            <a:r>
              <a:rPr lang="zh-CN" altLang="en-US" sz="1400" dirty="0">
                <a:solidFill>
                  <a:schemeClr val="tx1"/>
                </a:solidFill>
              </a:rPr>
              <a:t>股上市公司「视觉中国」亿级图片模版素材，确保创意内容随取随用、安全合规、降本增效；爱设计企业版整合创意供应链和设计服务流程，建立了以企业内容中台为核心</a:t>
            </a:r>
          </a:p>
        </p:txBody>
      </p:sp>
      <p:sp>
        <p:nvSpPr>
          <p:cNvPr id="10" name="爱设计-5">
            <a:extLst>
              <a:ext uri="{FF2B5EF4-FFF2-40B4-BE49-F238E27FC236}">
                <a16:creationId xmlns:a16="http://schemas.microsoft.com/office/drawing/2014/main" id="{3EC1D147-F48D-ED60-AA81-B0680B77A71A}"/>
              </a:ext>
            </a:extLst>
          </p:cNvPr>
          <p:cNvSpPr/>
          <p:nvPr/>
        </p:nvSpPr>
        <p:spPr>
          <a:xfrm>
            <a:off x="1039545" y="3424341"/>
            <a:ext cx="616177" cy="1016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爱设计-6">
            <a:extLst>
              <a:ext uri="{FF2B5EF4-FFF2-40B4-BE49-F238E27FC236}">
                <a16:creationId xmlns:a16="http://schemas.microsoft.com/office/drawing/2014/main" id="{41DAAE12-52A4-4ECF-1134-1EBC8E28E65B}"/>
              </a:ext>
            </a:extLst>
          </p:cNvPr>
          <p:cNvSpPr txBox="1"/>
          <p:nvPr/>
        </p:nvSpPr>
        <p:spPr>
          <a:xfrm>
            <a:off x="909080" y="2117889"/>
            <a:ext cx="35926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先进企业提供</a:t>
            </a:r>
            <a:b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lang="zh-CN" altLang="en-US" sz="32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内容中台解决方案</a:t>
            </a:r>
            <a:r>
              <a:rPr lang="en-US" altLang="zh-CN" sz="32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07992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爱设计-1">
            <a:extLst>
              <a:ext uri="{FF2B5EF4-FFF2-40B4-BE49-F238E27FC236}">
                <a16:creationId xmlns:a16="http://schemas.microsoft.com/office/drawing/2014/main" id="{5B63DAEC-D00C-2CED-44CF-965895CC4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6"/>
            <a:ext cx="12193057" cy="6858594"/>
          </a:xfrm>
          <a:prstGeom prst="rect">
            <a:avLst/>
          </a:prstGeom>
        </p:spPr>
      </p:pic>
      <p:grpSp>
        <p:nvGrpSpPr>
          <p:cNvPr id="2" name="爱设计-2">
            <a:extLst>
              <a:ext uri="{FF2B5EF4-FFF2-40B4-BE49-F238E27FC236}">
                <a16:creationId xmlns:a16="http://schemas.microsoft.com/office/drawing/2014/main" id="{F1D5889A-5917-34EC-AFA5-91DB19B5DE3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7E3740E8-B4A8-93E1-49AF-E1DCEF612B0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2-2">
              <a:extLst>
                <a:ext uri="{FF2B5EF4-FFF2-40B4-BE49-F238E27FC236}">
                  <a16:creationId xmlns:a16="http://schemas.microsoft.com/office/drawing/2014/main" id="{098726B2-4F3A-E91F-12A6-EA1E76B2968F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209" name="爱设计-3">
            <a:extLst>
              <a:ext uri="{FF2B5EF4-FFF2-40B4-BE49-F238E27FC236}">
                <a16:creationId xmlns:a16="http://schemas.microsoft.com/office/drawing/2014/main" id="{6A83B3CD-55B5-23D8-15D5-6A2012A3407C}"/>
              </a:ext>
            </a:extLst>
          </p:cNvPr>
          <p:cNvGrpSpPr/>
          <p:nvPr/>
        </p:nvGrpSpPr>
        <p:grpSpPr>
          <a:xfrm>
            <a:off x="1400787" y="1702719"/>
            <a:ext cx="9390427" cy="4532981"/>
            <a:chOff x="1109080" y="1601119"/>
            <a:chExt cx="9390427" cy="4532981"/>
          </a:xfrm>
        </p:grpSpPr>
        <p:sp>
          <p:nvSpPr>
            <p:cNvPr id="210" name="爱设计-3-1">
              <a:extLst>
                <a:ext uri="{FF2B5EF4-FFF2-40B4-BE49-F238E27FC236}">
                  <a16:creationId xmlns:a16="http://schemas.microsoft.com/office/drawing/2014/main" id="{3DA65F72-5CC0-4CA2-052E-44FDE19D584D}"/>
                </a:ext>
              </a:extLst>
            </p:cNvPr>
            <p:cNvSpPr/>
            <p:nvPr/>
          </p:nvSpPr>
          <p:spPr>
            <a:xfrm flipV="1">
              <a:off x="1109080" y="1601119"/>
              <a:ext cx="1579210" cy="1096739"/>
            </a:xfrm>
            <a:custGeom>
              <a:avLst/>
              <a:gdLst>
                <a:gd name="connsiteX0" fmla="*/ 193040 w 6484302"/>
                <a:gd name="connsiteY0" fmla="*/ 3507311 h 3507311"/>
                <a:gd name="connsiteX1" fmla="*/ 6291262 w 6484302"/>
                <a:gd name="connsiteY1" fmla="*/ 3507311 h 3507311"/>
                <a:gd name="connsiteX2" fmla="*/ 6484302 w 6484302"/>
                <a:gd name="connsiteY2" fmla="*/ 3314271 h 3507311"/>
                <a:gd name="connsiteX3" fmla="*/ 6484302 w 6484302"/>
                <a:gd name="connsiteY3" fmla="*/ 438991 h 3507311"/>
                <a:gd name="connsiteX4" fmla="*/ 6291262 w 6484302"/>
                <a:gd name="connsiteY4" fmla="*/ 245951 h 3507311"/>
                <a:gd name="connsiteX5" fmla="*/ 245951 w 6484302"/>
                <a:gd name="connsiteY5" fmla="*/ 245951 h 3507311"/>
                <a:gd name="connsiteX6" fmla="*/ 0 w 6484302"/>
                <a:gd name="connsiteY6" fmla="*/ 0 h 3507311"/>
                <a:gd name="connsiteX7" fmla="*/ 0 w 6484302"/>
                <a:gd name="connsiteY7" fmla="*/ 426720 h 3507311"/>
                <a:gd name="connsiteX8" fmla="*/ 2478 w 6484302"/>
                <a:gd name="connsiteY8" fmla="*/ 426720 h 3507311"/>
                <a:gd name="connsiteX9" fmla="*/ 0 w 6484302"/>
                <a:gd name="connsiteY9" fmla="*/ 438991 h 3507311"/>
                <a:gd name="connsiteX10" fmla="*/ 0 w 6484302"/>
                <a:gd name="connsiteY10" fmla="*/ 3314271 h 3507311"/>
                <a:gd name="connsiteX11" fmla="*/ 193040 w 6484302"/>
                <a:gd name="connsiteY11" fmla="*/ 3507311 h 350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84302" h="3507311">
                  <a:moveTo>
                    <a:pt x="193040" y="3507311"/>
                  </a:moveTo>
                  <a:lnTo>
                    <a:pt x="6291262" y="3507311"/>
                  </a:lnTo>
                  <a:cubicBezTo>
                    <a:pt x="6397875" y="3507311"/>
                    <a:pt x="6484302" y="3420884"/>
                    <a:pt x="6484302" y="3314271"/>
                  </a:cubicBezTo>
                  <a:lnTo>
                    <a:pt x="6484302" y="438991"/>
                  </a:lnTo>
                  <a:cubicBezTo>
                    <a:pt x="6484302" y="332378"/>
                    <a:pt x="6397875" y="245951"/>
                    <a:pt x="6291262" y="245951"/>
                  </a:cubicBezTo>
                  <a:lnTo>
                    <a:pt x="245951" y="245951"/>
                  </a:lnTo>
                  <a:lnTo>
                    <a:pt x="0" y="0"/>
                  </a:lnTo>
                  <a:lnTo>
                    <a:pt x="0" y="426720"/>
                  </a:lnTo>
                  <a:lnTo>
                    <a:pt x="2478" y="426720"/>
                  </a:lnTo>
                  <a:lnTo>
                    <a:pt x="0" y="438991"/>
                  </a:lnTo>
                  <a:lnTo>
                    <a:pt x="0" y="3314271"/>
                  </a:lnTo>
                  <a:cubicBezTo>
                    <a:pt x="0" y="3420884"/>
                    <a:pt x="86427" y="3507311"/>
                    <a:pt x="193040" y="3507311"/>
                  </a:cubicBezTo>
                  <a:close/>
                </a:path>
              </a:pathLst>
            </a:custGeom>
            <a:solidFill>
              <a:schemeClr val="accent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1" name="爱设计-3-2">
              <a:extLst>
                <a:ext uri="{FF2B5EF4-FFF2-40B4-BE49-F238E27FC236}">
                  <a16:creationId xmlns:a16="http://schemas.microsoft.com/office/drawing/2014/main" id="{D00F31E8-F1D9-A213-0729-6DF3E02C9D00}"/>
                </a:ext>
              </a:extLst>
            </p:cNvPr>
            <p:cNvSpPr/>
            <p:nvPr/>
          </p:nvSpPr>
          <p:spPr>
            <a:xfrm flipV="1">
              <a:off x="1511301" y="1846742"/>
              <a:ext cx="8988206" cy="4287358"/>
            </a:xfrm>
            <a:custGeom>
              <a:avLst/>
              <a:gdLst>
                <a:gd name="connsiteX0" fmla="*/ 193040 w 6484302"/>
                <a:gd name="connsiteY0" fmla="*/ 3507311 h 3507311"/>
                <a:gd name="connsiteX1" fmla="*/ 6291262 w 6484302"/>
                <a:gd name="connsiteY1" fmla="*/ 3507311 h 3507311"/>
                <a:gd name="connsiteX2" fmla="*/ 6484302 w 6484302"/>
                <a:gd name="connsiteY2" fmla="*/ 3314271 h 3507311"/>
                <a:gd name="connsiteX3" fmla="*/ 6484302 w 6484302"/>
                <a:gd name="connsiteY3" fmla="*/ 438991 h 3507311"/>
                <a:gd name="connsiteX4" fmla="*/ 6291262 w 6484302"/>
                <a:gd name="connsiteY4" fmla="*/ 245951 h 3507311"/>
                <a:gd name="connsiteX5" fmla="*/ 245951 w 6484302"/>
                <a:gd name="connsiteY5" fmla="*/ 245951 h 3507311"/>
                <a:gd name="connsiteX6" fmla="*/ 0 w 6484302"/>
                <a:gd name="connsiteY6" fmla="*/ 0 h 3507311"/>
                <a:gd name="connsiteX7" fmla="*/ 0 w 6484302"/>
                <a:gd name="connsiteY7" fmla="*/ 426720 h 3507311"/>
                <a:gd name="connsiteX8" fmla="*/ 2478 w 6484302"/>
                <a:gd name="connsiteY8" fmla="*/ 426720 h 3507311"/>
                <a:gd name="connsiteX9" fmla="*/ 0 w 6484302"/>
                <a:gd name="connsiteY9" fmla="*/ 438991 h 3507311"/>
                <a:gd name="connsiteX10" fmla="*/ 0 w 6484302"/>
                <a:gd name="connsiteY10" fmla="*/ 3314271 h 3507311"/>
                <a:gd name="connsiteX11" fmla="*/ 193040 w 6484302"/>
                <a:gd name="connsiteY11" fmla="*/ 3507311 h 350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84302" h="3507311">
                  <a:moveTo>
                    <a:pt x="193040" y="3507311"/>
                  </a:moveTo>
                  <a:lnTo>
                    <a:pt x="6291262" y="3507311"/>
                  </a:lnTo>
                  <a:cubicBezTo>
                    <a:pt x="6397875" y="3507311"/>
                    <a:pt x="6484302" y="3420884"/>
                    <a:pt x="6484302" y="3314271"/>
                  </a:cubicBezTo>
                  <a:lnTo>
                    <a:pt x="6484302" y="438991"/>
                  </a:lnTo>
                  <a:cubicBezTo>
                    <a:pt x="6484302" y="332378"/>
                    <a:pt x="6397875" y="245951"/>
                    <a:pt x="6291262" y="245951"/>
                  </a:cubicBezTo>
                  <a:lnTo>
                    <a:pt x="245951" y="245951"/>
                  </a:lnTo>
                  <a:lnTo>
                    <a:pt x="0" y="0"/>
                  </a:lnTo>
                  <a:lnTo>
                    <a:pt x="0" y="426720"/>
                  </a:lnTo>
                  <a:lnTo>
                    <a:pt x="2478" y="426720"/>
                  </a:lnTo>
                  <a:lnTo>
                    <a:pt x="0" y="438991"/>
                  </a:lnTo>
                  <a:lnTo>
                    <a:pt x="0" y="3314271"/>
                  </a:lnTo>
                  <a:cubicBezTo>
                    <a:pt x="0" y="3420884"/>
                    <a:pt x="86427" y="3507311"/>
                    <a:pt x="193040" y="350731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2700000" scaled="0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254000" dist="63500" dir="2700000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2" name="组合 211">
              <a:extLst>
                <a:ext uri="{FF2B5EF4-FFF2-40B4-BE49-F238E27FC236}">
                  <a16:creationId xmlns:a16="http://schemas.microsoft.com/office/drawing/2014/main" id="{2D3C18FD-576D-1335-003E-CD44E94DF341}"/>
                </a:ext>
              </a:extLst>
            </p:cNvPr>
            <p:cNvGrpSpPr/>
            <p:nvPr/>
          </p:nvGrpSpPr>
          <p:grpSpPr>
            <a:xfrm>
              <a:off x="1962516" y="2296309"/>
              <a:ext cx="8266969" cy="2611392"/>
              <a:chOff x="867506" y="1896644"/>
              <a:chExt cx="8266969" cy="2611392"/>
            </a:xfrm>
          </p:grpSpPr>
          <p:sp>
            <p:nvSpPr>
              <p:cNvPr id="217" name="爱设计-3-3">
                <a:extLst>
                  <a:ext uri="{FF2B5EF4-FFF2-40B4-BE49-F238E27FC236}">
                    <a16:creationId xmlns:a16="http://schemas.microsoft.com/office/drawing/2014/main" id="{098DEFAD-A22D-88E6-131A-2739D4E6C147}"/>
                  </a:ext>
                </a:extLst>
              </p:cNvPr>
              <p:cNvSpPr txBox="1"/>
              <p:nvPr/>
            </p:nvSpPr>
            <p:spPr>
              <a:xfrm>
                <a:off x="867506" y="2615143"/>
                <a:ext cx="8266969" cy="1209627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zh-CN" alt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通过海报、文章、视频、音频、直播等形式创造优质内容</a:t>
                </a:r>
                <a:endParaRPr lang="en-US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zh-CN" alt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基于全社交媒体平台进行全域流量整合营销，借助数据中台</a:t>
                </a:r>
                <a:endParaRPr lang="en-US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zh-CN" alt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以优质内容作为营销输出核心，承载品牌内核，引发用户的情感共鸣</a:t>
                </a:r>
              </a:p>
            </p:txBody>
          </p:sp>
          <p:grpSp>
            <p:nvGrpSpPr>
              <p:cNvPr id="218" name="组合 217">
                <a:extLst>
                  <a:ext uri="{FF2B5EF4-FFF2-40B4-BE49-F238E27FC236}">
                    <a16:creationId xmlns:a16="http://schemas.microsoft.com/office/drawing/2014/main" id="{0CD8771C-16CA-6A3B-B107-0E539E733A9E}"/>
                  </a:ext>
                </a:extLst>
              </p:cNvPr>
              <p:cNvGrpSpPr/>
              <p:nvPr/>
            </p:nvGrpSpPr>
            <p:grpSpPr>
              <a:xfrm>
                <a:off x="867506" y="4077149"/>
                <a:ext cx="3887339" cy="430887"/>
                <a:chOff x="867506" y="3926848"/>
                <a:chExt cx="3887339" cy="430887"/>
              </a:xfrm>
            </p:grpSpPr>
            <p:sp>
              <p:nvSpPr>
                <p:cNvPr id="221" name="爱设计-3-4">
                  <a:extLst>
                    <a:ext uri="{FF2B5EF4-FFF2-40B4-BE49-F238E27FC236}">
                      <a16:creationId xmlns:a16="http://schemas.microsoft.com/office/drawing/2014/main" id="{7609C5E1-FF5D-07E1-84E4-31810AA42A17}"/>
                    </a:ext>
                  </a:extLst>
                </p:cNvPr>
                <p:cNvSpPr/>
                <p:nvPr/>
              </p:nvSpPr>
              <p:spPr>
                <a:xfrm>
                  <a:off x="867506" y="3926848"/>
                  <a:ext cx="1113694" cy="430887"/>
                </a:xfrm>
                <a:prstGeom prst="round2Diag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>
                      <a:alpha val="58000"/>
                    </a:schemeClr>
                  </a:solidFill>
                </a:ln>
                <a:effectLst>
                  <a:outerShdw blurRad="63500" algn="ctr" rotWithShape="0">
                    <a:schemeClr val="accent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600" dirty="0">
                      <a:solidFill>
                        <a:schemeClr val="accent1"/>
                      </a:solidFill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内容</a:t>
                  </a:r>
                </a:p>
              </p:txBody>
            </p:sp>
            <p:sp>
              <p:nvSpPr>
                <p:cNvPr id="222" name="爱设计-3-5">
                  <a:extLst>
                    <a:ext uri="{FF2B5EF4-FFF2-40B4-BE49-F238E27FC236}">
                      <a16:creationId xmlns:a16="http://schemas.microsoft.com/office/drawing/2014/main" id="{6969F01A-0924-D6F8-7CBF-6A5AD4A60D62}"/>
                    </a:ext>
                  </a:extLst>
                </p:cNvPr>
                <p:cNvSpPr/>
                <p:nvPr/>
              </p:nvSpPr>
              <p:spPr>
                <a:xfrm>
                  <a:off x="2254329" y="3926848"/>
                  <a:ext cx="1113694" cy="430887"/>
                </a:xfrm>
                <a:prstGeom prst="round2Diag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>
                      <a:alpha val="58000"/>
                    </a:schemeClr>
                  </a:solidFill>
                </a:ln>
                <a:effectLst>
                  <a:outerShdw blurRad="63500" algn="ctr" rotWithShape="0">
                    <a:schemeClr val="accent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600" dirty="0">
                      <a:solidFill>
                        <a:schemeClr val="accent1"/>
                      </a:solidFill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智能</a:t>
                  </a:r>
                </a:p>
              </p:txBody>
            </p:sp>
            <p:sp>
              <p:nvSpPr>
                <p:cNvPr id="223" name="爱设计-3-6">
                  <a:extLst>
                    <a:ext uri="{FF2B5EF4-FFF2-40B4-BE49-F238E27FC236}">
                      <a16:creationId xmlns:a16="http://schemas.microsoft.com/office/drawing/2014/main" id="{C92D87D7-A097-DF9F-B46A-6F092D375AC4}"/>
                    </a:ext>
                  </a:extLst>
                </p:cNvPr>
                <p:cNvSpPr/>
                <p:nvPr/>
              </p:nvSpPr>
              <p:spPr>
                <a:xfrm>
                  <a:off x="3641151" y="3926848"/>
                  <a:ext cx="1113694" cy="430887"/>
                </a:xfrm>
                <a:prstGeom prst="round2Diag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>
                      <a:alpha val="58000"/>
                    </a:schemeClr>
                  </a:solidFill>
                </a:ln>
                <a:effectLst>
                  <a:outerShdw blurRad="63500" algn="ctr" rotWithShape="0">
                    <a:schemeClr val="accent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600" dirty="0">
                      <a:solidFill>
                        <a:schemeClr val="accent1"/>
                      </a:solidFill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数字</a:t>
                  </a:r>
                </a:p>
              </p:txBody>
            </p:sp>
          </p:grpSp>
          <p:cxnSp>
            <p:nvCxnSpPr>
              <p:cNvPr id="219" name="爱设计-3-7">
                <a:extLst>
                  <a:ext uri="{FF2B5EF4-FFF2-40B4-BE49-F238E27FC236}">
                    <a16:creationId xmlns:a16="http://schemas.microsoft.com/office/drawing/2014/main" id="{6E50C3F7-2785-F672-65A0-3830A57BF8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506" y="2502155"/>
                <a:ext cx="8266969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0" name="爱设计-3-8">
                <a:extLst>
                  <a:ext uri="{FF2B5EF4-FFF2-40B4-BE49-F238E27FC236}">
                    <a16:creationId xmlns:a16="http://schemas.microsoft.com/office/drawing/2014/main" id="{9604D17B-DF46-DD5B-FAFB-3E251510ECE9}"/>
                  </a:ext>
                </a:extLst>
              </p:cNvPr>
              <p:cNvSpPr txBox="1"/>
              <p:nvPr/>
            </p:nvSpPr>
            <p:spPr>
              <a:xfrm>
                <a:off x="867506" y="1896644"/>
                <a:ext cx="4683591" cy="430887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爱设计开放平台</a:t>
                </a:r>
              </a:p>
            </p:txBody>
          </p:sp>
        </p:grpSp>
        <p:grpSp>
          <p:nvGrpSpPr>
            <p:cNvPr id="213" name="组合 212">
              <a:extLst>
                <a:ext uri="{FF2B5EF4-FFF2-40B4-BE49-F238E27FC236}">
                  <a16:creationId xmlns:a16="http://schemas.microsoft.com/office/drawing/2014/main" id="{1AD31D47-25D4-69B7-570E-DA4D920DEE39}"/>
                </a:ext>
              </a:extLst>
            </p:cNvPr>
            <p:cNvGrpSpPr/>
            <p:nvPr/>
          </p:nvGrpSpPr>
          <p:grpSpPr>
            <a:xfrm>
              <a:off x="7697307" y="4348351"/>
              <a:ext cx="2486307" cy="1255333"/>
              <a:chOff x="7604515" y="4241640"/>
              <a:chExt cx="1753401" cy="885290"/>
            </a:xfrm>
          </p:grpSpPr>
          <p:sp>
            <p:nvSpPr>
              <p:cNvPr id="214" name="爱设计-3-9">
                <a:extLst>
                  <a:ext uri="{FF2B5EF4-FFF2-40B4-BE49-F238E27FC236}">
                    <a16:creationId xmlns:a16="http://schemas.microsoft.com/office/drawing/2014/main" id="{837F5C2B-F297-C7C4-A481-9C7D762EE710}"/>
                  </a:ext>
                </a:extLst>
              </p:cNvPr>
              <p:cNvSpPr/>
              <p:nvPr/>
            </p:nvSpPr>
            <p:spPr>
              <a:xfrm flipV="1">
                <a:off x="7895365" y="4241640"/>
                <a:ext cx="1113695" cy="773446"/>
              </a:xfrm>
              <a:custGeom>
                <a:avLst/>
                <a:gdLst>
                  <a:gd name="connsiteX0" fmla="*/ 193040 w 6484302"/>
                  <a:gd name="connsiteY0" fmla="*/ 3507311 h 3507311"/>
                  <a:gd name="connsiteX1" fmla="*/ 6291262 w 6484302"/>
                  <a:gd name="connsiteY1" fmla="*/ 3507311 h 3507311"/>
                  <a:gd name="connsiteX2" fmla="*/ 6484302 w 6484302"/>
                  <a:gd name="connsiteY2" fmla="*/ 3314271 h 3507311"/>
                  <a:gd name="connsiteX3" fmla="*/ 6484302 w 6484302"/>
                  <a:gd name="connsiteY3" fmla="*/ 438991 h 3507311"/>
                  <a:gd name="connsiteX4" fmla="*/ 6291262 w 6484302"/>
                  <a:gd name="connsiteY4" fmla="*/ 245951 h 3507311"/>
                  <a:gd name="connsiteX5" fmla="*/ 245951 w 6484302"/>
                  <a:gd name="connsiteY5" fmla="*/ 245951 h 3507311"/>
                  <a:gd name="connsiteX6" fmla="*/ 0 w 6484302"/>
                  <a:gd name="connsiteY6" fmla="*/ 0 h 3507311"/>
                  <a:gd name="connsiteX7" fmla="*/ 0 w 6484302"/>
                  <a:gd name="connsiteY7" fmla="*/ 426720 h 3507311"/>
                  <a:gd name="connsiteX8" fmla="*/ 2478 w 6484302"/>
                  <a:gd name="connsiteY8" fmla="*/ 426720 h 3507311"/>
                  <a:gd name="connsiteX9" fmla="*/ 0 w 6484302"/>
                  <a:gd name="connsiteY9" fmla="*/ 438991 h 3507311"/>
                  <a:gd name="connsiteX10" fmla="*/ 0 w 6484302"/>
                  <a:gd name="connsiteY10" fmla="*/ 3314271 h 3507311"/>
                  <a:gd name="connsiteX11" fmla="*/ 193040 w 6484302"/>
                  <a:gd name="connsiteY11" fmla="*/ 3507311 h 350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84302" h="3507311">
                    <a:moveTo>
                      <a:pt x="193040" y="3507311"/>
                    </a:moveTo>
                    <a:lnTo>
                      <a:pt x="6291262" y="3507311"/>
                    </a:lnTo>
                    <a:cubicBezTo>
                      <a:pt x="6397875" y="3507311"/>
                      <a:pt x="6484302" y="3420884"/>
                      <a:pt x="6484302" y="3314271"/>
                    </a:cubicBezTo>
                    <a:lnTo>
                      <a:pt x="6484302" y="438991"/>
                    </a:lnTo>
                    <a:cubicBezTo>
                      <a:pt x="6484302" y="332378"/>
                      <a:pt x="6397875" y="245951"/>
                      <a:pt x="6291262" y="245951"/>
                    </a:cubicBezTo>
                    <a:lnTo>
                      <a:pt x="245951" y="245951"/>
                    </a:lnTo>
                    <a:lnTo>
                      <a:pt x="0" y="0"/>
                    </a:lnTo>
                    <a:lnTo>
                      <a:pt x="0" y="426720"/>
                    </a:lnTo>
                    <a:lnTo>
                      <a:pt x="2478" y="426720"/>
                    </a:lnTo>
                    <a:lnTo>
                      <a:pt x="0" y="438991"/>
                    </a:lnTo>
                    <a:lnTo>
                      <a:pt x="0" y="3314271"/>
                    </a:lnTo>
                    <a:cubicBezTo>
                      <a:pt x="0" y="3420884"/>
                      <a:pt x="86427" y="3507311"/>
                      <a:pt x="193040" y="3507311"/>
                    </a:cubicBezTo>
                    <a:close/>
                  </a:path>
                </a:pathLst>
              </a:custGeom>
              <a:solidFill>
                <a:schemeClr val="accent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5" name="爱设计-3-10">
                <a:extLst>
                  <a:ext uri="{FF2B5EF4-FFF2-40B4-BE49-F238E27FC236}">
                    <a16:creationId xmlns:a16="http://schemas.microsoft.com/office/drawing/2014/main" id="{521E8A5E-B4B3-FE0B-C874-3CCF710CC777}"/>
                  </a:ext>
                </a:extLst>
              </p:cNvPr>
              <p:cNvSpPr/>
              <p:nvPr/>
            </p:nvSpPr>
            <p:spPr>
              <a:xfrm flipV="1">
                <a:off x="7604515" y="4678784"/>
                <a:ext cx="756482" cy="448146"/>
              </a:xfrm>
              <a:custGeom>
                <a:avLst/>
                <a:gdLst>
                  <a:gd name="connsiteX0" fmla="*/ 193040 w 6484302"/>
                  <a:gd name="connsiteY0" fmla="*/ 3507311 h 3507311"/>
                  <a:gd name="connsiteX1" fmla="*/ 6291262 w 6484302"/>
                  <a:gd name="connsiteY1" fmla="*/ 3507311 h 3507311"/>
                  <a:gd name="connsiteX2" fmla="*/ 6484302 w 6484302"/>
                  <a:gd name="connsiteY2" fmla="*/ 3314271 h 3507311"/>
                  <a:gd name="connsiteX3" fmla="*/ 6484302 w 6484302"/>
                  <a:gd name="connsiteY3" fmla="*/ 438991 h 3507311"/>
                  <a:gd name="connsiteX4" fmla="*/ 6291262 w 6484302"/>
                  <a:gd name="connsiteY4" fmla="*/ 245951 h 3507311"/>
                  <a:gd name="connsiteX5" fmla="*/ 245951 w 6484302"/>
                  <a:gd name="connsiteY5" fmla="*/ 245951 h 3507311"/>
                  <a:gd name="connsiteX6" fmla="*/ 0 w 6484302"/>
                  <a:gd name="connsiteY6" fmla="*/ 0 h 3507311"/>
                  <a:gd name="connsiteX7" fmla="*/ 0 w 6484302"/>
                  <a:gd name="connsiteY7" fmla="*/ 426720 h 3507311"/>
                  <a:gd name="connsiteX8" fmla="*/ 2478 w 6484302"/>
                  <a:gd name="connsiteY8" fmla="*/ 426720 h 3507311"/>
                  <a:gd name="connsiteX9" fmla="*/ 0 w 6484302"/>
                  <a:gd name="connsiteY9" fmla="*/ 438991 h 3507311"/>
                  <a:gd name="connsiteX10" fmla="*/ 0 w 6484302"/>
                  <a:gd name="connsiteY10" fmla="*/ 3314271 h 3507311"/>
                  <a:gd name="connsiteX11" fmla="*/ 193040 w 6484302"/>
                  <a:gd name="connsiteY11" fmla="*/ 3507311 h 350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84302" h="3507311">
                    <a:moveTo>
                      <a:pt x="193040" y="3507311"/>
                    </a:moveTo>
                    <a:lnTo>
                      <a:pt x="6291262" y="3507311"/>
                    </a:lnTo>
                    <a:cubicBezTo>
                      <a:pt x="6397875" y="3507311"/>
                      <a:pt x="6484302" y="3420884"/>
                      <a:pt x="6484302" y="3314271"/>
                    </a:cubicBezTo>
                    <a:lnTo>
                      <a:pt x="6484302" y="438991"/>
                    </a:lnTo>
                    <a:cubicBezTo>
                      <a:pt x="6484302" y="332378"/>
                      <a:pt x="6397875" y="245951"/>
                      <a:pt x="6291262" y="245951"/>
                    </a:cubicBezTo>
                    <a:lnTo>
                      <a:pt x="245951" y="245951"/>
                    </a:lnTo>
                    <a:lnTo>
                      <a:pt x="0" y="0"/>
                    </a:lnTo>
                    <a:lnTo>
                      <a:pt x="0" y="426720"/>
                    </a:lnTo>
                    <a:lnTo>
                      <a:pt x="2478" y="426720"/>
                    </a:lnTo>
                    <a:lnTo>
                      <a:pt x="0" y="438991"/>
                    </a:lnTo>
                    <a:lnTo>
                      <a:pt x="0" y="3314271"/>
                    </a:lnTo>
                    <a:cubicBezTo>
                      <a:pt x="0" y="3420884"/>
                      <a:pt x="86427" y="3507311"/>
                      <a:pt x="193040" y="3507311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6" name="爱设计-3-11">
                <a:extLst>
                  <a:ext uri="{FF2B5EF4-FFF2-40B4-BE49-F238E27FC236}">
                    <a16:creationId xmlns:a16="http://schemas.microsoft.com/office/drawing/2014/main" id="{CF79B1AA-F80D-DBB7-F15B-001663432CB8}"/>
                  </a:ext>
                </a:extLst>
              </p:cNvPr>
              <p:cNvSpPr/>
              <p:nvPr/>
            </p:nvSpPr>
            <p:spPr>
              <a:xfrm flipH="1" flipV="1">
                <a:off x="8708125" y="4701480"/>
                <a:ext cx="649791" cy="384941"/>
              </a:xfrm>
              <a:custGeom>
                <a:avLst/>
                <a:gdLst>
                  <a:gd name="connsiteX0" fmla="*/ 193040 w 6484302"/>
                  <a:gd name="connsiteY0" fmla="*/ 3507311 h 3507311"/>
                  <a:gd name="connsiteX1" fmla="*/ 6291262 w 6484302"/>
                  <a:gd name="connsiteY1" fmla="*/ 3507311 h 3507311"/>
                  <a:gd name="connsiteX2" fmla="*/ 6484302 w 6484302"/>
                  <a:gd name="connsiteY2" fmla="*/ 3314271 h 3507311"/>
                  <a:gd name="connsiteX3" fmla="*/ 6484302 w 6484302"/>
                  <a:gd name="connsiteY3" fmla="*/ 438991 h 3507311"/>
                  <a:gd name="connsiteX4" fmla="*/ 6291262 w 6484302"/>
                  <a:gd name="connsiteY4" fmla="*/ 245951 h 3507311"/>
                  <a:gd name="connsiteX5" fmla="*/ 245951 w 6484302"/>
                  <a:gd name="connsiteY5" fmla="*/ 245951 h 3507311"/>
                  <a:gd name="connsiteX6" fmla="*/ 0 w 6484302"/>
                  <a:gd name="connsiteY6" fmla="*/ 0 h 3507311"/>
                  <a:gd name="connsiteX7" fmla="*/ 0 w 6484302"/>
                  <a:gd name="connsiteY7" fmla="*/ 426720 h 3507311"/>
                  <a:gd name="connsiteX8" fmla="*/ 2478 w 6484302"/>
                  <a:gd name="connsiteY8" fmla="*/ 426720 h 3507311"/>
                  <a:gd name="connsiteX9" fmla="*/ 0 w 6484302"/>
                  <a:gd name="connsiteY9" fmla="*/ 438991 h 3507311"/>
                  <a:gd name="connsiteX10" fmla="*/ 0 w 6484302"/>
                  <a:gd name="connsiteY10" fmla="*/ 3314271 h 3507311"/>
                  <a:gd name="connsiteX11" fmla="*/ 193040 w 6484302"/>
                  <a:gd name="connsiteY11" fmla="*/ 3507311 h 350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84302" h="3507311">
                    <a:moveTo>
                      <a:pt x="193040" y="3507311"/>
                    </a:moveTo>
                    <a:lnTo>
                      <a:pt x="6291262" y="3507311"/>
                    </a:lnTo>
                    <a:cubicBezTo>
                      <a:pt x="6397875" y="3507311"/>
                      <a:pt x="6484302" y="3420884"/>
                      <a:pt x="6484302" y="3314271"/>
                    </a:cubicBezTo>
                    <a:lnTo>
                      <a:pt x="6484302" y="438991"/>
                    </a:lnTo>
                    <a:cubicBezTo>
                      <a:pt x="6484302" y="332378"/>
                      <a:pt x="6397875" y="245951"/>
                      <a:pt x="6291262" y="245951"/>
                    </a:cubicBezTo>
                    <a:lnTo>
                      <a:pt x="245951" y="245951"/>
                    </a:lnTo>
                    <a:lnTo>
                      <a:pt x="0" y="0"/>
                    </a:lnTo>
                    <a:lnTo>
                      <a:pt x="0" y="426720"/>
                    </a:lnTo>
                    <a:lnTo>
                      <a:pt x="2478" y="426720"/>
                    </a:lnTo>
                    <a:lnTo>
                      <a:pt x="0" y="438991"/>
                    </a:lnTo>
                    <a:lnTo>
                      <a:pt x="0" y="3314271"/>
                    </a:lnTo>
                    <a:cubicBezTo>
                      <a:pt x="0" y="3420884"/>
                      <a:pt x="86427" y="3507311"/>
                      <a:pt x="193040" y="3507311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7577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爱设计-1">
            <a:extLst>
              <a:ext uri="{FF2B5EF4-FFF2-40B4-BE49-F238E27FC236}">
                <a16:creationId xmlns:a16="http://schemas.microsoft.com/office/drawing/2014/main" id="{5B63DAEC-D00C-2CED-44CF-965895CC4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-296"/>
            <a:ext cx="12193057" cy="6858594"/>
          </a:xfrm>
          <a:prstGeom prst="rect">
            <a:avLst/>
          </a:prstGeom>
        </p:spPr>
      </p:pic>
      <p:grpSp>
        <p:nvGrpSpPr>
          <p:cNvPr id="2" name="爱设计-2">
            <a:extLst>
              <a:ext uri="{FF2B5EF4-FFF2-40B4-BE49-F238E27FC236}">
                <a16:creationId xmlns:a16="http://schemas.microsoft.com/office/drawing/2014/main" id="{F1D5889A-5917-34EC-AFA5-91DB19B5DE3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7E3740E8-B4A8-93E1-49AF-E1DCEF612B0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2-2">
              <a:extLst>
                <a:ext uri="{FF2B5EF4-FFF2-40B4-BE49-F238E27FC236}">
                  <a16:creationId xmlns:a16="http://schemas.microsoft.com/office/drawing/2014/main" id="{098726B2-4F3A-E91F-12A6-EA1E76B2968F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5" name="爱设计-3">
            <a:extLst>
              <a:ext uri="{FF2B5EF4-FFF2-40B4-BE49-F238E27FC236}">
                <a16:creationId xmlns:a16="http://schemas.microsoft.com/office/drawing/2014/main" id="{6E4635B2-25BD-61A2-74C6-BCBE40424BD5}"/>
              </a:ext>
            </a:extLst>
          </p:cNvPr>
          <p:cNvSpPr/>
          <p:nvPr/>
        </p:nvSpPr>
        <p:spPr>
          <a:xfrm>
            <a:off x="872702" y="2566247"/>
            <a:ext cx="2441426" cy="3160183"/>
          </a:xfrm>
          <a:custGeom>
            <a:avLst/>
            <a:gdLst>
              <a:gd name="connsiteX0" fmla="*/ 212941 w 2441426"/>
              <a:gd name="connsiteY0" fmla="*/ 0 h 3160183"/>
              <a:gd name="connsiteX1" fmla="*/ 2228485 w 2441426"/>
              <a:gd name="connsiteY1" fmla="*/ 0 h 3160183"/>
              <a:gd name="connsiteX2" fmla="*/ 2441426 w 2441426"/>
              <a:gd name="connsiteY2" fmla="*/ 212941 h 3160183"/>
              <a:gd name="connsiteX3" fmla="*/ 2441426 w 2441426"/>
              <a:gd name="connsiteY3" fmla="*/ 3160183 h 3160183"/>
              <a:gd name="connsiteX4" fmla="*/ 0 w 2441426"/>
              <a:gd name="connsiteY4" fmla="*/ 3160183 h 3160183"/>
              <a:gd name="connsiteX5" fmla="*/ 0 w 2441426"/>
              <a:gd name="connsiteY5" fmla="*/ 212941 h 3160183"/>
              <a:gd name="connsiteX6" fmla="*/ 212941 w 2441426"/>
              <a:gd name="connsiteY6" fmla="*/ 0 h 316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1426" h="3160183">
                <a:moveTo>
                  <a:pt x="212941" y="0"/>
                </a:moveTo>
                <a:lnTo>
                  <a:pt x="2228485" y="0"/>
                </a:lnTo>
                <a:cubicBezTo>
                  <a:pt x="2346089" y="0"/>
                  <a:pt x="2441426" y="95337"/>
                  <a:pt x="2441426" y="212941"/>
                </a:cubicBezTo>
                <a:lnTo>
                  <a:pt x="2441426" y="3160183"/>
                </a:lnTo>
                <a:lnTo>
                  <a:pt x="0" y="3160183"/>
                </a:lnTo>
                <a:lnTo>
                  <a:pt x="0" y="212941"/>
                </a:lnTo>
                <a:cubicBezTo>
                  <a:pt x="0" y="95337"/>
                  <a:pt x="95337" y="0"/>
                  <a:pt x="212941" y="0"/>
                </a:cubicBezTo>
                <a:close/>
              </a:path>
            </a:pathLst>
          </a:custGeom>
          <a:solidFill>
            <a:sysClr val="window" lastClr="FFFFFF"/>
          </a:solidFill>
          <a:ln w="6350" cap="flat" cmpd="sng" algn="ctr">
            <a:noFill/>
            <a:prstDash val="solid"/>
            <a:miter lim="800000"/>
          </a:ln>
          <a:effectLst>
            <a:outerShdw blurRad="76200" algn="ctr" rotWithShape="0">
              <a:schemeClr val="accent1">
                <a:alpha val="2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6" name="爱设计-4">
            <a:extLst>
              <a:ext uri="{FF2B5EF4-FFF2-40B4-BE49-F238E27FC236}">
                <a16:creationId xmlns:a16="http://schemas.microsoft.com/office/drawing/2014/main" id="{0F2B4C5B-B28C-E5D2-8228-17D319F617DF}"/>
              </a:ext>
            </a:extLst>
          </p:cNvPr>
          <p:cNvCxnSpPr>
            <a:stCxn id="5" idx="4"/>
            <a:endCxn id="5" idx="3"/>
          </p:cNvCxnSpPr>
          <p:nvPr/>
        </p:nvCxnSpPr>
        <p:spPr>
          <a:xfrm>
            <a:off x="872702" y="5726430"/>
            <a:ext cx="2441426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7" name="爱设计-5">
            <a:extLst>
              <a:ext uri="{FF2B5EF4-FFF2-40B4-BE49-F238E27FC236}">
                <a16:creationId xmlns:a16="http://schemas.microsoft.com/office/drawing/2014/main" id="{25B7E940-52E7-184D-911A-3D4D57DF8DE3}"/>
              </a:ext>
            </a:extLst>
          </p:cNvPr>
          <p:cNvSpPr/>
          <p:nvPr/>
        </p:nvSpPr>
        <p:spPr>
          <a:xfrm>
            <a:off x="1470794" y="3239473"/>
            <a:ext cx="1245242" cy="115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124">
                <a:schemeClr val="accent2">
                  <a:alpha val="0"/>
                </a:schemeClr>
              </a:gs>
              <a:gs pos="54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8" name="爱设计-6">
            <a:extLst>
              <a:ext uri="{FF2B5EF4-FFF2-40B4-BE49-F238E27FC236}">
                <a16:creationId xmlns:a16="http://schemas.microsoft.com/office/drawing/2014/main" id="{6864BC28-032C-A3C3-7A7D-B53862D6A61E}"/>
              </a:ext>
            </a:extLst>
          </p:cNvPr>
          <p:cNvSpPr/>
          <p:nvPr/>
        </p:nvSpPr>
        <p:spPr>
          <a:xfrm>
            <a:off x="1385529" y="2814227"/>
            <a:ext cx="1415772" cy="597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</a:t>
            </a:r>
          </a:p>
        </p:txBody>
      </p:sp>
      <p:sp>
        <p:nvSpPr>
          <p:cNvPr id="9" name="爱设计-7">
            <a:extLst>
              <a:ext uri="{FF2B5EF4-FFF2-40B4-BE49-F238E27FC236}">
                <a16:creationId xmlns:a16="http://schemas.microsoft.com/office/drawing/2014/main" id="{86EB368C-D59E-1A23-71E5-DFCD891139AF}"/>
              </a:ext>
            </a:extLst>
          </p:cNvPr>
          <p:cNvSpPr txBox="1"/>
          <p:nvPr/>
        </p:nvSpPr>
        <p:spPr>
          <a:xfrm>
            <a:off x="1599741" y="4322380"/>
            <a:ext cx="987349" cy="1503039"/>
          </a:xfrm>
          <a:custGeom>
            <a:avLst/>
            <a:gdLst/>
            <a:ahLst/>
            <a:cxnLst/>
            <a:rect l="l" t="t" r="r" b="b"/>
            <a:pathLst>
              <a:path w="987349" h="1503039">
                <a:moveTo>
                  <a:pt x="536781" y="52"/>
                </a:moveTo>
                <a:cubicBezTo>
                  <a:pt x="620281" y="534"/>
                  <a:pt x="693781" y="5884"/>
                  <a:pt x="757283" y="16102"/>
                </a:cubicBezTo>
                <a:cubicBezTo>
                  <a:pt x="820784" y="26321"/>
                  <a:pt x="872182" y="38512"/>
                  <a:pt x="911476" y="52677"/>
                </a:cubicBezTo>
                <a:lnTo>
                  <a:pt x="911476" y="315805"/>
                </a:lnTo>
                <a:cubicBezTo>
                  <a:pt x="872708" y="303482"/>
                  <a:pt x="818679" y="291817"/>
                  <a:pt x="749389" y="280809"/>
                </a:cubicBezTo>
                <a:cubicBezTo>
                  <a:pt x="680099" y="269802"/>
                  <a:pt x="613439" y="263925"/>
                  <a:pt x="549412" y="263180"/>
                </a:cubicBezTo>
                <a:cubicBezTo>
                  <a:pt x="466833" y="261908"/>
                  <a:pt x="406752" y="272345"/>
                  <a:pt x="369169" y="294492"/>
                </a:cubicBezTo>
                <a:cubicBezTo>
                  <a:pt x="331585" y="316639"/>
                  <a:pt x="313079" y="358125"/>
                  <a:pt x="313649" y="418951"/>
                </a:cubicBezTo>
                <a:cubicBezTo>
                  <a:pt x="310579" y="464692"/>
                  <a:pt x="325139" y="500039"/>
                  <a:pt x="357328" y="524992"/>
                </a:cubicBezTo>
                <a:cubicBezTo>
                  <a:pt x="389517" y="549946"/>
                  <a:pt x="457755" y="574241"/>
                  <a:pt x="562042" y="597879"/>
                </a:cubicBezTo>
                <a:cubicBezTo>
                  <a:pt x="677298" y="625101"/>
                  <a:pt x="765813" y="657664"/>
                  <a:pt x="827587" y="695567"/>
                </a:cubicBezTo>
                <a:cubicBezTo>
                  <a:pt x="889360" y="733471"/>
                  <a:pt x="931720" y="781783"/>
                  <a:pt x="954668" y="840502"/>
                </a:cubicBezTo>
                <a:cubicBezTo>
                  <a:pt x="977615" y="899222"/>
                  <a:pt x="988478" y="973418"/>
                  <a:pt x="987257" y="1063089"/>
                </a:cubicBezTo>
                <a:cubicBezTo>
                  <a:pt x="988967" y="1206669"/>
                  <a:pt x="945551" y="1315780"/>
                  <a:pt x="857008" y="1390421"/>
                </a:cubicBezTo>
                <a:cubicBezTo>
                  <a:pt x="768466" y="1465061"/>
                  <a:pt x="624535" y="1502601"/>
                  <a:pt x="425215" y="1503039"/>
                </a:cubicBezTo>
                <a:cubicBezTo>
                  <a:pt x="338558" y="1502425"/>
                  <a:pt x="257690" y="1496812"/>
                  <a:pt x="182611" y="1486199"/>
                </a:cubicBezTo>
                <a:cubicBezTo>
                  <a:pt x="107532" y="1475586"/>
                  <a:pt x="46661" y="1463658"/>
                  <a:pt x="0" y="1450414"/>
                </a:cubicBezTo>
                <a:lnTo>
                  <a:pt x="0" y="1170445"/>
                </a:lnTo>
                <a:cubicBezTo>
                  <a:pt x="47582" y="1187636"/>
                  <a:pt x="109242" y="1201670"/>
                  <a:pt x="184979" y="1212546"/>
                </a:cubicBezTo>
                <a:cubicBezTo>
                  <a:pt x="260716" y="1223422"/>
                  <a:pt x="336585" y="1229035"/>
                  <a:pt x="412585" y="1229386"/>
                </a:cubicBezTo>
                <a:cubicBezTo>
                  <a:pt x="508013" y="1230263"/>
                  <a:pt x="575023" y="1217458"/>
                  <a:pt x="613615" y="1190969"/>
                </a:cubicBezTo>
                <a:cubicBezTo>
                  <a:pt x="652207" y="1164481"/>
                  <a:pt x="670801" y="1119048"/>
                  <a:pt x="669398" y="1054669"/>
                </a:cubicBezTo>
                <a:cubicBezTo>
                  <a:pt x="672292" y="1000684"/>
                  <a:pt x="655978" y="959197"/>
                  <a:pt x="620456" y="930210"/>
                </a:cubicBezTo>
                <a:cubicBezTo>
                  <a:pt x="584934" y="901222"/>
                  <a:pt x="512837" y="873944"/>
                  <a:pt x="404165" y="848377"/>
                </a:cubicBezTo>
                <a:cubicBezTo>
                  <a:pt x="251112" y="815836"/>
                  <a:pt x="145159" y="769351"/>
                  <a:pt x="86306" y="708919"/>
                </a:cubicBezTo>
                <a:cubicBezTo>
                  <a:pt x="27453" y="648487"/>
                  <a:pt x="-614" y="554638"/>
                  <a:pt x="2105" y="427372"/>
                </a:cubicBezTo>
                <a:cubicBezTo>
                  <a:pt x="3201" y="274187"/>
                  <a:pt x="49950" y="164287"/>
                  <a:pt x="142352" y="97672"/>
                </a:cubicBezTo>
                <a:cubicBezTo>
                  <a:pt x="234754" y="31057"/>
                  <a:pt x="366231" y="-1483"/>
                  <a:pt x="536781" y="52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50000"/>
                </a:schemeClr>
              </a:gs>
              <a:gs pos="89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6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00B38A">
                      <a:alpha val="54000"/>
                    </a:srgbClr>
                  </a:gs>
                  <a:gs pos="100000">
                    <a:srgbClr val="00B38A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10" name="爱设计-8">
            <a:extLst>
              <a:ext uri="{FF2B5EF4-FFF2-40B4-BE49-F238E27FC236}">
                <a16:creationId xmlns:a16="http://schemas.microsoft.com/office/drawing/2014/main" id="{3A1502FE-4AB5-DDEE-9DAA-15D8253FB5E9}"/>
              </a:ext>
            </a:extLst>
          </p:cNvPr>
          <p:cNvSpPr/>
          <p:nvPr/>
        </p:nvSpPr>
        <p:spPr>
          <a:xfrm>
            <a:off x="3583361" y="2566247"/>
            <a:ext cx="2441426" cy="3160183"/>
          </a:xfrm>
          <a:custGeom>
            <a:avLst/>
            <a:gdLst>
              <a:gd name="connsiteX0" fmla="*/ 212941 w 2441426"/>
              <a:gd name="connsiteY0" fmla="*/ 0 h 3160183"/>
              <a:gd name="connsiteX1" fmla="*/ 2228485 w 2441426"/>
              <a:gd name="connsiteY1" fmla="*/ 0 h 3160183"/>
              <a:gd name="connsiteX2" fmla="*/ 2441426 w 2441426"/>
              <a:gd name="connsiteY2" fmla="*/ 212941 h 3160183"/>
              <a:gd name="connsiteX3" fmla="*/ 2441426 w 2441426"/>
              <a:gd name="connsiteY3" fmla="*/ 3160183 h 3160183"/>
              <a:gd name="connsiteX4" fmla="*/ 0 w 2441426"/>
              <a:gd name="connsiteY4" fmla="*/ 3160183 h 3160183"/>
              <a:gd name="connsiteX5" fmla="*/ 0 w 2441426"/>
              <a:gd name="connsiteY5" fmla="*/ 212941 h 3160183"/>
              <a:gd name="connsiteX6" fmla="*/ 212941 w 2441426"/>
              <a:gd name="connsiteY6" fmla="*/ 0 h 316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1426" h="3160183">
                <a:moveTo>
                  <a:pt x="212941" y="0"/>
                </a:moveTo>
                <a:lnTo>
                  <a:pt x="2228485" y="0"/>
                </a:lnTo>
                <a:cubicBezTo>
                  <a:pt x="2346089" y="0"/>
                  <a:pt x="2441426" y="95337"/>
                  <a:pt x="2441426" y="212941"/>
                </a:cubicBezTo>
                <a:lnTo>
                  <a:pt x="2441426" y="3160183"/>
                </a:lnTo>
                <a:lnTo>
                  <a:pt x="0" y="3160183"/>
                </a:lnTo>
                <a:lnTo>
                  <a:pt x="0" y="212941"/>
                </a:lnTo>
                <a:cubicBezTo>
                  <a:pt x="0" y="95337"/>
                  <a:pt x="95337" y="0"/>
                  <a:pt x="212941" y="0"/>
                </a:cubicBezTo>
                <a:close/>
              </a:path>
            </a:pathLst>
          </a:custGeom>
          <a:solidFill>
            <a:sysClr val="window" lastClr="FFFFFF"/>
          </a:solidFill>
          <a:ln w="6350" cap="flat" cmpd="sng" algn="ctr">
            <a:noFill/>
            <a:prstDash val="solid"/>
            <a:miter lim="800000"/>
          </a:ln>
          <a:effectLst>
            <a:outerShdw blurRad="76200" algn="ctr" rotWithShape="0">
              <a:schemeClr val="accent1">
                <a:alpha val="2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11" name="爱设计-9">
            <a:extLst>
              <a:ext uri="{FF2B5EF4-FFF2-40B4-BE49-F238E27FC236}">
                <a16:creationId xmlns:a16="http://schemas.microsoft.com/office/drawing/2014/main" id="{B491DE61-7764-E6AA-5F3E-FA98691CDB1F}"/>
              </a:ext>
            </a:extLst>
          </p:cNvPr>
          <p:cNvCxnSpPr>
            <a:stCxn id="10" idx="4"/>
            <a:endCxn id="10" idx="3"/>
          </p:cNvCxnSpPr>
          <p:nvPr/>
        </p:nvCxnSpPr>
        <p:spPr>
          <a:xfrm>
            <a:off x="3583361" y="5726430"/>
            <a:ext cx="2441426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12" name="爱设计-10">
            <a:extLst>
              <a:ext uri="{FF2B5EF4-FFF2-40B4-BE49-F238E27FC236}">
                <a16:creationId xmlns:a16="http://schemas.microsoft.com/office/drawing/2014/main" id="{0C83E9CE-261A-E3D8-2AEB-84BF7F475C25}"/>
              </a:ext>
            </a:extLst>
          </p:cNvPr>
          <p:cNvSpPr txBox="1"/>
          <p:nvPr/>
        </p:nvSpPr>
        <p:spPr>
          <a:xfrm>
            <a:off x="3801914" y="4364532"/>
            <a:ext cx="1919782" cy="1460887"/>
          </a:xfrm>
          <a:custGeom>
            <a:avLst/>
            <a:gdLst/>
            <a:ahLst/>
            <a:cxnLst/>
            <a:rect l="l" t="t" r="r" b="b"/>
            <a:pathLst>
              <a:path w="1919782" h="1460887">
                <a:moveTo>
                  <a:pt x="0" y="0"/>
                </a:moveTo>
                <a:lnTo>
                  <a:pt x="334699" y="0"/>
                </a:lnTo>
                <a:lnTo>
                  <a:pt x="545201" y="1079878"/>
                </a:lnTo>
                <a:lnTo>
                  <a:pt x="557831" y="1079878"/>
                </a:lnTo>
                <a:lnTo>
                  <a:pt x="780964" y="141037"/>
                </a:lnTo>
                <a:lnTo>
                  <a:pt x="1151448" y="141037"/>
                </a:lnTo>
                <a:lnTo>
                  <a:pt x="1361951" y="1079878"/>
                </a:lnTo>
                <a:lnTo>
                  <a:pt x="1374581" y="1079878"/>
                </a:lnTo>
                <a:lnTo>
                  <a:pt x="1589293" y="0"/>
                </a:lnTo>
                <a:lnTo>
                  <a:pt x="1919782" y="0"/>
                </a:lnTo>
                <a:lnTo>
                  <a:pt x="1585084" y="1460887"/>
                </a:lnTo>
                <a:lnTo>
                  <a:pt x="1185129" y="1460887"/>
                </a:lnTo>
                <a:lnTo>
                  <a:pt x="959891" y="534676"/>
                </a:lnTo>
                <a:lnTo>
                  <a:pt x="947261" y="534676"/>
                </a:lnTo>
                <a:lnTo>
                  <a:pt x="717813" y="1460887"/>
                </a:lnTo>
                <a:lnTo>
                  <a:pt x="317858" y="1460887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50000"/>
                </a:schemeClr>
              </a:gs>
              <a:gs pos="89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defRPr sz="16600">
                <a:gradFill>
                  <a:gsLst>
                    <a:gs pos="0">
                      <a:schemeClr val="accent1">
                        <a:alpha val="54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6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00B38A">
                      <a:alpha val="54000"/>
                    </a:srgbClr>
                  </a:gs>
                  <a:gs pos="100000">
                    <a:srgbClr val="00B38A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13" name="爱设计-11">
            <a:extLst>
              <a:ext uri="{FF2B5EF4-FFF2-40B4-BE49-F238E27FC236}">
                <a16:creationId xmlns:a16="http://schemas.microsoft.com/office/drawing/2014/main" id="{5CDA49F6-81DF-E2A8-DF40-AA7B86E749F2}"/>
              </a:ext>
            </a:extLst>
          </p:cNvPr>
          <p:cNvSpPr/>
          <p:nvPr/>
        </p:nvSpPr>
        <p:spPr>
          <a:xfrm>
            <a:off x="4139184" y="3239473"/>
            <a:ext cx="1245242" cy="115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124">
                <a:schemeClr val="accent2">
                  <a:alpha val="0"/>
                </a:schemeClr>
              </a:gs>
              <a:gs pos="54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4" name="爱设计-12">
            <a:extLst>
              <a:ext uri="{FF2B5EF4-FFF2-40B4-BE49-F238E27FC236}">
                <a16:creationId xmlns:a16="http://schemas.microsoft.com/office/drawing/2014/main" id="{B5289ACE-1F04-4F98-0B8A-F28A0136589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53920" y="2814227"/>
            <a:ext cx="1415772" cy="597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</a:t>
            </a:r>
          </a:p>
        </p:txBody>
      </p:sp>
      <p:sp>
        <p:nvSpPr>
          <p:cNvPr id="15" name="爱设计-13">
            <a:extLst>
              <a:ext uri="{FF2B5EF4-FFF2-40B4-BE49-F238E27FC236}">
                <a16:creationId xmlns:a16="http://schemas.microsoft.com/office/drawing/2014/main" id="{E3394C1F-233E-BD34-4153-8CEFF7A67AA2}"/>
              </a:ext>
            </a:extLst>
          </p:cNvPr>
          <p:cNvSpPr/>
          <p:nvPr/>
        </p:nvSpPr>
        <p:spPr>
          <a:xfrm>
            <a:off x="6209482" y="2566247"/>
            <a:ext cx="2441426" cy="3160183"/>
          </a:xfrm>
          <a:custGeom>
            <a:avLst/>
            <a:gdLst>
              <a:gd name="connsiteX0" fmla="*/ 212941 w 2441426"/>
              <a:gd name="connsiteY0" fmla="*/ 0 h 3160183"/>
              <a:gd name="connsiteX1" fmla="*/ 2228485 w 2441426"/>
              <a:gd name="connsiteY1" fmla="*/ 0 h 3160183"/>
              <a:gd name="connsiteX2" fmla="*/ 2441426 w 2441426"/>
              <a:gd name="connsiteY2" fmla="*/ 212941 h 3160183"/>
              <a:gd name="connsiteX3" fmla="*/ 2441426 w 2441426"/>
              <a:gd name="connsiteY3" fmla="*/ 3160183 h 3160183"/>
              <a:gd name="connsiteX4" fmla="*/ 0 w 2441426"/>
              <a:gd name="connsiteY4" fmla="*/ 3160183 h 3160183"/>
              <a:gd name="connsiteX5" fmla="*/ 0 w 2441426"/>
              <a:gd name="connsiteY5" fmla="*/ 212941 h 3160183"/>
              <a:gd name="connsiteX6" fmla="*/ 212941 w 2441426"/>
              <a:gd name="connsiteY6" fmla="*/ 0 h 316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1426" h="3160183">
                <a:moveTo>
                  <a:pt x="212941" y="0"/>
                </a:moveTo>
                <a:lnTo>
                  <a:pt x="2228485" y="0"/>
                </a:lnTo>
                <a:cubicBezTo>
                  <a:pt x="2346089" y="0"/>
                  <a:pt x="2441426" y="95337"/>
                  <a:pt x="2441426" y="212941"/>
                </a:cubicBezTo>
                <a:lnTo>
                  <a:pt x="2441426" y="3160183"/>
                </a:lnTo>
                <a:lnTo>
                  <a:pt x="0" y="3160183"/>
                </a:lnTo>
                <a:lnTo>
                  <a:pt x="0" y="212941"/>
                </a:lnTo>
                <a:cubicBezTo>
                  <a:pt x="0" y="95337"/>
                  <a:pt x="95337" y="0"/>
                  <a:pt x="212941" y="0"/>
                </a:cubicBezTo>
                <a:close/>
              </a:path>
            </a:pathLst>
          </a:custGeom>
          <a:solidFill>
            <a:sysClr val="window" lastClr="FFFFFF"/>
          </a:solidFill>
          <a:ln w="6350" cap="flat" cmpd="sng" algn="ctr">
            <a:noFill/>
            <a:prstDash val="solid"/>
            <a:miter lim="800000"/>
          </a:ln>
          <a:effectLst>
            <a:outerShdw blurRad="76200" algn="ctr" rotWithShape="0">
              <a:schemeClr val="accent1">
                <a:alpha val="2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16" name="爱设计-14">
            <a:extLst>
              <a:ext uri="{FF2B5EF4-FFF2-40B4-BE49-F238E27FC236}">
                <a16:creationId xmlns:a16="http://schemas.microsoft.com/office/drawing/2014/main" id="{8A846246-0684-723D-7F40-3507D581B128}"/>
              </a:ext>
            </a:extLst>
          </p:cNvPr>
          <p:cNvCxnSpPr>
            <a:stCxn id="15" idx="4"/>
            <a:endCxn id="15" idx="3"/>
          </p:cNvCxnSpPr>
          <p:nvPr/>
        </p:nvCxnSpPr>
        <p:spPr>
          <a:xfrm>
            <a:off x="6209482" y="5726430"/>
            <a:ext cx="2441426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17" name="爱设计-15">
            <a:extLst>
              <a:ext uri="{FF2B5EF4-FFF2-40B4-BE49-F238E27FC236}">
                <a16:creationId xmlns:a16="http://schemas.microsoft.com/office/drawing/2014/main" id="{6E1972F2-4785-2453-1D32-EE45B29C8DD6}"/>
              </a:ext>
            </a:extLst>
          </p:cNvPr>
          <p:cNvSpPr/>
          <p:nvPr/>
        </p:nvSpPr>
        <p:spPr>
          <a:xfrm>
            <a:off x="6807574" y="3239473"/>
            <a:ext cx="1245242" cy="115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124">
                <a:schemeClr val="accent2">
                  <a:alpha val="0"/>
                </a:schemeClr>
              </a:gs>
              <a:gs pos="54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8" name="爱设计-16">
            <a:extLst>
              <a:ext uri="{FF2B5EF4-FFF2-40B4-BE49-F238E27FC236}">
                <a16:creationId xmlns:a16="http://schemas.microsoft.com/office/drawing/2014/main" id="{B8868293-3C45-0091-C330-264E24F99FA2}"/>
              </a:ext>
            </a:extLst>
          </p:cNvPr>
          <p:cNvSpPr/>
          <p:nvPr/>
        </p:nvSpPr>
        <p:spPr>
          <a:xfrm>
            <a:off x="6722310" y="2814227"/>
            <a:ext cx="1415772" cy="597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</a:t>
            </a:r>
          </a:p>
        </p:txBody>
      </p:sp>
      <p:sp>
        <p:nvSpPr>
          <p:cNvPr id="19" name="爱设计-17">
            <a:extLst>
              <a:ext uri="{FF2B5EF4-FFF2-40B4-BE49-F238E27FC236}">
                <a16:creationId xmlns:a16="http://schemas.microsoft.com/office/drawing/2014/main" id="{7F5968D4-D846-CD2D-0468-F2F72A65C22C}"/>
              </a:ext>
            </a:extLst>
          </p:cNvPr>
          <p:cNvSpPr txBox="1"/>
          <p:nvPr/>
        </p:nvSpPr>
        <p:spPr>
          <a:xfrm>
            <a:off x="6767112" y="4322227"/>
            <a:ext cx="1326166" cy="1503192"/>
          </a:xfrm>
          <a:custGeom>
            <a:avLst/>
            <a:gdLst/>
            <a:ahLst/>
            <a:cxnLst/>
            <a:rect l="l" t="t" r="r" b="b"/>
            <a:pathLst>
              <a:path w="1326166" h="1503192">
                <a:moveTo>
                  <a:pt x="663083" y="261126"/>
                </a:moveTo>
                <a:cubicBezTo>
                  <a:pt x="532528" y="259328"/>
                  <a:pt x="444731" y="296604"/>
                  <a:pt x="399692" y="372955"/>
                </a:cubicBezTo>
                <a:cubicBezTo>
                  <a:pt x="354653" y="449306"/>
                  <a:pt x="333690" y="575520"/>
                  <a:pt x="336804" y="751597"/>
                </a:cubicBezTo>
                <a:cubicBezTo>
                  <a:pt x="333690" y="929252"/>
                  <a:pt x="354653" y="1054939"/>
                  <a:pt x="399692" y="1128659"/>
                </a:cubicBezTo>
                <a:cubicBezTo>
                  <a:pt x="444731" y="1202379"/>
                  <a:pt x="532528" y="1238077"/>
                  <a:pt x="663083" y="1235752"/>
                </a:cubicBezTo>
                <a:cubicBezTo>
                  <a:pt x="794647" y="1238077"/>
                  <a:pt x="883058" y="1202379"/>
                  <a:pt x="928316" y="1128659"/>
                </a:cubicBezTo>
                <a:cubicBezTo>
                  <a:pt x="973574" y="1054939"/>
                  <a:pt x="994624" y="929252"/>
                  <a:pt x="991467" y="751597"/>
                </a:cubicBezTo>
                <a:cubicBezTo>
                  <a:pt x="994624" y="575520"/>
                  <a:pt x="973574" y="449306"/>
                  <a:pt x="928316" y="372955"/>
                </a:cubicBezTo>
                <a:cubicBezTo>
                  <a:pt x="883058" y="296604"/>
                  <a:pt x="794647" y="259328"/>
                  <a:pt x="663083" y="261126"/>
                </a:cubicBezTo>
                <a:close/>
                <a:moveTo>
                  <a:pt x="663083" y="103"/>
                </a:moveTo>
                <a:cubicBezTo>
                  <a:pt x="806459" y="-1652"/>
                  <a:pt x="927381" y="19165"/>
                  <a:pt x="1025849" y="62552"/>
                </a:cubicBezTo>
                <a:cubicBezTo>
                  <a:pt x="1124317" y="105939"/>
                  <a:pt x="1198929" y="182421"/>
                  <a:pt x="1249683" y="291999"/>
                </a:cubicBezTo>
                <a:cubicBezTo>
                  <a:pt x="1300438" y="401578"/>
                  <a:pt x="1325932" y="554777"/>
                  <a:pt x="1326166" y="751597"/>
                </a:cubicBezTo>
                <a:cubicBezTo>
                  <a:pt x="1325932" y="948416"/>
                  <a:pt x="1300438" y="1101615"/>
                  <a:pt x="1249683" y="1211194"/>
                </a:cubicBezTo>
                <a:cubicBezTo>
                  <a:pt x="1198929" y="1320772"/>
                  <a:pt x="1124317" y="1397254"/>
                  <a:pt x="1025849" y="1440641"/>
                </a:cubicBezTo>
                <a:cubicBezTo>
                  <a:pt x="927381" y="1484028"/>
                  <a:pt x="806459" y="1504845"/>
                  <a:pt x="663083" y="1503090"/>
                </a:cubicBezTo>
                <a:cubicBezTo>
                  <a:pt x="521696" y="1504845"/>
                  <a:pt x="401709" y="1484028"/>
                  <a:pt x="303124" y="1440641"/>
                </a:cubicBezTo>
                <a:cubicBezTo>
                  <a:pt x="204538" y="1397254"/>
                  <a:pt x="129459" y="1320772"/>
                  <a:pt x="77886" y="1211194"/>
                </a:cubicBezTo>
                <a:cubicBezTo>
                  <a:pt x="26313" y="1101615"/>
                  <a:pt x="351" y="948416"/>
                  <a:pt x="0" y="751597"/>
                </a:cubicBezTo>
                <a:cubicBezTo>
                  <a:pt x="351" y="554777"/>
                  <a:pt x="26313" y="401578"/>
                  <a:pt x="77886" y="291999"/>
                </a:cubicBezTo>
                <a:cubicBezTo>
                  <a:pt x="129459" y="182421"/>
                  <a:pt x="204538" y="105939"/>
                  <a:pt x="303124" y="62552"/>
                </a:cubicBezTo>
                <a:cubicBezTo>
                  <a:pt x="401709" y="19165"/>
                  <a:pt x="521696" y="-1652"/>
                  <a:pt x="663083" y="103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50000"/>
                </a:schemeClr>
              </a:gs>
              <a:gs pos="89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defRPr sz="16600">
                <a:gradFill>
                  <a:gsLst>
                    <a:gs pos="0">
                      <a:schemeClr val="accent1">
                        <a:alpha val="54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6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00B38A">
                      <a:alpha val="54000"/>
                    </a:srgbClr>
                  </a:gs>
                  <a:gs pos="100000">
                    <a:srgbClr val="00B38A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0" name="爱设计-18">
            <a:extLst>
              <a:ext uri="{FF2B5EF4-FFF2-40B4-BE49-F238E27FC236}">
                <a16:creationId xmlns:a16="http://schemas.microsoft.com/office/drawing/2014/main" id="{536DA270-1313-3C6A-272F-42BCEBAC096D}"/>
              </a:ext>
            </a:extLst>
          </p:cNvPr>
          <p:cNvSpPr/>
          <p:nvPr/>
        </p:nvSpPr>
        <p:spPr>
          <a:xfrm>
            <a:off x="8877873" y="2566247"/>
            <a:ext cx="2441426" cy="3160183"/>
          </a:xfrm>
          <a:custGeom>
            <a:avLst/>
            <a:gdLst>
              <a:gd name="connsiteX0" fmla="*/ 212941 w 2441426"/>
              <a:gd name="connsiteY0" fmla="*/ 0 h 3160183"/>
              <a:gd name="connsiteX1" fmla="*/ 2228485 w 2441426"/>
              <a:gd name="connsiteY1" fmla="*/ 0 h 3160183"/>
              <a:gd name="connsiteX2" fmla="*/ 2441426 w 2441426"/>
              <a:gd name="connsiteY2" fmla="*/ 212941 h 3160183"/>
              <a:gd name="connsiteX3" fmla="*/ 2441426 w 2441426"/>
              <a:gd name="connsiteY3" fmla="*/ 3160183 h 3160183"/>
              <a:gd name="connsiteX4" fmla="*/ 0 w 2441426"/>
              <a:gd name="connsiteY4" fmla="*/ 3160183 h 3160183"/>
              <a:gd name="connsiteX5" fmla="*/ 0 w 2441426"/>
              <a:gd name="connsiteY5" fmla="*/ 212941 h 3160183"/>
              <a:gd name="connsiteX6" fmla="*/ 212941 w 2441426"/>
              <a:gd name="connsiteY6" fmla="*/ 0 h 316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1426" h="3160183">
                <a:moveTo>
                  <a:pt x="212941" y="0"/>
                </a:moveTo>
                <a:lnTo>
                  <a:pt x="2228485" y="0"/>
                </a:lnTo>
                <a:cubicBezTo>
                  <a:pt x="2346089" y="0"/>
                  <a:pt x="2441426" y="95337"/>
                  <a:pt x="2441426" y="212941"/>
                </a:cubicBezTo>
                <a:lnTo>
                  <a:pt x="2441426" y="3160183"/>
                </a:lnTo>
                <a:lnTo>
                  <a:pt x="0" y="3160183"/>
                </a:lnTo>
                <a:lnTo>
                  <a:pt x="0" y="212941"/>
                </a:lnTo>
                <a:cubicBezTo>
                  <a:pt x="0" y="95337"/>
                  <a:pt x="95337" y="0"/>
                  <a:pt x="212941" y="0"/>
                </a:cubicBezTo>
                <a:close/>
              </a:path>
            </a:pathLst>
          </a:custGeom>
          <a:solidFill>
            <a:sysClr val="window" lastClr="FFFFFF"/>
          </a:solidFill>
          <a:ln w="6350" cap="flat" cmpd="sng" algn="ctr">
            <a:noFill/>
            <a:prstDash val="solid"/>
            <a:miter lim="800000"/>
          </a:ln>
          <a:effectLst>
            <a:outerShdw blurRad="76200" algn="ctr" rotWithShape="0">
              <a:schemeClr val="accent1">
                <a:alpha val="2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21" name="爱设计-19">
            <a:extLst>
              <a:ext uri="{FF2B5EF4-FFF2-40B4-BE49-F238E27FC236}">
                <a16:creationId xmlns:a16="http://schemas.microsoft.com/office/drawing/2014/main" id="{12699AE2-109E-2DE5-3233-F0BD4208702F}"/>
              </a:ext>
            </a:extLst>
          </p:cNvPr>
          <p:cNvCxnSpPr>
            <a:stCxn id="20" idx="4"/>
            <a:endCxn id="20" idx="3"/>
          </p:cNvCxnSpPr>
          <p:nvPr/>
        </p:nvCxnSpPr>
        <p:spPr>
          <a:xfrm>
            <a:off x="8877873" y="5726430"/>
            <a:ext cx="2441426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22" name="爱设计-20">
            <a:extLst>
              <a:ext uri="{FF2B5EF4-FFF2-40B4-BE49-F238E27FC236}">
                <a16:creationId xmlns:a16="http://schemas.microsoft.com/office/drawing/2014/main" id="{0C792B49-2869-BC38-2DE8-5A6F2A39D674}"/>
              </a:ext>
            </a:extLst>
          </p:cNvPr>
          <p:cNvSpPr/>
          <p:nvPr/>
        </p:nvSpPr>
        <p:spPr>
          <a:xfrm>
            <a:off x="9475965" y="3239473"/>
            <a:ext cx="1245242" cy="115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124">
                <a:schemeClr val="accent2">
                  <a:alpha val="0"/>
                </a:schemeClr>
              </a:gs>
              <a:gs pos="54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3" name="爱设计-21">
            <a:extLst>
              <a:ext uri="{FF2B5EF4-FFF2-40B4-BE49-F238E27FC236}">
                <a16:creationId xmlns:a16="http://schemas.microsoft.com/office/drawing/2014/main" id="{2C7F0794-4E3A-15A2-58D7-A4937BF9F0D7}"/>
              </a:ext>
            </a:extLst>
          </p:cNvPr>
          <p:cNvSpPr/>
          <p:nvPr/>
        </p:nvSpPr>
        <p:spPr>
          <a:xfrm>
            <a:off x="9390701" y="2814227"/>
            <a:ext cx="1415772" cy="597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营销获客</a:t>
            </a:r>
          </a:p>
        </p:txBody>
      </p:sp>
      <p:sp>
        <p:nvSpPr>
          <p:cNvPr id="24" name="爱设计-22">
            <a:extLst>
              <a:ext uri="{FF2B5EF4-FFF2-40B4-BE49-F238E27FC236}">
                <a16:creationId xmlns:a16="http://schemas.microsoft.com/office/drawing/2014/main" id="{10B60C88-0143-C5D0-79BE-F65812351E9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556542" y="4364532"/>
            <a:ext cx="1084088" cy="1460887"/>
          </a:xfrm>
          <a:custGeom>
            <a:avLst/>
            <a:gdLst/>
            <a:ahLst/>
            <a:cxnLst/>
            <a:rect l="l" t="t" r="r" b="b"/>
            <a:pathLst>
              <a:path w="1084088" h="1460887">
                <a:moveTo>
                  <a:pt x="0" y="0"/>
                </a:moveTo>
                <a:lnTo>
                  <a:pt x="1084088" y="0"/>
                </a:lnTo>
                <a:lnTo>
                  <a:pt x="1084088" y="279968"/>
                </a:lnTo>
                <a:lnTo>
                  <a:pt x="700974" y="279968"/>
                </a:lnTo>
                <a:lnTo>
                  <a:pt x="700974" y="1460887"/>
                </a:lnTo>
                <a:lnTo>
                  <a:pt x="383115" y="1460887"/>
                </a:lnTo>
                <a:lnTo>
                  <a:pt x="383115" y="279968"/>
                </a:lnTo>
                <a:lnTo>
                  <a:pt x="0" y="279968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50000"/>
                </a:schemeClr>
              </a:gs>
              <a:gs pos="89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defRPr sz="16600">
                <a:gradFill>
                  <a:gsLst>
                    <a:gs pos="0">
                      <a:schemeClr val="accent1">
                        <a:alpha val="54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6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00B38A">
                      <a:alpha val="54000"/>
                    </a:srgbClr>
                  </a:gs>
                  <a:gs pos="100000">
                    <a:srgbClr val="00B38A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5" name="爱设计-23">
            <a:extLst>
              <a:ext uri="{FF2B5EF4-FFF2-40B4-BE49-F238E27FC236}">
                <a16:creationId xmlns:a16="http://schemas.microsoft.com/office/drawing/2014/main" id="{19B1CB75-F532-4202-30F2-5D002F34F51D}"/>
              </a:ext>
            </a:extLst>
          </p:cNvPr>
          <p:cNvSpPr/>
          <p:nvPr/>
        </p:nvSpPr>
        <p:spPr>
          <a:xfrm>
            <a:off x="4772561" y="160920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内容智能中台</a:t>
            </a:r>
          </a:p>
        </p:txBody>
      </p:sp>
      <p:grpSp>
        <p:nvGrpSpPr>
          <p:cNvPr id="26" name="爱设计-24">
            <a:extLst>
              <a:ext uri="{FF2B5EF4-FFF2-40B4-BE49-F238E27FC236}">
                <a16:creationId xmlns:a16="http://schemas.microsoft.com/office/drawing/2014/main" id="{94DBA8F7-534C-99B0-5994-F30E0385D4AB}"/>
              </a:ext>
            </a:extLst>
          </p:cNvPr>
          <p:cNvGrpSpPr/>
          <p:nvPr/>
        </p:nvGrpSpPr>
        <p:grpSpPr>
          <a:xfrm>
            <a:off x="3934562" y="1743507"/>
            <a:ext cx="786290" cy="291667"/>
            <a:chOff x="4126809" y="1829232"/>
            <a:chExt cx="786290" cy="291667"/>
          </a:xfrm>
        </p:grpSpPr>
        <p:sp>
          <p:nvSpPr>
            <p:cNvPr id="27" name="爱设计-24-1">
              <a:extLst>
                <a:ext uri="{FF2B5EF4-FFF2-40B4-BE49-F238E27FC236}">
                  <a16:creationId xmlns:a16="http://schemas.microsoft.com/office/drawing/2014/main" id="{73A62132-CF1A-E3D1-28B6-FFBEFBE54A6D}"/>
                </a:ext>
              </a:extLst>
            </p:cNvPr>
            <p:cNvSpPr/>
            <p:nvPr/>
          </p:nvSpPr>
          <p:spPr>
            <a:xfrm>
              <a:off x="4621432" y="1829232"/>
              <a:ext cx="291667" cy="291667"/>
            </a:xfrm>
            <a:prstGeom prst="chevr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爱设计-24-2">
              <a:extLst>
                <a:ext uri="{FF2B5EF4-FFF2-40B4-BE49-F238E27FC236}">
                  <a16:creationId xmlns:a16="http://schemas.microsoft.com/office/drawing/2014/main" id="{6B2F1556-8F29-DEC4-453B-9FB215442AFC}"/>
                </a:ext>
              </a:extLst>
            </p:cNvPr>
            <p:cNvSpPr/>
            <p:nvPr/>
          </p:nvSpPr>
          <p:spPr>
            <a:xfrm>
              <a:off x="4374120" y="1829232"/>
              <a:ext cx="291667" cy="291667"/>
            </a:xfrm>
            <a:prstGeom prst="chevron">
              <a:avLst/>
            </a:prstGeom>
            <a:solidFill>
              <a:schemeClr val="accent1">
                <a:alpha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爱设计-24-3">
              <a:extLst>
                <a:ext uri="{FF2B5EF4-FFF2-40B4-BE49-F238E27FC236}">
                  <a16:creationId xmlns:a16="http://schemas.microsoft.com/office/drawing/2014/main" id="{89FA213B-6ACC-23B6-3DED-81034AF43B17}"/>
                </a:ext>
              </a:extLst>
            </p:cNvPr>
            <p:cNvSpPr/>
            <p:nvPr/>
          </p:nvSpPr>
          <p:spPr>
            <a:xfrm>
              <a:off x="4126809" y="1829232"/>
              <a:ext cx="291667" cy="291667"/>
            </a:xfrm>
            <a:prstGeom prst="chevron">
              <a:avLst/>
            </a:prstGeom>
            <a:solidFill>
              <a:schemeClr val="accent1"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" name="爱设计-25">
            <a:extLst>
              <a:ext uri="{FF2B5EF4-FFF2-40B4-BE49-F238E27FC236}">
                <a16:creationId xmlns:a16="http://schemas.microsoft.com/office/drawing/2014/main" id="{9A0BEE9D-47E3-A37A-6564-A039B67D009F}"/>
              </a:ext>
            </a:extLst>
          </p:cNvPr>
          <p:cNvGrpSpPr/>
          <p:nvPr/>
        </p:nvGrpSpPr>
        <p:grpSpPr>
          <a:xfrm flipH="1">
            <a:off x="7471147" y="1743507"/>
            <a:ext cx="786290" cy="291667"/>
            <a:chOff x="4126809" y="1829232"/>
            <a:chExt cx="786290" cy="291667"/>
          </a:xfrm>
        </p:grpSpPr>
        <p:sp>
          <p:nvSpPr>
            <p:cNvPr id="31" name="爱设计-25-1">
              <a:extLst>
                <a:ext uri="{FF2B5EF4-FFF2-40B4-BE49-F238E27FC236}">
                  <a16:creationId xmlns:a16="http://schemas.microsoft.com/office/drawing/2014/main" id="{99EE6E95-B686-24FC-3799-B3127CBBAF44}"/>
                </a:ext>
              </a:extLst>
            </p:cNvPr>
            <p:cNvSpPr/>
            <p:nvPr/>
          </p:nvSpPr>
          <p:spPr>
            <a:xfrm>
              <a:off x="4621432" y="1829232"/>
              <a:ext cx="291667" cy="291667"/>
            </a:xfrm>
            <a:prstGeom prst="chevr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爱设计-25-2">
              <a:extLst>
                <a:ext uri="{FF2B5EF4-FFF2-40B4-BE49-F238E27FC236}">
                  <a16:creationId xmlns:a16="http://schemas.microsoft.com/office/drawing/2014/main" id="{5C366A09-90B1-95D4-5EA7-D006893DFC46}"/>
                </a:ext>
              </a:extLst>
            </p:cNvPr>
            <p:cNvSpPr/>
            <p:nvPr/>
          </p:nvSpPr>
          <p:spPr>
            <a:xfrm>
              <a:off x="4374120" y="1829232"/>
              <a:ext cx="291667" cy="291667"/>
            </a:xfrm>
            <a:prstGeom prst="chevron">
              <a:avLst/>
            </a:prstGeom>
            <a:solidFill>
              <a:schemeClr val="accent1">
                <a:alpha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爱设计-25-3">
              <a:extLst>
                <a:ext uri="{FF2B5EF4-FFF2-40B4-BE49-F238E27FC236}">
                  <a16:creationId xmlns:a16="http://schemas.microsoft.com/office/drawing/2014/main" id="{54C0A570-5F5F-575A-445B-B71C2675AA3A}"/>
                </a:ext>
              </a:extLst>
            </p:cNvPr>
            <p:cNvSpPr/>
            <p:nvPr/>
          </p:nvSpPr>
          <p:spPr>
            <a:xfrm>
              <a:off x="4126809" y="1829232"/>
              <a:ext cx="291667" cy="291667"/>
            </a:xfrm>
            <a:prstGeom prst="chevron">
              <a:avLst/>
            </a:prstGeom>
            <a:solidFill>
              <a:schemeClr val="accent1"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4" name="爱设计-26">
            <a:extLst>
              <a:ext uri="{FF2B5EF4-FFF2-40B4-BE49-F238E27FC236}">
                <a16:creationId xmlns:a16="http://schemas.microsoft.com/office/drawing/2014/main" id="{D999C1BA-2488-3469-C82E-88091FE2BA8E}"/>
              </a:ext>
            </a:extLst>
          </p:cNvPr>
          <p:cNvSpPr/>
          <p:nvPr/>
        </p:nvSpPr>
        <p:spPr>
          <a:xfrm>
            <a:off x="3697005" y="3573780"/>
            <a:ext cx="2059660" cy="1194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提供标准化产品及服务</a:t>
            </a:r>
          </a:p>
        </p:txBody>
      </p:sp>
      <p:sp>
        <p:nvSpPr>
          <p:cNvPr id="35" name="爱设计-27">
            <a:extLst>
              <a:ext uri="{FF2B5EF4-FFF2-40B4-BE49-F238E27FC236}">
                <a16:creationId xmlns:a16="http://schemas.microsoft.com/office/drawing/2014/main" id="{7B0180A6-A70A-95A6-EEE2-CD64C3241304}"/>
              </a:ext>
            </a:extLst>
          </p:cNvPr>
          <p:cNvSpPr/>
          <p:nvPr/>
        </p:nvSpPr>
        <p:spPr>
          <a:xfrm>
            <a:off x="1063586" y="3573780"/>
            <a:ext cx="2059660" cy="147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6" name="爱设计-28">
            <a:extLst>
              <a:ext uri="{FF2B5EF4-FFF2-40B4-BE49-F238E27FC236}">
                <a16:creationId xmlns:a16="http://schemas.microsoft.com/office/drawing/2014/main" id="{17917474-A601-096E-C08D-451B4A9FF993}"/>
              </a:ext>
            </a:extLst>
          </p:cNvPr>
          <p:cNvSpPr/>
          <p:nvPr/>
        </p:nvSpPr>
        <p:spPr>
          <a:xfrm>
            <a:off x="9145992" y="3573780"/>
            <a:ext cx="2059660" cy="1194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37" name="爱设计-29">
            <a:extLst>
              <a:ext uri="{FF2B5EF4-FFF2-40B4-BE49-F238E27FC236}">
                <a16:creationId xmlns:a16="http://schemas.microsoft.com/office/drawing/2014/main" id="{9FABAEA6-5ED8-7B9B-E20A-7DBFA619FA93}"/>
              </a:ext>
            </a:extLst>
          </p:cNvPr>
          <p:cNvSpPr/>
          <p:nvPr/>
        </p:nvSpPr>
        <p:spPr>
          <a:xfrm>
            <a:off x="6512573" y="3573780"/>
            <a:ext cx="2059660" cy="1194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</p:spTree>
    <p:extLst>
      <p:ext uri="{BB962C8B-B14F-4D97-AF65-F5344CB8AC3E}">
        <p14:creationId xmlns:p14="http://schemas.microsoft.com/office/powerpoint/2010/main" val="3223128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爱设计-1">
            <a:extLst>
              <a:ext uri="{FF2B5EF4-FFF2-40B4-BE49-F238E27FC236}">
                <a16:creationId xmlns:a16="http://schemas.microsoft.com/office/drawing/2014/main" id="{C49A2BAB-0D85-8A41-E080-586C0222757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39438"/>
            <a:ext cx="12217400" cy="6897437"/>
            <a:chOff x="0" y="-39437"/>
            <a:chExt cx="12217400" cy="685800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5072833-BAF4-FBB8-A841-D58D805AD643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0" y="304799"/>
              <a:ext cx="12217400" cy="6248401"/>
              <a:chOff x="0" y="304799"/>
              <a:chExt cx="12217400" cy="6248401"/>
            </a:xfrm>
          </p:grpSpPr>
          <p:cxnSp>
            <p:nvCxnSpPr>
              <p:cNvPr id="5" name="爱设计-1-1">
                <a:extLst>
                  <a:ext uri="{FF2B5EF4-FFF2-40B4-BE49-F238E27FC236}">
                    <a16:creationId xmlns:a16="http://schemas.microsoft.com/office/drawing/2014/main" id="{61CC3792-8FDE-0F3A-28DC-09BF2EBB4F3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04799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爱设计-1-2">
                <a:extLst>
                  <a:ext uri="{FF2B5EF4-FFF2-40B4-BE49-F238E27FC236}">
                    <a16:creationId xmlns:a16="http://schemas.microsoft.com/office/drawing/2014/main" id="{020CB990-FDB9-638D-9B70-FD9A5B4DC830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633662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爱设计-1-3">
                <a:extLst>
                  <a:ext uri="{FF2B5EF4-FFF2-40B4-BE49-F238E27FC236}">
                    <a16:creationId xmlns:a16="http://schemas.microsoft.com/office/drawing/2014/main" id="{B52525CF-0AA0-915D-5A46-C06C5F67F54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962525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爱设计-1-4">
                <a:extLst>
                  <a:ext uri="{FF2B5EF4-FFF2-40B4-BE49-F238E27FC236}">
                    <a16:creationId xmlns:a16="http://schemas.microsoft.com/office/drawing/2014/main" id="{CD012E1C-B652-A5A7-80E0-2E13B122F83C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291388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爱设计-1-5">
                <a:extLst>
                  <a:ext uri="{FF2B5EF4-FFF2-40B4-BE49-F238E27FC236}">
                    <a16:creationId xmlns:a16="http://schemas.microsoft.com/office/drawing/2014/main" id="{2CCE3C33-2BE5-12DF-34D9-83B46114819F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620251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爱设计-1-6">
                <a:extLst>
                  <a:ext uri="{FF2B5EF4-FFF2-40B4-BE49-F238E27FC236}">
                    <a16:creationId xmlns:a16="http://schemas.microsoft.com/office/drawing/2014/main" id="{258E7BE1-D8F6-573F-5438-91E793C44B03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1949114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爱设计-1-7">
                <a:extLst>
                  <a:ext uri="{FF2B5EF4-FFF2-40B4-BE49-F238E27FC236}">
                    <a16:creationId xmlns:a16="http://schemas.microsoft.com/office/drawing/2014/main" id="{7460F342-815C-6019-C596-FFD3FDC23C31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277977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爱设计-1-8">
                <a:extLst>
                  <a:ext uri="{FF2B5EF4-FFF2-40B4-BE49-F238E27FC236}">
                    <a16:creationId xmlns:a16="http://schemas.microsoft.com/office/drawing/2014/main" id="{618B6DA4-F276-2396-B4C5-80E947C205D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60684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爱设计-1-9">
                <a:extLst>
                  <a:ext uri="{FF2B5EF4-FFF2-40B4-BE49-F238E27FC236}">
                    <a16:creationId xmlns:a16="http://schemas.microsoft.com/office/drawing/2014/main" id="{FED7CC60-AEFA-DCB1-3A33-596EC0B92A7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2935703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爱设计-1-10">
                <a:extLst>
                  <a:ext uri="{FF2B5EF4-FFF2-40B4-BE49-F238E27FC236}">
                    <a16:creationId xmlns:a16="http://schemas.microsoft.com/office/drawing/2014/main" id="{9CC86DEC-59A5-09FC-D8EA-020DC226BC51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264566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爱设计-1-11">
                <a:extLst>
                  <a:ext uri="{FF2B5EF4-FFF2-40B4-BE49-F238E27FC236}">
                    <a16:creationId xmlns:a16="http://schemas.microsoft.com/office/drawing/2014/main" id="{E84BA718-8A9E-5A4A-CD31-F0886B90B223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593429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爱设计-1-12">
                <a:extLst>
                  <a:ext uri="{FF2B5EF4-FFF2-40B4-BE49-F238E27FC236}">
                    <a16:creationId xmlns:a16="http://schemas.microsoft.com/office/drawing/2014/main" id="{B6F66CFF-4D64-9813-FB8E-5992CD2EEF8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3922292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爱设计-1-13">
                <a:extLst>
                  <a:ext uri="{FF2B5EF4-FFF2-40B4-BE49-F238E27FC236}">
                    <a16:creationId xmlns:a16="http://schemas.microsoft.com/office/drawing/2014/main" id="{1834A70F-0006-9651-38A4-D7297828C34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251155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爱设计-1-14">
                <a:extLst>
                  <a:ext uri="{FF2B5EF4-FFF2-40B4-BE49-F238E27FC236}">
                    <a16:creationId xmlns:a16="http://schemas.microsoft.com/office/drawing/2014/main" id="{6AD4B06F-B768-BB39-AFA8-A971A798DB0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580018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爱设计-1-15">
                <a:extLst>
                  <a:ext uri="{FF2B5EF4-FFF2-40B4-BE49-F238E27FC236}">
                    <a16:creationId xmlns:a16="http://schemas.microsoft.com/office/drawing/2014/main" id="{3EFC3744-33BE-C930-3ECF-F621999B097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4908881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爱设计-1-16">
                <a:extLst>
                  <a:ext uri="{FF2B5EF4-FFF2-40B4-BE49-F238E27FC236}">
                    <a16:creationId xmlns:a16="http://schemas.microsoft.com/office/drawing/2014/main" id="{786B0590-AC86-F988-9DF3-FBA6989FDC2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237744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爱设计-1-17">
                <a:extLst>
                  <a:ext uri="{FF2B5EF4-FFF2-40B4-BE49-F238E27FC236}">
                    <a16:creationId xmlns:a16="http://schemas.microsoft.com/office/drawing/2014/main" id="{F7923E2B-8DD2-6943-73A6-D1A267C5378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566607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爱设计-1-18">
                <a:extLst>
                  <a:ext uri="{FF2B5EF4-FFF2-40B4-BE49-F238E27FC236}">
                    <a16:creationId xmlns:a16="http://schemas.microsoft.com/office/drawing/2014/main" id="{B43D3865-C70B-E488-7561-655EED5533C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589547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爱设计-1-19">
                <a:extLst>
                  <a:ext uri="{FF2B5EF4-FFF2-40B4-BE49-F238E27FC236}">
                    <a16:creationId xmlns:a16="http://schemas.microsoft.com/office/drawing/2014/main" id="{B1D02823-BCC4-4FB5-1D62-EE51A07FB8F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0" y="6224333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爱设计-1-20">
                <a:extLst>
                  <a:ext uri="{FF2B5EF4-FFF2-40B4-BE49-F238E27FC236}">
                    <a16:creationId xmlns:a16="http://schemas.microsoft.com/office/drawing/2014/main" id="{806DDAE0-0272-CA2E-B23B-87C4EE1E406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25400" y="6553200"/>
                <a:ext cx="12192000" cy="0"/>
              </a:xfrm>
              <a:prstGeom prst="line">
                <a:avLst/>
              </a:prstGeom>
              <a:ln w="635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爱设计-1-21">
              <a:extLst>
                <a:ext uri="{FF2B5EF4-FFF2-40B4-BE49-F238E27FC236}">
                  <a16:creationId xmlns:a16="http://schemas.microsoft.com/office/drawing/2014/main" id="{F17D5298-6331-CDE9-AE75-93F517E9FFF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39130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爱设计-1-22">
              <a:extLst>
                <a:ext uri="{FF2B5EF4-FFF2-40B4-BE49-F238E27FC236}">
                  <a16:creationId xmlns:a16="http://schemas.microsoft.com/office/drawing/2014/main" id="{9388607F-2E9B-B7F8-CB27-B556527E0E2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03271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爱设计-1-23">
              <a:extLst>
                <a:ext uri="{FF2B5EF4-FFF2-40B4-BE49-F238E27FC236}">
                  <a16:creationId xmlns:a16="http://schemas.microsoft.com/office/drawing/2014/main" id="{28861BF3-CDFD-5D63-A1AA-B7787E7C5B0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267412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爱设计-1-24">
              <a:extLst>
                <a:ext uri="{FF2B5EF4-FFF2-40B4-BE49-F238E27FC236}">
                  <a16:creationId xmlns:a16="http://schemas.microsoft.com/office/drawing/2014/main" id="{608B2948-0C2C-121F-206E-CCA55F756F4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231553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爱设计-1-25">
              <a:extLst>
                <a:ext uri="{FF2B5EF4-FFF2-40B4-BE49-F238E27FC236}">
                  <a16:creationId xmlns:a16="http://schemas.microsoft.com/office/drawing/2014/main" id="{8041CFF4-5AF4-CB03-2654-A93BF987CB8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95694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爱设计-1-26">
              <a:extLst>
                <a:ext uri="{FF2B5EF4-FFF2-40B4-BE49-F238E27FC236}">
                  <a16:creationId xmlns:a16="http://schemas.microsoft.com/office/drawing/2014/main" id="{B5FDBB0B-461A-BED6-8015-9C41E3B7CD4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59836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爱设计-1-27">
              <a:extLst>
                <a:ext uri="{FF2B5EF4-FFF2-40B4-BE49-F238E27FC236}">
                  <a16:creationId xmlns:a16="http://schemas.microsoft.com/office/drawing/2014/main" id="{3EA5427A-9FA1-8A35-590A-5192B2D617A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23977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爱设计-1-28">
              <a:extLst>
                <a:ext uri="{FF2B5EF4-FFF2-40B4-BE49-F238E27FC236}">
                  <a16:creationId xmlns:a16="http://schemas.microsoft.com/office/drawing/2014/main" id="{09DC4F4F-AE90-14DF-513B-F7B52E6F343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8118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爱设计-1-29">
              <a:extLst>
                <a:ext uri="{FF2B5EF4-FFF2-40B4-BE49-F238E27FC236}">
                  <a16:creationId xmlns:a16="http://schemas.microsoft.com/office/drawing/2014/main" id="{A0FAB6BD-95AF-D5D3-A187-0D4CE648A34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2259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爱设计-1-30">
              <a:extLst>
                <a:ext uri="{FF2B5EF4-FFF2-40B4-BE49-F238E27FC236}">
                  <a16:creationId xmlns:a16="http://schemas.microsoft.com/office/drawing/2014/main" id="{892DC6F1-1C55-5C4A-273F-1753071F3037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6400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爱设计-1-31">
              <a:extLst>
                <a:ext uri="{FF2B5EF4-FFF2-40B4-BE49-F238E27FC236}">
                  <a16:creationId xmlns:a16="http://schemas.microsoft.com/office/drawing/2014/main" id="{01D4858C-3DF8-D0AC-C805-11AA7E83C2B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9458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爱设计-1-32">
              <a:extLst>
                <a:ext uri="{FF2B5EF4-FFF2-40B4-BE49-F238E27FC236}">
                  <a16:creationId xmlns:a16="http://schemas.microsoft.com/office/drawing/2014/main" id="{111D37CC-F519-D200-1F87-CB4E65F76AB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55316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爱设计-1-33">
              <a:extLst>
                <a:ext uri="{FF2B5EF4-FFF2-40B4-BE49-F238E27FC236}">
                  <a16:creationId xmlns:a16="http://schemas.microsoft.com/office/drawing/2014/main" id="{FA3824E1-CD1A-0A2B-53F3-635A93E74BDC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91175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爱设计-1-34">
              <a:extLst>
                <a:ext uri="{FF2B5EF4-FFF2-40B4-BE49-F238E27FC236}">
                  <a16:creationId xmlns:a16="http://schemas.microsoft.com/office/drawing/2014/main" id="{A36346DD-88E6-21CA-1B7C-914CC591032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27034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爱设计-1-35">
              <a:extLst>
                <a:ext uri="{FF2B5EF4-FFF2-40B4-BE49-F238E27FC236}">
                  <a16:creationId xmlns:a16="http://schemas.microsoft.com/office/drawing/2014/main" id="{C8C852CC-FFBA-529C-B1F8-0BA92C6E221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62893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爱设计-1-36">
              <a:extLst>
                <a:ext uri="{FF2B5EF4-FFF2-40B4-BE49-F238E27FC236}">
                  <a16:creationId xmlns:a16="http://schemas.microsoft.com/office/drawing/2014/main" id="{DF144AB7-04BB-B520-ECC0-618D604C66E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198752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爱设计-1-37">
              <a:extLst>
                <a:ext uri="{FF2B5EF4-FFF2-40B4-BE49-F238E27FC236}">
                  <a16:creationId xmlns:a16="http://schemas.microsoft.com/office/drawing/2014/main" id="{091B8179-EF30-1DCB-CD6C-63E4B602913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234610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爱设计-1-38">
              <a:extLst>
                <a:ext uri="{FF2B5EF4-FFF2-40B4-BE49-F238E27FC236}">
                  <a16:creationId xmlns:a16="http://schemas.microsoft.com/office/drawing/2014/main" id="{A101CAEB-BFA6-94E2-4579-1FA64EBCC54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270469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爱设计-1-39">
              <a:extLst>
                <a:ext uri="{FF2B5EF4-FFF2-40B4-BE49-F238E27FC236}">
                  <a16:creationId xmlns:a16="http://schemas.microsoft.com/office/drawing/2014/main" id="{1604F9F8-5C24-63CD-83ED-293AD0F55B9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306328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爱设计-1-40">
              <a:extLst>
                <a:ext uri="{FF2B5EF4-FFF2-40B4-BE49-F238E27FC236}">
                  <a16:creationId xmlns:a16="http://schemas.microsoft.com/office/drawing/2014/main" id="{DBA840FE-95B4-B72C-4076-31AAC15E1AB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-3421872" y="3396692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爱设计-1-41">
              <a:extLst>
                <a:ext uri="{FF2B5EF4-FFF2-40B4-BE49-F238E27FC236}">
                  <a16:creationId xmlns:a16="http://schemas.microsoft.com/office/drawing/2014/main" id="{109547F0-2B87-C067-BB97-BB328AB73D9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77013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爱设计-1-42">
              <a:extLst>
                <a:ext uri="{FF2B5EF4-FFF2-40B4-BE49-F238E27FC236}">
                  <a16:creationId xmlns:a16="http://schemas.microsoft.com/office/drawing/2014/main" id="{AB5C6B7F-A45C-9E94-6B48-D0996095DB5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41153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爱设计-1-43">
              <a:extLst>
                <a:ext uri="{FF2B5EF4-FFF2-40B4-BE49-F238E27FC236}">
                  <a16:creationId xmlns:a16="http://schemas.microsoft.com/office/drawing/2014/main" id="{41F0B625-C09B-1145-2E13-DC5B2AC8D60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805294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爱设计-1-44">
              <a:extLst>
                <a:ext uri="{FF2B5EF4-FFF2-40B4-BE49-F238E27FC236}">
                  <a16:creationId xmlns:a16="http://schemas.microsoft.com/office/drawing/2014/main" id="{75051802-A4D2-CC4F-D087-879EF682AD6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69435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爱设计-1-45">
              <a:extLst>
                <a:ext uri="{FF2B5EF4-FFF2-40B4-BE49-F238E27FC236}">
                  <a16:creationId xmlns:a16="http://schemas.microsoft.com/office/drawing/2014/main" id="{BF399A72-D975-A6E0-8DD1-7978C9BAB0B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33576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爱设计-1-46">
              <a:extLst>
                <a:ext uri="{FF2B5EF4-FFF2-40B4-BE49-F238E27FC236}">
                  <a16:creationId xmlns:a16="http://schemas.microsoft.com/office/drawing/2014/main" id="{AB14F332-895B-7CEB-5165-335A31078587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97718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爱设计-1-47">
              <a:extLst>
                <a:ext uri="{FF2B5EF4-FFF2-40B4-BE49-F238E27FC236}">
                  <a16:creationId xmlns:a16="http://schemas.microsoft.com/office/drawing/2014/main" id="{86600E13-5AA8-E431-A247-8A8625CE1E42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61859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爱设计-1-48">
              <a:extLst>
                <a:ext uri="{FF2B5EF4-FFF2-40B4-BE49-F238E27FC236}">
                  <a16:creationId xmlns:a16="http://schemas.microsoft.com/office/drawing/2014/main" id="{E50C61DA-2561-420D-7248-5DE6A17F9C1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626000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爱设计-1-49">
              <a:extLst>
                <a:ext uri="{FF2B5EF4-FFF2-40B4-BE49-F238E27FC236}">
                  <a16:creationId xmlns:a16="http://schemas.microsoft.com/office/drawing/2014/main" id="{CABF38C8-0FFD-0785-94C0-5AC27AAFDB9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90141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爱设计-1-50">
              <a:extLst>
                <a:ext uri="{FF2B5EF4-FFF2-40B4-BE49-F238E27FC236}">
                  <a16:creationId xmlns:a16="http://schemas.microsoft.com/office/drawing/2014/main" id="{5746DEBC-4CCD-CCF7-63E8-1A362B282F8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542828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爱设计-1-51">
              <a:extLst>
                <a:ext uri="{FF2B5EF4-FFF2-40B4-BE49-F238E27FC236}">
                  <a16:creationId xmlns:a16="http://schemas.microsoft.com/office/drawing/2014/main" id="{D86B024D-B1BC-D2AD-2A09-7868B82F8DA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5184240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爱设计-1-52">
              <a:extLst>
                <a:ext uri="{FF2B5EF4-FFF2-40B4-BE49-F238E27FC236}">
                  <a16:creationId xmlns:a16="http://schemas.microsoft.com/office/drawing/2014/main" id="{30CD740E-2887-88ED-12D2-77989A2D028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825652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爱设计-1-53">
              <a:extLst>
                <a:ext uri="{FF2B5EF4-FFF2-40B4-BE49-F238E27FC236}">
                  <a16:creationId xmlns:a16="http://schemas.microsoft.com/office/drawing/2014/main" id="{FE7C8B5A-E162-F907-39BE-C0CF2A61F20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467064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爱设计-1-54">
              <a:extLst>
                <a:ext uri="{FF2B5EF4-FFF2-40B4-BE49-F238E27FC236}">
                  <a16:creationId xmlns:a16="http://schemas.microsoft.com/office/drawing/2014/main" id="{32A62C5E-568D-6357-7587-A056ABFC154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4108476" y="3382435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爱设计-1-55">
              <a:extLst>
                <a:ext uri="{FF2B5EF4-FFF2-40B4-BE49-F238E27FC236}">
                  <a16:creationId xmlns:a16="http://schemas.microsoft.com/office/drawing/2014/main" id="{315D4E29-90C3-B767-C35C-F4D1D20C8D1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3749888" y="3396692"/>
              <a:ext cx="6843743" cy="0"/>
            </a:xfrm>
            <a:prstGeom prst="line">
              <a:avLst/>
            </a:prstGeom>
            <a:ln w="63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爱设计-2">
            <a:extLst>
              <a:ext uri="{FF2B5EF4-FFF2-40B4-BE49-F238E27FC236}">
                <a16:creationId xmlns:a16="http://schemas.microsoft.com/office/drawing/2014/main" id="{7CF31000-73DC-7A1D-A336-3CCF9DD487D0}"/>
              </a:ext>
            </a:extLst>
          </p:cNvPr>
          <p:cNvGrpSpPr/>
          <p:nvPr/>
        </p:nvGrpSpPr>
        <p:grpSpPr>
          <a:xfrm>
            <a:off x="557317" y="187883"/>
            <a:ext cx="11057214" cy="261610"/>
            <a:chOff x="557317" y="187883"/>
            <a:chExt cx="11057214" cy="261610"/>
          </a:xfrm>
        </p:grpSpPr>
        <p:sp>
          <p:nvSpPr>
            <p:cNvPr id="121" name="爱设计-2-1">
              <a:extLst>
                <a:ext uri="{FF2B5EF4-FFF2-40B4-BE49-F238E27FC236}">
                  <a16:creationId xmlns:a16="http://schemas.microsoft.com/office/drawing/2014/main" id="{DCE91955-5D83-5B0E-1B99-7E5AC15E3342}"/>
                </a:ext>
              </a:extLst>
            </p:cNvPr>
            <p:cNvSpPr txBox="1"/>
            <p:nvPr/>
          </p:nvSpPr>
          <p:spPr>
            <a:xfrm>
              <a:off x="10586590" y="187883"/>
              <a:ext cx="102794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bg1"/>
                  </a:solidFill>
                </a:rPr>
                <a:t>20XX-20XX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22" name="爱设计-2-2">
              <a:extLst>
                <a:ext uri="{FF2B5EF4-FFF2-40B4-BE49-F238E27FC236}">
                  <a16:creationId xmlns:a16="http://schemas.microsoft.com/office/drawing/2014/main" id="{1DE5FE1B-C9F5-569F-8FEF-6A3F448B3B6E}"/>
                </a:ext>
              </a:extLst>
            </p:cNvPr>
            <p:cNvSpPr txBox="1"/>
            <p:nvPr/>
          </p:nvSpPr>
          <p:spPr>
            <a:xfrm>
              <a:off x="557317" y="187883"/>
              <a:ext cx="247036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</a:rPr>
                <a:t>20XX Year End Summary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sp>
        <p:nvSpPr>
          <p:cNvPr id="125" name="爱设计-3">
            <a:extLst>
              <a:ext uri="{FF2B5EF4-FFF2-40B4-BE49-F238E27FC236}">
                <a16:creationId xmlns:a16="http://schemas.microsoft.com/office/drawing/2014/main" id="{7AC38F76-3552-22AA-FAED-3C7C9D2FF309}"/>
              </a:ext>
            </a:extLst>
          </p:cNvPr>
          <p:cNvSpPr/>
          <p:nvPr/>
        </p:nvSpPr>
        <p:spPr>
          <a:xfrm>
            <a:off x="2372955" y="304799"/>
            <a:ext cx="14802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爱设计-4">
            <a:extLst>
              <a:ext uri="{FF2B5EF4-FFF2-40B4-BE49-F238E27FC236}">
                <a16:creationId xmlns:a16="http://schemas.microsoft.com/office/drawing/2014/main" id="{9F758DFD-BAE4-323C-5462-0AE5C80C942E}"/>
              </a:ext>
            </a:extLst>
          </p:cNvPr>
          <p:cNvSpPr/>
          <p:nvPr/>
        </p:nvSpPr>
        <p:spPr>
          <a:xfrm>
            <a:off x="2642293" y="304799"/>
            <a:ext cx="14802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4" name="爱设计-5">
            <a:extLst>
              <a:ext uri="{FF2B5EF4-FFF2-40B4-BE49-F238E27FC236}">
                <a16:creationId xmlns:a16="http://schemas.microsoft.com/office/drawing/2014/main" id="{C0CDD2D7-D879-E099-B5C4-2C4D7EBF5175}"/>
              </a:ext>
            </a:extLst>
          </p:cNvPr>
          <p:cNvGrpSpPr/>
          <p:nvPr/>
        </p:nvGrpSpPr>
        <p:grpSpPr>
          <a:xfrm>
            <a:off x="660400" y="3465513"/>
            <a:ext cx="0" cy="1639887"/>
            <a:chOff x="660400" y="3465513"/>
            <a:chExt cx="0" cy="1639887"/>
          </a:xfrm>
        </p:grpSpPr>
        <p:cxnSp>
          <p:nvCxnSpPr>
            <p:cNvPr id="135" name="爱设计-5-1">
              <a:extLst>
                <a:ext uri="{FF2B5EF4-FFF2-40B4-BE49-F238E27FC236}">
                  <a16:creationId xmlns:a16="http://schemas.microsoft.com/office/drawing/2014/main" id="{9A0F67FD-83D8-4E66-7CC3-8DC8076AC2EB}"/>
                </a:ext>
              </a:extLst>
            </p:cNvPr>
            <p:cNvCxnSpPr/>
            <p:nvPr/>
          </p:nvCxnSpPr>
          <p:spPr>
            <a:xfrm>
              <a:off x="660400" y="3465513"/>
              <a:ext cx="0" cy="45677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爱设计-5-2">
              <a:extLst>
                <a:ext uri="{FF2B5EF4-FFF2-40B4-BE49-F238E27FC236}">
                  <a16:creationId xmlns:a16="http://schemas.microsoft.com/office/drawing/2014/main" id="{F1674345-B0E8-A69A-52EE-983D7AADDE66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4159720"/>
              <a:ext cx="0" cy="27096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爱设计-5-3">
              <a:extLst>
                <a:ext uri="{FF2B5EF4-FFF2-40B4-BE49-F238E27FC236}">
                  <a16:creationId xmlns:a16="http://schemas.microsoft.com/office/drawing/2014/main" id="{DA5AA724-6B7E-9A6E-5CB4-34CC010083DC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4668109"/>
              <a:ext cx="0" cy="1380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爱设计-5-4">
              <a:extLst>
                <a:ext uri="{FF2B5EF4-FFF2-40B4-BE49-F238E27FC236}">
                  <a16:creationId xmlns:a16="http://schemas.microsoft.com/office/drawing/2014/main" id="{7237B9B4-2B93-CB79-2799-CB83F3A0D9B6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5043568"/>
              <a:ext cx="0" cy="618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6" name="爱设计-6">
            <a:extLst>
              <a:ext uri="{FF2B5EF4-FFF2-40B4-BE49-F238E27FC236}">
                <a16:creationId xmlns:a16="http://schemas.microsoft.com/office/drawing/2014/main" id="{7FCC7712-2AD7-1BF5-173B-F2C2B19CB4C0}"/>
              </a:ext>
            </a:extLst>
          </p:cNvPr>
          <p:cNvCxnSpPr/>
          <p:nvPr/>
        </p:nvCxnSpPr>
        <p:spPr>
          <a:xfrm>
            <a:off x="660400" y="6389435"/>
            <a:ext cx="1081441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爱设计-7">
            <a:extLst>
              <a:ext uri="{FF2B5EF4-FFF2-40B4-BE49-F238E27FC236}">
                <a16:creationId xmlns:a16="http://schemas.microsoft.com/office/drawing/2014/main" id="{E8D6F3BD-95D4-47EA-9CB6-D2D1046C1481}"/>
              </a:ext>
            </a:extLst>
          </p:cNvPr>
          <p:cNvSpPr txBox="1"/>
          <p:nvPr/>
        </p:nvSpPr>
        <p:spPr>
          <a:xfrm>
            <a:off x="11271512" y="1296229"/>
            <a:ext cx="346249" cy="4991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/>
                </a:solidFill>
              </a:rPr>
              <a:t>DESIGNAISHEJI</a:t>
            </a:r>
          </a:p>
        </p:txBody>
      </p:sp>
      <p:grpSp>
        <p:nvGrpSpPr>
          <p:cNvPr id="176" name="爱设计-8">
            <a:extLst>
              <a:ext uri="{FF2B5EF4-FFF2-40B4-BE49-F238E27FC236}">
                <a16:creationId xmlns:a16="http://schemas.microsoft.com/office/drawing/2014/main" id="{9FDF9C2E-3F65-C5CC-08B1-13474660E769}"/>
              </a:ext>
            </a:extLst>
          </p:cNvPr>
          <p:cNvGrpSpPr/>
          <p:nvPr/>
        </p:nvGrpSpPr>
        <p:grpSpPr>
          <a:xfrm>
            <a:off x="621543" y="6443371"/>
            <a:ext cx="10922285" cy="276999"/>
            <a:chOff x="621543" y="6443371"/>
            <a:chExt cx="10922285" cy="276999"/>
          </a:xfrm>
        </p:grpSpPr>
        <p:sp>
          <p:nvSpPr>
            <p:cNvPr id="173" name="爱设计-8-1">
              <a:extLst>
                <a:ext uri="{FF2B5EF4-FFF2-40B4-BE49-F238E27FC236}">
                  <a16:creationId xmlns:a16="http://schemas.microsoft.com/office/drawing/2014/main" id="{4A78C09D-A5E9-8577-EA0F-888460D6361E}"/>
                </a:ext>
              </a:extLst>
            </p:cNvPr>
            <p:cNvSpPr txBox="1"/>
            <p:nvPr/>
          </p:nvSpPr>
          <p:spPr>
            <a:xfrm>
              <a:off x="8827918" y="6443371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Aisheji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Powerpoint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 Design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4" name="爱设计-8-2">
              <a:extLst>
                <a:ext uri="{FF2B5EF4-FFF2-40B4-BE49-F238E27FC236}">
                  <a16:creationId xmlns:a16="http://schemas.microsoft.com/office/drawing/2014/main" id="{C13C189E-EFFF-5EA6-BC9A-996DE235188A}"/>
                </a:ext>
              </a:extLst>
            </p:cNvPr>
            <p:cNvSpPr txBox="1"/>
            <p:nvPr/>
          </p:nvSpPr>
          <p:spPr>
            <a:xfrm>
              <a:off x="621543" y="6443371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Advertising annual summary report</a:t>
              </a:r>
            </a:p>
          </p:txBody>
        </p:sp>
      </p:grpSp>
      <p:grpSp>
        <p:nvGrpSpPr>
          <p:cNvPr id="4" name="爱设计-9">
            <a:extLst>
              <a:ext uri="{FF2B5EF4-FFF2-40B4-BE49-F238E27FC236}">
                <a16:creationId xmlns:a16="http://schemas.microsoft.com/office/drawing/2014/main" id="{B2A81708-D4F4-8662-610C-053C1037202E}"/>
              </a:ext>
            </a:extLst>
          </p:cNvPr>
          <p:cNvGrpSpPr/>
          <p:nvPr/>
        </p:nvGrpSpPr>
        <p:grpSpPr>
          <a:xfrm>
            <a:off x="10167464" y="649036"/>
            <a:ext cx="1378223" cy="402673"/>
            <a:chOff x="10346364" y="649036"/>
            <a:chExt cx="1378223" cy="402673"/>
          </a:xfrm>
          <a:solidFill>
            <a:schemeClr val="accent2"/>
          </a:solidFill>
        </p:grpSpPr>
        <p:sp>
          <p:nvSpPr>
            <p:cNvPr id="7" name="爱设计-9-1">
              <a:extLst>
                <a:ext uri="{FF2B5EF4-FFF2-40B4-BE49-F238E27FC236}">
                  <a16:creationId xmlns:a16="http://schemas.microsoft.com/office/drawing/2014/main" id="{774FB4BF-3B18-14B4-0D90-686BC9ADDE2B}"/>
                </a:ext>
              </a:extLst>
            </p:cNvPr>
            <p:cNvSpPr/>
            <p:nvPr/>
          </p:nvSpPr>
          <p:spPr>
            <a:xfrm rot="16200000">
              <a:off x="11349684" y="676807"/>
              <a:ext cx="402673" cy="3471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爱设计-9-2">
              <a:extLst>
                <a:ext uri="{FF2B5EF4-FFF2-40B4-BE49-F238E27FC236}">
                  <a16:creationId xmlns:a16="http://schemas.microsoft.com/office/drawing/2014/main" id="{BF998778-7A37-7B6B-3DBA-A65CC520BE79}"/>
                </a:ext>
              </a:extLst>
            </p:cNvPr>
            <p:cNvSpPr/>
            <p:nvPr/>
          </p:nvSpPr>
          <p:spPr>
            <a:xfrm rot="16200000">
              <a:off x="11012005" y="676807"/>
              <a:ext cx="402673" cy="3471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爱设计-9-3">
              <a:extLst>
                <a:ext uri="{FF2B5EF4-FFF2-40B4-BE49-F238E27FC236}">
                  <a16:creationId xmlns:a16="http://schemas.microsoft.com/office/drawing/2014/main" id="{52FEE827-0D9E-9832-1502-5EA2C61F7409}"/>
                </a:ext>
              </a:extLst>
            </p:cNvPr>
            <p:cNvSpPr/>
            <p:nvPr/>
          </p:nvSpPr>
          <p:spPr>
            <a:xfrm rot="16200000">
              <a:off x="10736755" y="732376"/>
              <a:ext cx="402673" cy="23599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爱设计-9-4">
              <a:extLst>
                <a:ext uri="{FF2B5EF4-FFF2-40B4-BE49-F238E27FC236}">
                  <a16:creationId xmlns:a16="http://schemas.microsoft.com/office/drawing/2014/main" id="{79A7FDF3-5B61-E005-5A0F-E4D169A6DC2B}"/>
                </a:ext>
              </a:extLst>
            </p:cNvPr>
            <p:cNvSpPr/>
            <p:nvPr/>
          </p:nvSpPr>
          <p:spPr>
            <a:xfrm rot="16200000">
              <a:off x="10499599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爱设计-9-5">
              <a:extLst>
                <a:ext uri="{FF2B5EF4-FFF2-40B4-BE49-F238E27FC236}">
                  <a16:creationId xmlns:a16="http://schemas.microsoft.com/office/drawing/2014/main" id="{735E49ED-29B9-5A1B-4144-02549E3CD049}"/>
                </a:ext>
              </a:extLst>
            </p:cNvPr>
            <p:cNvSpPr/>
            <p:nvPr/>
          </p:nvSpPr>
          <p:spPr>
            <a:xfrm rot="16200000">
              <a:off x="10263024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爱设计-10">
            <a:extLst>
              <a:ext uri="{FF2B5EF4-FFF2-40B4-BE49-F238E27FC236}">
                <a16:creationId xmlns:a16="http://schemas.microsoft.com/office/drawing/2014/main" id="{88980982-658A-06DD-92CE-E9976221DD3D}"/>
              </a:ext>
            </a:extLst>
          </p:cNvPr>
          <p:cNvGrpSpPr/>
          <p:nvPr/>
        </p:nvGrpSpPr>
        <p:grpSpPr>
          <a:xfrm>
            <a:off x="862856" y="732639"/>
            <a:ext cx="852654" cy="650177"/>
            <a:chOff x="10539246" y="468403"/>
            <a:chExt cx="979654" cy="747019"/>
          </a:xfrm>
          <a:solidFill>
            <a:schemeClr val="bg1"/>
          </a:solidFill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B1A885CC-F274-0289-E1F8-8F2BE407DEFA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66" name="爱设计-10-1">
                <a:extLst>
                  <a:ext uri="{FF2B5EF4-FFF2-40B4-BE49-F238E27FC236}">
                    <a16:creationId xmlns:a16="http://schemas.microsoft.com/office/drawing/2014/main" id="{3326F46D-F4C4-DB51-4D1B-BF4D8A91E596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爱设计-10-2">
                <a:extLst>
                  <a:ext uri="{FF2B5EF4-FFF2-40B4-BE49-F238E27FC236}">
                    <a16:creationId xmlns:a16="http://schemas.microsoft.com/office/drawing/2014/main" id="{829B0F5D-24A4-F197-DE19-CA4C06DD8FEA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爱设计-10-3">
                <a:extLst>
                  <a:ext uri="{FF2B5EF4-FFF2-40B4-BE49-F238E27FC236}">
                    <a16:creationId xmlns:a16="http://schemas.microsoft.com/office/drawing/2014/main" id="{520F6160-B2BF-150A-3359-F25570A6945A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爱设计-10-4">
                <a:extLst>
                  <a:ext uri="{FF2B5EF4-FFF2-40B4-BE49-F238E27FC236}">
                    <a16:creationId xmlns:a16="http://schemas.microsoft.com/office/drawing/2014/main" id="{C30B5BB3-61B9-E75F-40A7-BE171ED7963B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爱设计-10-5">
                <a:extLst>
                  <a:ext uri="{FF2B5EF4-FFF2-40B4-BE49-F238E27FC236}">
                    <a16:creationId xmlns:a16="http://schemas.microsoft.com/office/drawing/2014/main" id="{BB511C4E-C64E-950D-4CE1-32A866316968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爱设计-10-6">
                <a:extLst>
                  <a:ext uri="{FF2B5EF4-FFF2-40B4-BE49-F238E27FC236}">
                    <a16:creationId xmlns:a16="http://schemas.microsoft.com/office/drawing/2014/main" id="{95D999C8-F6BD-977A-3982-F27568B75BA2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爱设计-10-7">
                <a:extLst>
                  <a:ext uri="{FF2B5EF4-FFF2-40B4-BE49-F238E27FC236}">
                    <a16:creationId xmlns:a16="http://schemas.microsoft.com/office/drawing/2014/main" id="{B5900827-0372-E4AB-BB0F-3EAFD4D70E15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爱设计-10-8">
                <a:extLst>
                  <a:ext uri="{FF2B5EF4-FFF2-40B4-BE49-F238E27FC236}">
                    <a16:creationId xmlns:a16="http://schemas.microsoft.com/office/drawing/2014/main" id="{CC50F462-BE0C-BA96-65A4-BB7FAF5D0FDE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2" name="爱设计-10-9">
              <a:extLst>
                <a:ext uri="{FF2B5EF4-FFF2-40B4-BE49-F238E27FC236}">
                  <a16:creationId xmlns:a16="http://schemas.microsoft.com/office/drawing/2014/main" id="{4EA986A1-99CA-7870-022B-A443C7541409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3" name="爱设计-11">
            <a:extLst>
              <a:ext uri="{FF2B5EF4-FFF2-40B4-BE49-F238E27FC236}">
                <a16:creationId xmlns:a16="http://schemas.microsoft.com/office/drawing/2014/main" id="{14ABB085-AA6A-E355-8ADD-C1E2B6508EA4}"/>
              </a:ext>
            </a:extLst>
          </p:cNvPr>
          <p:cNvGrpSpPr/>
          <p:nvPr/>
        </p:nvGrpSpPr>
        <p:grpSpPr>
          <a:xfrm>
            <a:off x="1585385" y="1784558"/>
            <a:ext cx="9213643" cy="3295900"/>
            <a:chOff x="1699272" y="1784558"/>
            <a:chExt cx="9213643" cy="3295900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00382012-DE1C-661A-AA6C-226D01260BAB}"/>
                </a:ext>
              </a:extLst>
            </p:cNvPr>
            <p:cNvGrpSpPr/>
            <p:nvPr/>
          </p:nvGrpSpPr>
          <p:grpSpPr>
            <a:xfrm>
              <a:off x="1699272" y="1784558"/>
              <a:ext cx="3364912" cy="3295900"/>
              <a:chOff x="1278157" y="1579030"/>
              <a:chExt cx="3364912" cy="3295900"/>
            </a:xfrm>
          </p:grpSpPr>
          <p:sp>
            <p:nvSpPr>
              <p:cNvPr id="180" name="爱设计-11-1">
                <a:extLst>
                  <a:ext uri="{FF2B5EF4-FFF2-40B4-BE49-F238E27FC236}">
                    <a16:creationId xmlns:a16="http://schemas.microsoft.com/office/drawing/2014/main" id="{DAA9C2EE-D197-BF84-BEE3-A09873F5A790}"/>
                  </a:ext>
                </a:extLst>
              </p:cNvPr>
              <p:cNvSpPr/>
              <p:nvPr/>
            </p:nvSpPr>
            <p:spPr>
              <a:xfrm>
                <a:off x="1347169" y="1579030"/>
                <a:ext cx="3295900" cy="32959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/>
                  </a:gs>
                  <a:gs pos="88000">
                    <a:schemeClr val="accent2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>
                <a:outerShdw blurRad="254000" dist="127000" dir="5400000" algn="t" rotWithShape="0">
                  <a:schemeClr val="accent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爱设计-11-2">
                <a:extLst>
                  <a:ext uri="{FF2B5EF4-FFF2-40B4-BE49-F238E27FC236}">
                    <a16:creationId xmlns:a16="http://schemas.microsoft.com/office/drawing/2014/main" id="{9E5B9AFF-3ECC-F0F4-A027-274A6E9205EB}"/>
                  </a:ext>
                </a:extLst>
              </p:cNvPr>
              <p:cNvSpPr txBox="1"/>
              <p:nvPr/>
            </p:nvSpPr>
            <p:spPr>
              <a:xfrm>
                <a:off x="1278157" y="2134975"/>
                <a:ext cx="3029669" cy="2215991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</a:schemeClr>
                        </a:gs>
                        <a:gs pos="60000">
                          <a:schemeClr val="accent3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3">
                          <a:alpha val="20000"/>
                        </a:schemeClr>
                      </a:outerShdw>
                    </a:effectLst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3800" b="0" i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15000"/>
                        </a:srgbClr>
                      </a:outerShdw>
                    </a:effectLst>
                    <a:latin typeface="字由文艺黑" panose="00020600040101010101" pitchFamily="18" charset="-122"/>
                    <a:ea typeface="字由文艺黑" panose="00020600040101010101" pitchFamily="18" charset="-122"/>
                  </a:rPr>
                  <a:t>02</a:t>
                </a:r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6CBAD873-616A-C6B4-B8D0-D6E8BB479783}"/>
                </a:ext>
              </a:extLst>
            </p:cNvPr>
            <p:cNvGrpSpPr/>
            <p:nvPr/>
          </p:nvGrpSpPr>
          <p:grpSpPr>
            <a:xfrm>
              <a:off x="5708922" y="2687619"/>
              <a:ext cx="5203993" cy="1725746"/>
              <a:chOff x="5724695" y="2540602"/>
              <a:chExt cx="5203993" cy="1725746"/>
            </a:xfrm>
          </p:grpSpPr>
          <p:grpSp>
            <p:nvGrpSpPr>
              <p:cNvPr id="127" name="组合 126">
                <a:extLst>
                  <a:ext uri="{FF2B5EF4-FFF2-40B4-BE49-F238E27FC236}">
                    <a16:creationId xmlns:a16="http://schemas.microsoft.com/office/drawing/2014/main" id="{DFAD4A79-BC60-2865-87E0-27161AC424EE}"/>
                  </a:ext>
                </a:extLst>
              </p:cNvPr>
              <p:cNvGrpSpPr/>
              <p:nvPr/>
            </p:nvGrpSpPr>
            <p:grpSpPr>
              <a:xfrm>
                <a:off x="5733316" y="3711802"/>
                <a:ext cx="4007597" cy="554546"/>
                <a:chOff x="5733316" y="3641743"/>
                <a:chExt cx="4007597" cy="554546"/>
              </a:xfrm>
            </p:grpSpPr>
            <p:sp>
              <p:nvSpPr>
                <p:cNvPr id="93" name="爱设计-11-3">
                  <a:extLst>
                    <a:ext uri="{FF2B5EF4-FFF2-40B4-BE49-F238E27FC236}">
                      <a16:creationId xmlns:a16="http://schemas.microsoft.com/office/drawing/2014/main" id="{96940991-1AE2-D2BE-5D75-09D55B62C306}"/>
                    </a:ext>
                  </a:extLst>
                </p:cNvPr>
                <p:cNvSpPr/>
                <p:nvPr/>
              </p:nvSpPr>
              <p:spPr>
                <a:xfrm>
                  <a:off x="5794507" y="3702754"/>
                  <a:ext cx="3887359" cy="434468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4" name="组合 123">
                  <a:extLst>
                    <a:ext uri="{FF2B5EF4-FFF2-40B4-BE49-F238E27FC236}">
                      <a16:creationId xmlns:a16="http://schemas.microsoft.com/office/drawing/2014/main" id="{1FA0B34A-CF50-F5B7-E5A6-0423A1F979A6}"/>
                    </a:ext>
                  </a:extLst>
                </p:cNvPr>
                <p:cNvGrpSpPr/>
                <p:nvPr/>
              </p:nvGrpSpPr>
              <p:grpSpPr>
                <a:xfrm>
                  <a:off x="9622779" y="3641743"/>
                  <a:ext cx="118134" cy="554546"/>
                  <a:chOff x="10242242" y="3641743"/>
                  <a:chExt cx="118134" cy="554546"/>
                </a:xfrm>
              </p:grpSpPr>
              <p:sp>
                <p:nvSpPr>
                  <p:cNvPr id="94" name="爱设计-11-4">
                    <a:extLst>
                      <a:ext uri="{FF2B5EF4-FFF2-40B4-BE49-F238E27FC236}">
                        <a16:creationId xmlns:a16="http://schemas.microsoft.com/office/drawing/2014/main" id="{7625382D-2F5B-EECF-FE06-C525E83C3049}"/>
                      </a:ext>
                    </a:extLst>
                  </p:cNvPr>
                  <p:cNvSpPr/>
                  <p:nvPr/>
                </p:nvSpPr>
                <p:spPr>
                  <a:xfrm>
                    <a:off x="10242242" y="3641743"/>
                    <a:ext cx="118134" cy="118134"/>
                  </a:xfrm>
                  <a:prstGeom prst="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爱设计-11-5">
                    <a:extLst>
                      <a:ext uri="{FF2B5EF4-FFF2-40B4-BE49-F238E27FC236}">
                        <a16:creationId xmlns:a16="http://schemas.microsoft.com/office/drawing/2014/main" id="{E95C9AA5-9E17-C708-7037-17FD88C1C0F3}"/>
                      </a:ext>
                    </a:extLst>
                  </p:cNvPr>
                  <p:cNvSpPr/>
                  <p:nvPr/>
                </p:nvSpPr>
                <p:spPr>
                  <a:xfrm>
                    <a:off x="10242242" y="4078155"/>
                    <a:ext cx="118134" cy="118134"/>
                  </a:xfrm>
                  <a:prstGeom prst="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7" name="爱设计-11-6">
                  <a:extLst>
                    <a:ext uri="{FF2B5EF4-FFF2-40B4-BE49-F238E27FC236}">
                      <a16:creationId xmlns:a16="http://schemas.microsoft.com/office/drawing/2014/main" id="{24565B3F-1FE6-161D-BC50-A43FAC8FAD06}"/>
                    </a:ext>
                  </a:extLst>
                </p:cNvPr>
                <p:cNvSpPr/>
                <p:nvPr/>
              </p:nvSpPr>
              <p:spPr>
                <a:xfrm>
                  <a:off x="5733316" y="3641743"/>
                  <a:ext cx="118134" cy="118134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爱设计-11-7">
                  <a:extLst>
                    <a:ext uri="{FF2B5EF4-FFF2-40B4-BE49-F238E27FC236}">
                      <a16:creationId xmlns:a16="http://schemas.microsoft.com/office/drawing/2014/main" id="{291747F2-C0BB-9402-86CD-52A57BDBF752}"/>
                    </a:ext>
                  </a:extLst>
                </p:cNvPr>
                <p:cNvSpPr/>
                <p:nvPr/>
              </p:nvSpPr>
              <p:spPr>
                <a:xfrm>
                  <a:off x="5733316" y="4078155"/>
                  <a:ext cx="118134" cy="118134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爱设计-11-8">
                  <a:extLst>
                    <a:ext uri="{FF2B5EF4-FFF2-40B4-BE49-F238E27FC236}">
                      <a16:creationId xmlns:a16="http://schemas.microsoft.com/office/drawing/2014/main" id="{D1B7E2B8-8026-B51A-5284-96C83537E569}"/>
                    </a:ext>
                  </a:extLst>
                </p:cNvPr>
                <p:cNvSpPr txBox="1"/>
                <p:nvPr/>
              </p:nvSpPr>
              <p:spPr>
                <a:xfrm>
                  <a:off x="6005887" y="3795906"/>
                  <a:ext cx="3556440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>
                    <a:defRPr sz="3200" spc="30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accent4"/>
                          </a:gs>
                        </a:gsLst>
                        <a:lin ang="2700000" scaled="0"/>
                      </a:gradFill>
                      <a:latin typeface="+mj-ea"/>
                      <a:ea typeface="+mj-ea"/>
                    </a:defRPr>
                  </a:lvl1pPr>
                </a:lstStyle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sz="1600" spc="0" dirty="0">
                      <a:solidFill>
                        <a:schemeClr val="bg1"/>
                      </a:solidFill>
                      <a:latin typeface="+mn-ea"/>
                      <a:ea typeface="+mn-ea"/>
                      <a:cs typeface="OPPOSans H" panose="00020600040101010101" pitchFamily="18" charset="-122"/>
                    </a:rPr>
                    <a:t>WORK RESULTS SHOW</a:t>
                  </a:r>
                </a:p>
              </p:txBody>
            </p:sp>
          </p:grpSp>
          <p:sp>
            <p:nvSpPr>
              <p:cNvPr id="113" name="爱设计-11-9">
                <a:extLst>
                  <a:ext uri="{FF2B5EF4-FFF2-40B4-BE49-F238E27FC236}">
                    <a16:creationId xmlns:a16="http://schemas.microsoft.com/office/drawing/2014/main" id="{937EDEB3-956F-B0C2-16FE-AA03D29F9EA6}"/>
                  </a:ext>
                </a:extLst>
              </p:cNvPr>
              <p:cNvSpPr txBox="1"/>
              <p:nvPr/>
            </p:nvSpPr>
            <p:spPr>
              <a:xfrm>
                <a:off x="5724695" y="2540602"/>
                <a:ext cx="5203993" cy="101566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6600" spc="0" dirty="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业绩成果展示</a:t>
                </a:r>
              </a:p>
            </p:txBody>
          </p:sp>
        </p:grpSp>
      </p:grpSp>
      <p:grpSp>
        <p:nvGrpSpPr>
          <p:cNvPr id="2" name="爱设计-12">
            <a:extLst>
              <a:ext uri="{FF2B5EF4-FFF2-40B4-BE49-F238E27FC236}">
                <a16:creationId xmlns:a16="http://schemas.microsoft.com/office/drawing/2014/main" id="{F9E4B046-8E07-1CBB-D419-8C372AD9293C}"/>
              </a:ext>
            </a:extLst>
          </p:cNvPr>
          <p:cNvGrpSpPr/>
          <p:nvPr/>
        </p:nvGrpSpPr>
        <p:grpSpPr>
          <a:xfrm>
            <a:off x="10505962" y="2313171"/>
            <a:ext cx="343228" cy="343226"/>
            <a:chOff x="10243767" y="2205065"/>
            <a:chExt cx="519863" cy="519863"/>
          </a:xfrm>
        </p:grpSpPr>
        <p:sp>
          <p:nvSpPr>
            <p:cNvPr id="3" name="爱设计-12-1">
              <a:extLst>
                <a:ext uri="{FF2B5EF4-FFF2-40B4-BE49-F238E27FC236}">
                  <a16:creationId xmlns:a16="http://schemas.microsoft.com/office/drawing/2014/main" id="{07142A98-422D-97CD-CAB9-3246A2AC550C}"/>
                </a:ext>
              </a:extLst>
            </p:cNvPr>
            <p:cNvSpPr/>
            <p:nvPr/>
          </p:nvSpPr>
          <p:spPr>
            <a:xfrm>
              <a:off x="10243767" y="2420027"/>
              <a:ext cx="519863" cy="899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爱设计-12-2">
              <a:extLst>
                <a:ext uri="{FF2B5EF4-FFF2-40B4-BE49-F238E27FC236}">
                  <a16:creationId xmlns:a16="http://schemas.microsoft.com/office/drawing/2014/main" id="{00CD25E1-A444-9A12-2102-1282E126AB46}"/>
                </a:ext>
              </a:extLst>
            </p:cNvPr>
            <p:cNvSpPr/>
            <p:nvPr/>
          </p:nvSpPr>
          <p:spPr>
            <a:xfrm rot="5400000">
              <a:off x="10243767" y="2420027"/>
              <a:ext cx="519863" cy="899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78871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爱设计-1">
            <a:extLst>
              <a:ext uri="{FF2B5EF4-FFF2-40B4-BE49-F238E27FC236}">
                <a16:creationId xmlns:a16="http://schemas.microsoft.com/office/drawing/2014/main" id="{5B63DAEC-D00C-2CED-44CF-965895CC4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6"/>
            <a:ext cx="12193057" cy="6858594"/>
          </a:xfrm>
          <a:prstGeom prst="rect">
            <a:avLst/>
          </a:prstGeom>
        </p:spPr>
      </p:pic>
      <p:grpSp>
        <p:nvGrpSpPr>
          <p:cNvPr id="2" name="爱设计-2">
            <a:extLst>
              <a:ext uri="{FF2B5EF4-FFF2-40B4-BE49-F238E27FC236}">
                <a16:creationId xmlns:a16="http://schemas.microsoft.com/office/drawing/2014/main" id="{F1D5889A-5917-34EC-AFA5-91DB19B5DE3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7E3740E8-B4A8-93E1-49AF-E1DCEF612B0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4" name="爱设计-2-2">
              <a:extLst>
                <a:ext uri="{FF2B5EF4-FFF2-40B4-BE49-F238E27FC236}">
                  <a16:creationId xmlns:a16="http://schemas.microsoft.com/office/drawing/2014/main" id="{098726B2-4F3A-E91F-12A6-EA1E76B2968F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5" name="爱设计-3">
            <a:extLst>
              <a:ext uri="{FF2B5EF4-FFF2-40B4-BE49-F238E27FC236}">
                <a16:creationId xmlns:a16="http://schemas.microsoft.com/office/drawing/2014/main" id="{B13D6F23-9BDE-55F0-AE76-263897D7E982}"/>
              </a:ext>
            </a:extLst>
          </p:cNvPr>
          <p:cNvSpPr/>
          <p:nvPr/>
        </p:nvSpPr>
        <p:spPr>
          <a:xfrm>
            <a:off x="4136571" y="2850941"/>
            <a:ext cx="3918858" cy="3918858"/>
          </a:xfrm>
          <a:prstGeom prst="ellipse">
            <a:avLst/>
          </a:prstGeom>
          <a:ln>
            <a:noFill/>
          </a:ln>
          <a:effectLst>
            <a:softEdge rad="1143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爱设计-4">
            <a:extLst>
              <a:ext uri="{FF2B5EF4-FFF2-40B4-BE49-F238E27FC236}">
                <a16:creationId xmlns:a16="http://schemas.microsoft.com/office/drawing/2014/main" id="{20A04923-DCE0-A2BE-AC88-6D7D70A43448}"/>
              </a:ext>
            </a:extLst>
          </p:cNvPr>
          <p:cNvSpPr/>
          <p:nvPr/>
        </p:nvSpPr>
        <p:spPr>
          <a:xfrm rot="5400000">
            <a:off x="1947874" y="1730713"/>
            <a:ext cx="1834243" cy="1834243"/>
          </a:xfrm>
          <a:prstGeom prst="arc">
            <a:avLst>
              <a:gd name="adj1" fmla="val 19104920"/>
              <a:gd name="adj2" fmla="val 5400000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爱设计-5">
            <a:extLst>
              <a:ext uri="{FF2B5EF4-FFF2-40B4-BE49-F238E27FC236}">
                <a16:creationId xmlns:a16="http://schemas.microsoft.com/office/drawing/2014/main" id="{0DCD1CF4-59B7-4C67-A87C-68EDDBEE353C}"/>
              </a:ext>
            </a:extLst>
          </p:cNvPr>
          <p:cNvSpPr txBox="1"/>
          <p:nvPr/>
        </p:nvSpPr>
        <p:spPr>
          <a:xfrm>
            <a:off x="660400" y="1634461"/>
            <a:ext cx="3217712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8" name="爱设计-6">
            <a:extLst>
              <a:ext uri="{FF2B5EF4-FFF2-40B4-BE49-F238E27FC236}">
                <a16:creationId xmlns:a16="http://schemas.microsoft.com/office/drawing/2014/main" id="{4BAC043C-3D5B-9D85-902D-CEFAD44D01F0}"/>
              </a:ext>
            </a:extLst>
          </p:cNvPr>
          <p:cNvSpPr txBox="1"/>
          <p:nvPr/>
        </p:nvSpPr>
        <p:spPr>
          <a:xfrm>
            <a:off x="3096327" y="2872807"/>
            <a:ext cx="761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NO.1</a:t>
            </a:r>
          </a:p>
        </p:txBody>
      </p:sp>
      <p:sp>
        <p:nvSpPr>
          <p:cNvPr id="9" name="爱设计-7">
            <a:extLst>
              <a:ext uri="{FF2B5EF4-FFF2-40B4-BE49-F238E27FC236}">
                <a16:creationId xmlns:a16="http://schemas.microsoft.com/office/drawing/2014/main" id="{CB4298A4-D9B8-7031-39A6-2DBB6AD299C9}"/>
              </a:ext>
            </a:extLst>
          </p:cNvPr>
          <p:cNvSpPr/>
          <p:nvPr/>
        </p:nvSpPr>
        <p:spPr>
          <a:xfrm rot="16200000" flipV="1">
            <a:off x="1947874" y="4185215"/>
            <a:ext cx="1834243" cy="1834243"/>
          </a:xfrm>
          <a:prstGeom prst="arc">
            <a:avLst>
              <a:gd name="adj1" fmla="val 19104920"/>
              <a:gd name="adj2" fmla="val 5400000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爱设计-8">
            <a:extLst>
              <a:ext uri="{FF2B5EF4-FFF2-40B4-BE49-F238E27FC236}">
                <a16:creationId xmlns:a16="http://schemas.microsoft.com/office/drawing/2014/main" id="{7381E6BE-C8F0-1131-FF18-EC9D11203DDD}"/>
              </a:ext>
            </a:extLst>
          </p:cNvPr>
          <p:cNvSpPr txBox="1"/>
          <p:nvPr/>
        </p:nvSpPr>
        <p:spPr>
          <a:xfrm>
            <a:off x="660400" y="5301488"/>
            <a:ext cx="3121717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提供标准化产品及服务</a:t>
            </a:r>
          </a:p>
        </p:txBody>
      </p:sp>
      <p:sp>
        <p:nvSpPr>
          <p:cNvPr id="11" name="爱设计-9">
            <a:extLst>
              <a:ext uri="{FF2B5EF4-FFF2-40B4-BE49-F238E27FC236}">
                <a16:creationId xmlns:a16="http://schemas.microsoft.com/office/drawing/2014/main" id="{4F7916B3-279B-8EEA-0665-5B98A53C86F1}"/>
              </a:ext>
            </a:extLst>
          </p:cNvPr>
          <p:cNvSpPr txBox="1"/>
          <p:nvPr/>
        </p:nvSpPr>
        <p:spPr>
          <a:xfrm>
            <a:off x="3076289" y="4508032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NO.3</a:t>
            </a:r>
          </a:p>
        </p:txBody>
      </p:sp>
      <p:sp>
        <p:nvSpPr>
          <p:cNvPr id="12" name="爱设计-10">
            <a:extLst>
              <a:ext uri="{FF2B5EF4-FFF2-40B4-BE49-F238E27FC236}">
                <a16:creationId xmlns:a16="http://schemas.microsoft.com/office/drawing/2014/main" id="{D9998994-F3B0-631F-0FA9-A284E7E2359A}"/>
              </a:ext>
            </a:extLst>
          </p:cNvPr>
          <p:cNvSpPr/>
          <p:nvPr/>
        </p:nvSpPr>
        <p:spPr>
          <a:xfrm rot="16200000" flipH="1">
            <a:off x="8045021" y="1730713"/>
            <a:ext cx="1834243" cy="1834243"/>
          </a:xfrm>
          <a:prstGeom prst="arc">
            <a:avLst>
              <a:gd name="adj1" fmla="val 19104920"/>
              <a:gd name="adj2" fmla="val 5400000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爱设计-11">
            <a:extLst>
              <a:ext uri="{FF2B5EF4-FFF2-40B4-BE49-F238E27FC236}">
                <a16:creationId xmlns:a16="http://schemas.microsoft.com/office/drawing/2014/main" id="{D7BDFACB-18B2-F98A-82C4-0DA69CA40F0A}"/>
              </a:ext>
            </a:extLst>
          </p:cNvPr>
          <p:cNvSpPr txBox="1"/>
          <p:nvPr/>
        </p:nvSpPr>
        <p:spPr>
          <a:xfrm flipH="1">
            <a:off x="8591790" y="1546488"/>
            <a:ext cx="2939809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4" name="爱设计-12">
            <a:extLst>
              <a:ext uri="{FF2B5EF4-FFF2-40B4-BE49-F238E27FC236}">
                <a16:creationId xmlns:a16="http://schemas.microsoft.com/office/drawing/2014/main" id="{2893D7BB-E2FD-0DE3-994C-6AE7087683B5}"/>
              </a:ext>
            </a:extLst>
          </p:cNvPr>
          <p:cNvSpPr txBox="1"/>
          <p:nvPr/>
        </p:nvSpPr>
        <p:spPr>
          <a:xfrm flipH="1">
            <a:off x="7949026" y="2872807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NO.2</a:t>
            </a:r>
          </a:p>
        </p:txBody>
      </p:sp>
      <p:sp>
        <p:nvSpPr>
          <p:cNvPr id="15" name="爱设计-13">
            <a:extLst>
              <a:ext uri="{FF2B5EF4-FFF2-40B4-BE49-F238E27FC236}">
                <a16:creationId xmlns:a16="http://schemas.microsoft.com/office/drawing/2014/main" id="{C8CF8563-67CE-0C54-E787-A151A013E42D}"/>
              </a:ext>
            </a:extLst>
          </p:cNvPr>
          <p:cNvSpPr/>
          <p:nvPr/>
        </p:nvSpPr>
        <p:spPr>
          <a:xfrm rot="5400000" flipH="1" flipV="1">
            <a:off x="8045021" y="4185215"/>
            <a:ext cx="1834243" cy="1834243"/>
          </a:xfrm>
          <a:prstGeom prst="arc">
            <a:avLst>
              <a:gd name="adj1" fmla="val 19104920"/>
              <a:gd name="adj2" fmla="val 5400000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爱设计-14">
            <a:extLst>
              <a:ext uri="{FF2B5EF4-FFF2-40B4-BE49-F238E27FC236}">
                <a16:creationId xmlns:a16="http://schemas.microsoft.com/office/drawing/2014/main" id="{4B244C40-D7C8-7627-149F-C61796E57DCA}"/>
              </a:ext>
            </a:extLst>
          </p:cNvPr>
          <p:cNvSpPr txBox="1"/>
          <p:nvPr/>
        </p:nvSpPr>
        <p:spPr>
          <a:xfrm flipH="1">
            <a:off x="8591790" y="5301488"/>
            <a:ext cx="2939808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17" name="爱设计-15">
            <a:extLst>
              <a:ext uri="{FF2B5EF4-FFF2-40B4-BE49-F238E27FC236}">
                <a16:creationId xmlns:a16="http://schemas.microsoft.com/office/drawing/2014/main" id="{EE559354-9AD1-9381-70F8-7546F0588BBE}"/>
              </a:ext>
            </a:extLst>
          </p:cNvPr>
          <p:cNvSpPr txBox="1"/>
          <p:nvPr/>
        </p:nvSpPr>
        <p:spPr>
          <a:xfrm flipH="1">
            <a:off x="7949026" y="4508032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NO.4</a:t>
            </a:r>
          </a:p>
        </p:txBody>
      </p:sp>
      <p:sp>
        <p:nvSpPr>
          <p:cNvPr id="18" name="爱设计-16">
            <a:extLst>
              <a:ext uri="{FF2B5EF4-FFF2-40B4-BE49-F238E27FC236}">
                <a16:creationId xmlns:a16="http://schemas.microsoft.com/office/drawing/2014/main" id="{CE5FEEEA-9C3B-EE88-ED64-7B3522716106}"/>
              </a:ext>
            </a:extLst>
          </p:cNvPr>
          <p:cNvSpPr/>
          <p:nvPr/>
        </p:nvSpPr>
        <p:spPr>
          <a:xfrm>
            <a:off x="4254500" y="1944705"/>
            <a:ext cx="3683000" cy="3683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336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爱设计-1">
            <a:extLst>
              <a:ext uri="{FF2B5EF4-FFF2-40B4-BE49-F238E27FC236}">
                <a16:creationId xmlns:a16="http://schemas.microsoft.com/office/drawing/2014/main" id="{5B63DAEC-D00C-2CED-44CF-965895CC47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29" y="-296"/>
            <a:ext cx="12193057" cy="6858594"/>
          </a:xfrm>
          <a:prstGeom prst="rect">
            <a:avLst/>
          </a:prstGeom>
        </p:spPr>
      </p:pic>
      <p:grpSp>
        <p:nvGrpSpPr>
          <p:cNvPr id="141" name="爱设计-2">
            <a:extLst>
              <a:ext uri="{FF2B5EF4-FFF2-40B4-BE49-F238E27FC236}">
                <a16:creationId xmlns:a16="http://schemas.microsoft.com/office/drawing/2014/main" id="{7456BCD8-5C33-C42A-5308-273C7AEAB842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142" name="爱设计-2-1">
              <a:extLst>
                <a:ext uri="{FF2B5EF4-FFF2-40B4-BE49-F238E27FC236}">
                  <a16:creationId xmlns:a16="http://schemas.microsoft.com/office/drawing/2014/main" id="{CE8FDE35-B4B6-3178-470C-9AE3543FEC37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143" name="爱设计-2-2">
              <a:extLst>
                <a:ext uri="{FF2B5EF4-FFF2-40B4-BE49-F238E27FC236}">
                  <a16:creationId xmlns:a16="http://schemas.microsoft.com/office/drawing/2014/main" id="{382F708F-9514-A08A-EC50-FBA5C9142D83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144" name="爱设计-3">
            <a:extLst>
              <a:ext uri="{FF2B5EF4-FFF2-40B4-BE49-F238E27FC236}">
                <a16:creationId xmlns:a16="http://schemas.microsoft.com/office/drawing/2014/main" id="{74EC15C0-2D30-B6C1-5E83-4E62E14D92B7}"/>
              </a:ext>
            </a:extLst>
          </p:cNvPr>
          <p:cNvGrpSpPr/>
          <p:nvPr/>
        </p:nvGrpSpPr>
        <p:grpSpPr>
          <a:xfrm>
            <a:off x="0" y="-2656839"/>
            <a:ext cx="12192000" cy="12191998"/>
            <a:chOff x="292389" y="-2323280"/>
            <a:chExt cx="11607222" cy="11607220"/>
          </a:xfrm>
          <a:scene3d>
            <a:camera prst="perspectiveRelaxedModerately">
              <a:rot lat="17388000" lon="0" rev="0"/>
            </a:camera>
            <a:lightRig rig="threePt" dir="t"/>
          </a:scene3d>
        </p:grpSpPr>
        <p:sp>
          <p:nvSpPr>
            <p:cNvPr id="145" name="爱设计-3-1">
              <a:extLst>
                <a:ext uri="{FF2B5EF4-FFF2-40B4-BE49-F238E27FC236}">
                  <a16:creationId xmlns:a16="http://schemas.microsoft.com/office/drawing/2014/main" id="{6E745155-99BB-C011-3FF7-56E619FC49D5}"/>
                </a:ext>
              </a:extLst>
            </p:cNvPr>
            <p:cNvSpPr/>
            <p:nvPr/>
          </p:nvSpPr>
          <p:spPr>
            <a:xfrm>
              <a:off x="4007305" y="1391634"/>
              <a:ext cx="4177391" cy="4177393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23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46" name="爱设计-3-2">
              <a:extLst>
                <a:ext uri="{FF2B5EF4-FFF2-40B4-BE49-F238E27FC236}">
                  <a16:creationId xmlns:a16="http://schemas.microsoft.com/office/drawing/2014/main" id="{462AE123-D197-0DA9-63BE-3F621A5E6943}"/>
                </a:ext>
              </a:extLst>
            </p:cNvPr>
            <p:cNvSpPr/>
            <p:nvPr/>
          </p:nvSpPr>
          <p:spPr>
            <a:xfrm>
              <a:off x="4420073" y="1804402"/>
              <a:ext cx="3351855" cy="3351856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25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47" name="爱设计-3-3">
              <a:extLst>
                <a:ext uri="{FF2B5EF4-FFF2-40B4-BE49-F238E27FC236}">
                  <a16:creationId xmlns:a16="http://schemas.microsoft.com/office/drawing/2014/main" id="{E9F05476-2E1D-4882-0E62-61EA037820A5}"/>
                </a:ext>
              </a:extLst>
            </p:cNvPr>
            <p:cNvSpPr/>
            <p:nvPr userDrawn="1"/>
          </p:nvSpPr>
          <p:spPr>
            <a:xfrm>
              <a:off x="5260667" y="2644998"/>
              <a:ext cx="1670666" cy="1670666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27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48" name="爱设计-3-4">
              <a:extLst>
                <a:ext uri="{FF2B5EF4-FFF2-40B4-BE49-F238E27FC236}">
                  <a16:creationId xmlns:a16="http://schemas.microsoft.com/office/drawing/2014/main" id="{7A49E3A2-8833-3C55-78A2-AAEAC21A10A0}"/>
                </a:ext>
              </a:extLst>
            </p:cNvPr>
            <p:cNvSpPr/>
            <p:nvPr/>
          </p:nvSpPr>
          <p:spPr>
            <a:xfrm>
              <a:off x="292389" y="-2323280"/>
              <a:ext cx="11607222" cy="11607220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alpha val="5000"/>
                </a:sysClr>
              </a:solidFill>
              <a:prstDash val="solid"/>
              <a:miter lim="800000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爱设计-3-5">
              <a:extLst>
                <a:ext uri="{FF2B5EF4-FFF2-40B4-BE49-F238E27FC236}">
                  <a16:creationId xmlns:a16="http://schemas.microsoft.com/office/drawing/2014/main" id="{35473932-FCF5-6196-3689-D4594A2B747F}"/>
                </a:ext>
              </a:extLst>
            </p:cNvPr>
            <p:cNvSpPr/>
            <p:nvPr/>
          </p:nvSpPr>
          <p:spPr>
            <a:xfrm>
              <a:off x="705158" y="-1910511"/>
              <a:ext cx="10781685" cy="10781683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7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50" name="爱设计-3-6">
              <a:extLst>
                <a:ext uri="{FF2B5EF4-FFF2-40B4-BE49-F238E27FC236}">
                  <a16:creationId xmlns:a16="http://schemas.microsoft.com/office/drawing/2014/main" id="{BD51C0D3-C335-A1BC-620B-C04B436C2BF6}"/>
                </a:ext>
              </a:extLst>
            </p:cNvPr>
            <p:cNvSpPr/>
            <p:nvPr/>
          </p:nvSpPr>
          <p:spPr>
            <a:xfrm>
              <a:off x="1117926" y="-1497743"/>
              <a:ext cx="9956148" cy="9956146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9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51" name="爱设计-3-7">
              <a:extLst>
                <a:ext uri="{FF2B5EF4-FFF2-40B4-BE49-F238E27FC236}">
                  <a16:creationId xmlns:a16="http://schemas.microsoft.com/office/drawing/2014/main" id="{4B3FE2D4-C825-B99F-DDCA-4B6897E2FB0B}"/>
                </a:ext>
              </a:extLst>
            </p:cNvPr>
            <p:cNvSpPr/>
            <p:nvPr/>
          </p:nvSpPr>
          <p:spPr>
            <a:xfrm>
              <a:off x="1530694" y="-1084975"/>
              <a:ext cx="9130612" cy="9130611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11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52" name="爱设计-3-8">
              <a:extLst>
                <a:ext uri="{FF2B5EF4-FFF2-40B4-BE49-F238E27FC236}">
                  <a16:creationId xmlns:a16="http://schemas.microsoft.com/office/drawing/2014/main" id="{942CE902-E362-3283-F8D5-710ED8EC9EBE}"/>
                </a:ext>
              </a:extLst>
            </p:cNvPr>
            <p:cNvSpPr/>
            <p:nvPr/>
          </p:nvSpPr>
          <p:spPr>
            <a:xfrm>
              <a:off x="1943463" y="-672207"/>
              <a:ext cx="8305074" cy="8305075"/>
            </a:xfrm>
            <a:prstGeom prst="ellipse">
              <a:avLst/>
            </a:prstGeom>
            <a:noFill/>
            <a:ln w="12700" cap="flat" cmpd="sng" algn="ctr">
              <a:solidFill>
                <a:schemeClr val="accent2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53" name="爱设计-3-9">
              <a:extLst>
                <a:ext uri="{FF2B5EF4-FFF2-40B4-BE49-F238E27FC236}">
                  <a16:creationId xmlns:a16="http://schemas.microsoft.com/office/drawing/2014/main" id="{5C5452F2-3B70-061C-3E12-A91107CB0F41}"/>
                </a:ext>
              </a:extLst>
            </p:cNvPr>
            <p:cNvSpPr/>
            <p:nvPr/>
          </p:nvSpPr>
          <p:spPr>
            <a:xfrm>
              <a:off x="2768999" y="153329"/>
              <a:ext cx="6654002" cy="6654003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17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54" name="爱设计-3-10">
              <a:extLst>
                <a:ext uri="{FF2B5EF4-FFF2-40B4-BE49-F238E27FC236}">
                  <a16:creationId xmlns:a16="http://schemas.microsoft.com/office/drawing/2014/main" id="{1228D1E9-E894-EB9A-B5F0-57ECAC01DD63}"/>
                </a:ext>
              </a:extLst>
            </p:cNvPr>
            <p:cNvSpPr/>
            <p:nvPr/>
          </p:nvSpPr>
          <p:spPr>
            <a:xfrm>
              <a:off x="3181768" y="566097"/>
              <a:ext cx="5828464" cy="5828466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19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55" name="爱设计-3-11">
              <a:extLst>
                <a:ext uri="{FF2B5EF4-FFF2-40B4-BE49-F238E27FC236}">
                  <a16:creationId xmlns:a16="http://schemas.microsoft.com/office/drawing/2014/main" id="{08B3B329-1277-36D6-DD98-AF6302D70EBC}"/>
                </a:ext>
              </a:extLst>
            </p:cNvPr>
            <p:cNvSpPr/>
            <p:nvPr/>
          </p:nvSpPr>
          <p:spPr>
            <a:xfrm>
              <a:off x="3594536" y="978866"/>
              <a:ext cx="5002929" cy="5002929"/>
            </a:xfrm>
            <a:prstGeom prst="ellipse">
              <a:avLst/>
            </a:prstGeom>
            <a:noFill/>
            <a:ln w="12700" cap="flat" cmpd="sng" algn="ctr">
              <a:solidFill>
                <a:schemeClr val="accent2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56" name="爱设计-3-12">
              <a:extLst>
                <a:ext uri="{FF2B5EF4-FFF2-40B4-BE49-F238E27FC236}">
                  <a16:creationId xmlns:a16="http://schemas.microsoft.com/office/drawing/2014/main" id="{E6E471E8-F61E-489F-00B7-3810BF4CB771}"/>
                </a:ext>
              </a:extLst>
            </p:cNvPr>
            <p:cNvSpPr/>
            <p:nvPr/>
          </p:nvSpPr>
          <p:spPr>
            <a:xfrm>
              <a:off x="4832841" y="2217171"/>
              <a:ext cx="2526318" cy="2526319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27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57" name="爱设计-3-13">
              <a:extLst>
                <a:ext uri="{FF2B5EF4-FFF2-40B4-BE49-F238E27FC236}">
                  <a16:creationId xmlns:a16="http://schemas.microsoft.com/office/drawing/2014/main" id="{49CB8C7E-5FDC-83D7-24C1-E88E6E5220A8}"/>
                </a:ext>
              </a:extLst>
            </p:cNvPr>
            <p:cNvSpPr/>
            <p:nvPr userDrawn="1"/>
          </p:nvSpPr>
          <p:spPr>
            <a:xfrm>
              <a:off x="2346036" y="-269634"/>
              <a:ext cx="7499928" cy="7499928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>
                  <a:lumMod val="100000"/>
                  <a:alpha val="1500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</a:endParaRPr>
            </a:p>
          </p:txBody>
        </p:sp>
        <p:grpSp>
          <p:nvGrpSpPr>
            <p:cNvPr id="158" name="iṥ1iḋe">
              <a:extLst>
                <a:ext uri="{FF2B5EF4-FFF2-40B4-BE49-F238E27FC236}">
                  <a16:creationId xmlns:a16="http://schemas.microsoft.com/office/drawing/2014/main" id="{EBFAD958-4A11-4E2D-6CB1-A7686795CD58}"/>
                </a:ext>
              </a:extLst>
            </p:cNvPr>
            <p:cNvGrpSpPr/>
            <p:nvPr userDrawn="1"/>
          </p:nvGrpSpPr>
          <p:grpSpPr>
            <a:xfrm>
              <a:off x="5646420" y="3030750"/>
              <a:ext cx="899160" cy="899160"/>
              <a:chOff x="6793334" y="-1153238"/>
              <a:chExt cx="2679700" cy="2679700"/>
            </a:xfrm>
          </p:grpSpPr>
          <p:sp>
            <p:nvSpPr>
              <p:cNvPr id="159" name="爱设计-3-14">
                <a:extLst>
                  <a:ext uri="{FF2B5EF4-FFF2-40B4-BE49-F238E27FC236}">
                    <a16:creationId xmlns:a16="http://schemas.microsoft.com/office/drawing/2014/main" id="{97C81ACD-7F56-2749-B0E2-A995B8A96AC8}"/>
                  </a:ext>
                </a:extLst>
              </p:cNvPr>
              <p:cNvSpPr/>
              <p:nvPr/>
            </p:nvSpPr>
            <p:spPr>
              <a:xfrm>
                <a:off x="6793334" y="-1153238"/>
                <a:ext cx="2679700" cy="2679700"/>
              </a:xfrm>
              <a:prstGeom prst="arc">
                <a:avLst>
                  <a:gd name="adj1" fmla="val 4646668"/>
                  <a:gd name="adj2" fmla="val 8730001"/>
                </a:avLst>
              </a:prstGeom>
              <a:noFill/>
              <a:ln w="38100" cap="rnd" cmpd="sng" algn="ctr">
                <a:solidFill>
                  <a:schemeClr val="accent2"/>
                </a:solidFill>
                <a:prstDash val="solid"/>
                <a:miter lim="800000"/>
              </a:ln>
              <a:effectLst/>
              <a:sp3d prstMaterial="matte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爱设计-3-15">
                <a:extLst>
                  <a:ext uri="{FF2B5EF4-FFF2-40B4-BE49-F238E27FC236}">
                    <a16:creationId xmlns:a16="http://schemas.microsoft.com/office/drawing/2014/main" id="{AB4F5034-1D73-FE73-5BE8-9AA3B09E8089}"/>
                  </a:ext>
                </a:extLst>
              </p:cNvPr>
              <p:cNvSpPr/>
              <p:nvPr/>
            </p:nvSpPr>
            <p:spPr>
              <a:xfrm>
                <a:off x="6793334" y="-1153238"/>
                <a:ext cx="2679700" cy="2679700"/>
              </a:xfrm>
              <a:prstGeom prst="arc">
                <a:avLst>
                  <a:gd name="adj1" fmla="val 3441905"/>
                  <a:gd name="adj2" fmla="val 3960453"/>
                </a:avLst>
              </a:prstGeom>
              <a:noFill/>
              <a:ln w="38100" cap="rnd" cmpd="sng" algn="ctr">
                <a:solidFill>
                  <a:schemeClr val="accent2"/>
                </a:solidFill>
                <a:prstDash val="solid"/>
                <a:miter lim="800000"/>
              </a:ln>
              <a:effectLst/>
              <a:sp3d prstMaterial="matte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爱设计-3-16">
                <a:extLst>
                  <a:ext uri="{FF2B5EF4-FFF2-40B4-BE49-F238E27FC236}">
                    <a16:creationId xmlns:a16="http://schemas.microsoft.com/office/drawing/2014/main" id="{DA7A2962-C2CB-423D-9CFE-3FFB1BAB3EDC}"/>
                  </a:ext>
                </a:extLst>
              </p:cNvPr>
              <p:cNvSpPr/>
              <p:nvPr/>
            </p:nvSpPr>
            <p:spPr>
              <a:xfrm>
                <a:off x="6793334" y="-1153238"/>
                <a:ext cx="2679700" cy="2679700"/>
              </a:xfrm>
              <a:prstGeom prst="arc">
                <a:avLst>
                  <a:gd name="adj1" fmla="val 14680362"/>
                  <a:gd name="adj2" fmla="val 2626351"/>
                </a:avLst>
              </a:prstGeom>
              <a:noFill/>
              <a:ln w="38100" cap="rnd" cmpd="sng" algn="ctr">
                <a:solidFill>
                  <a:schemeClr val="accent2"/>
                </a:solidFill>
                <a:prstDash val="solid"/>
                <a:miter lim="800000"/>
              </a:ln>
              <a:effectLst/>
              <a:sp3d prstMaterial="matte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爱设计-3-17">
                <a:extLst>
                  <a:ext uri="{FF2B5EF4-FFF2-40B4-BE49-F238E27FC236}">
                    <a16:creationId xmlns:a16="http://schemas.microsoft.com/office/drawing/2014/main" id="{8DE22559-B9F8-AC00-DB01-2B1499BC679B}"/>
                  </a:ext>
                </a:extLst>
              </p:cNvPr>
              <p:cNvSpPr/>
              <p:nvPr/>
            </p:nvSpPr>
            <p:spPr>
              <a:xfrm>
                <a:off x="6793334" y="-1153238"/>
                <a:ext cx="2679700" cy="2679700"/>
              </a:xfrm>
              <a:prstGeom prst="arc">
                <a:avLst>
                  <a:gd name="adj1" fmla="val 9481165"/>
                  <a:gd name="adj2" fmla="val 13738023"/>
                </a:avLst>
              </a:prstGeom>
              <a:noFill/>
              <a:ln w="38100" cap="rnd" cmpd="sng" algn="ctr">
                <a:solidFill>
                  <a:schemeClr val="accent2"/>
                </a:solidFill>
                <a:prstDash val="solid"/>
                <a:miter lim="800000"/>
              </a:ln>
              <a:effectLst/>
              <a:sp3d prstMaterial="matte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63" name="爱设计-4">
            <a:extLst>
              <a:ext uri="{FF2B5EF4-FFF2-40B4-BE49-F238E27FC236}">
                <a16:creationId xmlns:a16="http://schemas.microsoft.com/office/drawing/2014/main" id="{E09DB442-D3AF-19B9-F6CC-0D96A1AA4DD2}"/>
              </a:ext>
            </a:extLst>
          </p:cNvPr>
          <p:cNvSpPr txBox="1"/>
          <p:nvPr/>
        </p:nvSpPr>
        <p:spPr>
          <a:xfrm>
            <a:off x="262983" y="3098148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通过海报、文章、视频、音频、直播等形式创造优质内容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164" name="爱设计-5">
            <a:extLst>
              <a:ext uri="{FF2B5EF4-FFF2-40B4-BE49-F238E27FC236}">
                <a16:creationId xmlns:a16="http://schemas.microsoft.com/office/drawing/2014/main" id="{A371E5B6-57D2-F3B1-ED0A-4BF5D533B9B2}"/>
              </a:ext>
            </a:extLst>
          </p:cNvPr>
          <p:cNvSpPr txBox="1"/>
          <p:nvPr/>
        </p:nvSpPr>
        <p:spPr>
          <a:xfrm>
            <a:off x="733358" y="2756270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65" name="爱设计-6">
            <a:extLst>
              <a:ext uri="{FF2B5EF4-FFF2-40B4-BE49-F238E27FC236}">
                <a16:creationId xmlns:a16="http://schemas.microsoft.com/office/drawing/2014/main" id="{2FA838A4-C830-1A7B-FA90-4A4DC7EDF91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78791" y="3767390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66" name="爱设计-7">
            <a:extLst>
              <a:ext uri="{FF2B5EF4-FFF2-40B4-BE49-F238E27FC236}">
                <a16:creationId xmlns:a16="http://schemas.microsoft.com/office/drawing/2014/main" id="{8D06D660-3583-B14E-75F9-5C68DABC443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584110" y="3767390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67" name="爱设计-8">
            <a:extLst>
              <a:ext uri="{FF2B5EF4-FFF2-40B4-BE49-F238E27FC236}">
                <a16:creationId xmlns:a16="http://schemas.microsoft.com/office/drawing/2014/main" id="{5FAF95D0-CE35-2D90-BCE6-39D8317D52F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549003" y="2756270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68" name="爱设计-9">
            <a:extLst>
              <a:ext uri="{FF2B5EF4-FFF2-40B4-BE49-F238E27FC236}">
                <a16:creationId xmlns:a16="http://schemas.microsoft.com/office/drawing/2014/main" id="{8961C6CD-2020-576F-283D-E8A91D8C304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513897" y="4244579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69" name="爱设计-10">
            <a:extLst>
              <a:ext uri="{FF2B5EF4-FFF2-40B4-BE49-F238E27FC236}">
                <a16:creationId xmlns:a16="http://schemas.microsoft.com/office/drawing/2014/main" id="{AE471AB6-AB1F-9EA0-6E18-4B478F0AB82C}"/>
              </a:ext>
            </a:extLst>
          </p:cNvPr>
          <p:cNvSpPr txBox="1"/>
          <p:nvPr/>
        </p:nvSpPr>
        <p:spPr>
          <a:xfrm>
            <a:off x="3237842" y="3648210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基于全社交媒体平台进行全域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流量整合营销 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170" name="爱设计-11">
            <a:extLst>
              <a:ext uri="{FF2B5EF4-FFF2-40B4-BE49-F238E27FC236}">
                <a16:creationId xmlns:a16="http://schemas.microsoft.com/office/drawing/2014/main" id="{B85FA03C-D9B5-D615-77C7-9E766D12EB0E}"/>
              </a:ext>
            </a:extLst>
          </p:cNvPr>
          <p:cNvSpPr txBox="1"/>
          <p:nvPr/>
        </p:nvSpPr>
        <p:spPr>
          <a:xfrm>
            <a:off x="3708217" y="3306332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71" name="爱设计-12">
            <a:extLst>
              <a:ext uri="{FF2B5EF4-FFF2-40B4-BE49-F238E27FC236}">
                <a16:creationId xmlns:a16="http://schemas.microsoft.com/office/drawing/2014/main" id="{DE88C44A-4168-D6BA-EECC-54BA03B83FF9}"/>
              </a:ext>
            </a:extLst>
          </p:cNvPr>
          <p:cNvSpPr txBox="1"/>
          <p:nvPr/>
        </p:nvSpPr>
        <p:spPr>
          <a:xfrm>
            <a:off x="6285803" y="2159117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在不同流量平台开设个人账户，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传递品牌声量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172" name="爱设计-13">
            <a:extLst>
              <a:ext uri="{FF2B5EF4-FFF2-40B4-BE49-F238E27FC236}">
                <a16:creationId xmlns:a16="http://schemas.microsoft.com/office/drawing/2014/main" id="{E3393DA3-6215-8924-AAD9-6D477E932CD0}"/>
              </a:ext>
            </a:extLst>
          </p:cNvPr>
          <p:cNvSpPr txBox="1"/>
          <p:nvPr/>
        </p:nvSpPr>
        <p:spPr>
          <a:xfrm>
            <a:off x="6756178" y="1817239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173" name="爱设计-14">
            <a:extLst>
              <a:ext uri="{FF2B5EF4-FFF2-40B4-BE49-F238E27FC236}">
                <a16:creationId xmlns:a16="http://schemas.microsoft.com/office/drawing/2014/main" id="{C2C5C97A-142E-76D2-74A0-3CE31449071D}"/>
              </a:ext>
            </a:extLst>
          </p:cNvPr>
          <p:cNvSpPr txBox="1"/>
          <p:nvPr/>
        </p:nvSpPr>
        <p:spPr>
          <a:xfrm>
            <a:off x="9318932" y="3098148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对平台用户种草、拉新以建立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企业私域流量池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174" name="爱设计-15">
            <a:extLst>
              <a:ext uri="{FF2B5EF4-FFF2-40B4-BE49-F238E27FC236}">
                <a16:creationId xmlns:a16="http://schemas.microsoft.com/office/drawing/2014/main" id="{27FD356E-3855-62D4-45C6-62B9FD5F587B}"/>
              </a:ext>
            </a:extLst>
          </p:cNvPr>
          <p:cNvSpPr txBox="1"/>
          <p:nvPr/>
        </p:nvSpPr>
        <p:spPr>
          <a:xfrm>
            <a:off x="9789307" y="2756270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承载品牌内核</a:t>
            </a:r>
          </a:p>
        </p:txBody>
      </p:sp>
      <p:sp>
        <p:nvSpPr>
          <p:cNvPr id="175" name="爱设计-16">
            <a:extLst>
              <a:ext uri="{FF2B5EF4-FFF2-40B4-BE49-F238E27FC236}">
                <a16:creationId xmlns:a16="http://schemas.microsoft.com/office/drawing/2014/main" id="{1627F561-5412-8D83-9518-36C4DAFE877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829417" y="5458713"/>
            <a:ext cx="144000" cy="144000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76" name="爱设计-17">
            <a:extLst>
              <a:ext uri="{FF2B5EF4-FFF2-40B4-BE49-F238E27FC236}">
                <a16:creationId xmlns:a16="http://schemas.microsoft.com/office/drawing/2014/main" id="{F66D348C-0ECF-5141-DF24-92F9D5B82D84}"/>
              </a:ext>
            </a:extLst>
          </p:cNvPr>
          <p:cNvSpPr txBox="1"/>
          <p:nvPr/>
        </p:nvSpPr>
        <p:spPr>
          <a:xfrm>
            <a:off x="5569268" y="4815351"/>
            <a:ext cx="2664298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3B3B3B"/>
                </a:solidFill>
              </a:rPr>
              <a:t>以优质内容作为营销输出核心，</a:t>
            </a:r>
            <a:br>
              <a:rPr lang="en-US" altLang="zh-CN" sz="1200" dirty="0">
                <a:solidFill>
                  <a:srgbClr val="3B3B3B"/>
                </a:solidFill>
              </a:rPr>
            </a:br>
            <a:r>
              <a:rPr lang="zh-CN" altLang="en-US" sz="1200" dirty="0">
                <a:solidFill>
                  <a:srgbClr val="3B3B3B"/>
                </a:solidFill>
              </a:rPr>
              <a:t>承载品牌内核</a:t>
            </a:r>
            <a:endParaRPr lang="en-US" altLang="zh-CN" sz="1200" dirty="0">
              <a:solidFill>
                <a:srgbClr val="3B3B3B"/>
              </a:solidFill>
            </a:endParaRPr>
          </a:p>
        </p:txBody>
      </p:sp>
      <p:sp>
        <p:nvSpPr>
          <p:cNvPr id="177" name="爱设计-18">
            <a:extLst>
              <a:ext uri="{FF2B5EF4-FFF2-40B4-BE49-F238E27FC236}">
                <a16:creationId xmlns:a16="http://schemas.microsoft.com/office/drawing/2014/main" id="{06F0922F-E407-967F-D191-E4296953E581}"/>
              </a:ext>
            </a:extLst>
          </p:cNvPr>
          <p:cNvSpPr txBox="1"/>
          <p:nvPr/>
        </p:nvSpPr>
        <p:spPr>
          <a:xfrm>
            <a:off x="6039643" y="4473473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</p:spTree>
    <p:extLst>
      <p:ext uri="{BB962C8B-B14F-4D97-AF65-F5344CB8AC3E}">
        <p14:creationId xmlns:p14="http://schemas.microsoft.com/office/powerpoint/2010/main" val="37637465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主题​​">
  <a:themeElements>
    <a:clrScheme name="255, 129, 4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12ADC"/>
      </a:accent1>
      <a:accent2>
        <a:srgbClr val="FF812D"/>
      </a:accent2>
      <a:accent3>
        <a:srgbClr val="7000FF"/>
      </a:accent3>
      <a:accent4>
        <a:srgbClr val="FF3966"/>
      </a:accent4>
      <a:accent5>
        <a:srgbClr val="1ACA81"/>
      </a:accent5>
      <a:accent6>
        <a:srgbClr val="F4BF2C"/>
      </a:accent6>
      <a:hlink>
        <a:srgbClr val="000000"/>
      </a:hlink>
      <a:folHlink>
        <a:srgbClr val="000000"/>
      </a:folHlink>
    </a:clrScheme>
    <a:fontScheme name="自定义 2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6107</TotalTime>
  <Words>1673</Words>
  <Application>Microsoft Office PowerPoint</Application>
  <PresentationFormat>宽屏</PresentationFormat>
  <Paragraphs>220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Helvetica Light</vt:lpstr>
      <vt:lpstr>OPPOSans H</vt:lpstr>
      <vt:lpstr>OPPOSans L</vt:lpstr>
      <vt:lpstr>等线</vt:lpstr>
      <vt:lpstr>字由文艺黑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爱设计PPT公司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蓝橙简约商务年终总结汇报ppt模板</dc:title>
  <dc:creator>爱设计PPT</dc:creator>
  <cp:keywords>51PPT模板网</cp:keywords>
  <dc:description>www.51pptmoban.com</dc:description>
  <cp:lastModifiedBy>Power user</cp:lastModifiedBy>
  <cp:revision>881</cp:revision>
  <dcterms:created xsi:type="dcterms:W3CDTF">2022-08-02T07:45:18Z</dcterms:created>
  <dcterms:modified xsi:type="dcterms:W3CDTF">2022-12-22T13:05:08Z</dcterms:modified>
</cp:coreProperties>
</file>