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24"/>
  </p:notesMasterIdLst>
  <p:sldIdLst>
    <p:sldId id="1017" r:id="rId2"/>
    <p:sldId id="1018" r:id="rId3"/>
    <p:sldId id="1020" r:id="rId4"/>
    <p:sldId id="1024" r:id="rId5"/>
    <p:sldId id="1025" r:id="rId6"/>
    <p:sldId id="1021" r:id="rId7"/>
    <p:sldId id="1026" r:id="rId8"/>
    <p:sldId id="1028" r:id="rId9"/>
    <p:sldId id="1029" r:id="rId10"/>
    <p:sldId id="1022" r:id="rId11"/>
    <p:sldId id="1031" r:id="rId12"/>
    <p:sldId id="1032" r:id="rId13"/>
    <p:sldId id="1033" r:id="rId14"/>
    <p:sldId id="1034" r:id="rId15"/>
    <p:sldId id="1037" r:id="rId16"/>
    <p:sldId id="1023" r:id="rId17"/>
    <p:sldId id="1038" r:id="rId18"/>
    <p:sldId id="1040" r:id="rId19"/>
    <p:sldId id="1042" r:id="rId20"/>
    <p:sldId id="1041" r:id="rId21"/>
    <p:sldId id="278" r:id="rId22"/>
    <p:sldId id="28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2" userDrawn="1">
          <p15:clr>
            <a:srgbClr val="A4A3A4"/>
          </p15:clr>
        </p15:guide>
        <p15:guide id="2" pos="7488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orient="horz" pos="472" userDrawn="1">
          <p15:clr>
            <a:srgbClr val="A4A3A4"/>
          </p15:clr>
        </p15:guide>
        <p15:guide id="5" orient="horz" pos="410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9"/>
    <a:srgbClr val="B3E610"/>
    <a:srgbClr val="9AF501"/>
    <a:srgbClr val="C7E610"/>
    <a:srgbClr val="ADDB1B"/>
    <a:srgbClr val="8FDE0E"/>
    <a:srgbClr val="0A0A0A"/>
    <a:srgbClr val="23B7E5"/>
    <a:srgbClr val="3563AD"/>
    <a:srgbClr val="127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01" autoAdjust="0"/>
    <p:restoredTop sz="95253" autoAdjust="0"/>
  </p:normalViewPr>
  <p:slideViewPr>
    <p:cSldViewPr snapToGrid="0" showGuides="1">
      <p:cViewPr>
        <p:scale>
          <a:sx n="25" d="100"/>
          <a:sy n="25" d="100"/>
        </p:scale>
        <p:origin x="2292" y="1422"/>
      </p:cViewPr>
      <p:guideLst>
        <p:guide pos="192"/>
        <p:guide pos="7488"/>
        <p:guide orient="horz" pos="432"/>
        <p:guide orient="horz" pos="472"/>
        <p:guide orient="horz" pos="4104"/>
        <p:guide orient="horz" pos="4056"/>
      </p:guideLst>
    </p:cSldViewPr>
  </p:slideViewPr>
  <p:outlineViewPr>
    <p:cViewPr>
      <p:scale>
        <a:sx n="33" d="100"/>
        <a:sy n="33" d="100"/>
      </p:scale>
      <p:origin x="0" y="-91036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6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/>
                  </a:gs>
                </a:gsLst>
                <a:lin ang="2700000" scaled="0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0B-4AA5-B543-7EE44FA449F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0B-4AA5-B543-7EE44FA449F9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0.78</c:v>
                </c:pt>
                <c:pt idx="1">
                  <c:v>0.22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0B-4AA5-B543-7EE44FA449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6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/>
                  </a:gs>
                </a:gsLst>
                <a:lin ang="2700000" scaled="0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DE-4CA0-95D4-9FECA35DF61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DE-4CA0-95D4-9FECA35DF614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0.93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DE-4CA0-95D4-9FECA35DF6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16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/>
                  </a:gs>
                </a:gsLst>
                <a:lin ang="2700000" scaled="0"/>
              </a:gra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3E-4695-A5C8-1028551602B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33E-4695-A5C8-1028551602B1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3E-4695-A5C8-1028551602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diamond"/>
            <c:size val="11"/>
            <c:spPr>
              <a:solidFill>
                <a:schemeClr val="bg1"/>
              </a:solidFill>
              <a:ln w="9525">
                <a:solidFill>
                  <a:schemeClr val="tx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周一</c:v>
                </c:pt>
                <c:pt idx="1">
                  <c:v>周二</c:v>
                </c:pt>
                <c:pt idx="2">
                  <c:v>周三</c:v>
                </c:pt>
                <c:pt idx="3">
                  <c:v>周四</c:v>
                </c:pt>
                <c:pt idx="4">
                  <c:v>周五</c:v>
                </c:pt>
                <c:pt idx="5">
                  <c:v>周六</c:v>
                </c:pt>
                <c:pt idx="6">
                  <c:v>周日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16</c:v>
                </c:pt>
                <c:pt idx="2">
                  <c:v>26</c:v>
                </c:pt>
                <c:pt idx="3">
                  <c:v>20</c:v>
                </c:pt>
                <c:pt idx="4">
                  <c:v>34</c:v>
                </c:pt>
                <c:pt idx="5">
                  <c:v>71</c:v>
                </c:pt>
                <c:pt idx="6">
                  <c:v>55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032-45FE-BEDB-986D1577F0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2062623"/>
        <c:axId val="1402063039"/>
      </c:lineChart>
      <c:catAx>
        <c:axId val="1402062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2063039"/>
        <c:crosses val="autoZero"/>
        <c:auto val="1"/>
        <c:lblAlgn val="ctr"/>
        <c:lblOffset val="100"/>
        <c:noMultiLvlLbl val="0"/>
      </c:catAx>
      <c:valAx>
        <c:axId val="140206303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02062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 w="22225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2222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56-4448-92D2-F69DE7EB9107}"/>
              </c:ext>
            </c:extLst>
          </c:dPt>
          <c:dPt>
            <c:idx val="1"/>
            <c:invertIfNegative val="0"/>
            <c:bubble3D val="0"/>
            <c:spPr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2222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D56-4448-92D2-F69DE7EB9107}"/>
              </c:ext>
            </c:extLst>
          </c:dPt>
          <c:dPt>
            <c:idx val="2"/>
            <c:invertIfNegative val="0"/>
            <c:bubble3D val="0"/>
            <c:spPr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2222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D56-4448-92D2-F69DE7EB9107}"/>
              </c:ext>
            </c:extLst>
          </c:dPt>
          <c:dPt>
            <c:idx val="3"/>
            <c:invertIfNegative val="0"/>
            <c:bubble3D val="0"/>
            <c:spPr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2222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D56-4448-92D2-F69DE7EB91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当天</c:v>
                </c:pt>
                <c:pt idx="1">
                  <c:v>5天后</c:v>
                </c:pt>
                <c:pt idx="2">
                  <c:v>7天后</c:v>
                </c:pt>
                <c:pt idx="3">
                  <c:v>10天后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0.8</c:v>
                </c:pt>
                <c:pt idx="2">
                  <c:v>0.7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56-4448-92D2-F69DE7EB91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9"/>
        <c:overlap val="80"/>
        <c:axId val="592822447"/>
        <c:axId val="592818703"/>
      </c:barChart>
      <c:catAx>
        <c:axId val="592822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92818703"/>
        <c:crosses val="autoZero"/>
        <c:auto val="1"/>
        <c:lblAlgn val="ctr"/>
        <c:lblOffset val="100"/>
        <c:noMultiLvlLbl val="0"/>
      </c:catAx>
      <c:valAx>
        <c:axId val="59281870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928224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034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E374008-C94A-40EB-836A-C94584155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6B8A7-C0BF-4F96-9C23-FBB40C1671AC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557EEAB-0566-495A-8D77-FC7E6DBEC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CFB195-12EA-4FB4-9B04-FA56A853F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1BAC1-022D-4A19-928E-C7BFFB8FA8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85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8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848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1285C5-19AD-480C-A59A-1F09C009E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30AFFC-7097-446C-9328-3ED04DEB86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304C83-7627-4862-A534-498EC2957C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6B8A7-C0BF-4F96-9C23-FBB40C1671AC}" type="datetimeFigureOut">
              <a:rPr lang="zh-CN" altLang="en-US" smtClean="0"/>
              <a:t>2022/12/22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3FFF27-8FC1-41BA-A746-D9322AC2A9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E4F6AA-8E49-4361-970F-88F462A55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1BAC1-022D-4A19-928E-C7BFFB8FA8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33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image" Target="../media/image1.png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4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15" Type="http://schemas.openxmlformats.org/officeDocument/2006/relationships/image" Target="../media/image3.svg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image" Target="../media/image3.svg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image" Target="../media/image2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06.xml"/><Relationship Id="rId15" Type="http://schemas.openxmlformats.org/officeDocument/2006/relationships/image" Target="../media/image1.png"/><Relationship Id="rId10" Type="http://schemas.openxmlformats.org/officeDocument/2006/relationships/tags" Target="../tags/tag111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image" Target="../media/image3.svg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image" Target="../media/image2.png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6.xml"/><Relationship Id="rId10" Type="http://schemas.openxmlformats.org/officeDocument/2006/relationships/tags" Target="../tags/tag12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image" Target="../media/image3.svg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image" Target="../media/image2.png"/><Relationship Id="rId2" Type="http://schemas.openxmlformats.org/officeDocument/2006/relationships/tags" Target="../tags/tag123.xml"/><Relationship Id="rId16" Type="http://schemas.openxmlformats.org/officeDocument/2006/relationships/image" Target="../media/image12.jpeg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6.xml"/><Relationship Id="rId15" Type="http://schemas.openxmlformats.org/officeDocument/2006/relationships/image" Target="../media/image11.jpeg"/><Relationship Id="rId10" Type="http://schemas.openxmlformats.org/officeDocument/2006/relationships/tags" Target="../tags/tag131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image" Target="../media/image3.svg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image" Target="../media/image2.pn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image" Target="../media/image3.svg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image" Target="../media/image2.pn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46.xml"/><Relationship Id="rId15" Type="http://schemas.openxmlformats.org/officeDocument/2006/relationships/image" Target="../media/image1.png"/><Relationship Id="rId10" Type="http://schemas.openxmlformats.org/officeDocument/2006/relationships/tags" Target="../tags/tag151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image" Target="../media/image1.png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12" Type="http://schemas.openxmlformats.org/officeDocument/2006/relationships/image" Target="../media/image4.png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56.xml"/><Relationship Id="rId15" Type="http://schemas.openxmlformats.org/officeDocument/2006/relationships/image" Target="../media/image3.svg"/><Relationship Id="rId10" Type="http://schemas.openxmlformats.org/officeDocument/2006/relationships/tags" Target="../tags/tag161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image" Target="../media/image3.svg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image" Target="../media/image2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6.xml"/><Relationship Id="rId10" Type="http://schemas.openxmlformats.org/officeDocument/2006/relationships/tags" Target="../tags/tag171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image" Target="../media/image3.svg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image" Target="../media/image2.png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76.xml"/><Relationship Id="rId15" Type="http://schemas.openxmlformats.org/officeDocument/2006/relationships/image" Target="../media/image4.png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image" Target="../media/image3.svg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image" Target="../media/image2.pn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86.xml"/><Relationship Id="rId10" Type="http://schemas.openxmlformats.org/officeDocument/2006/relationships/tags" Target="../tags/tag191.xml"/><Relationship Id="rId4" Type="http://schemas.openxmlformats.org/officeDocument/2006/relationships/tags" Target="../tags/tag185.xml"/><Relationship Id="rId9" Type="http://schemas.openxmlformats.org/officeDocument/2006/relationships/tags" Target="../tags/tag19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3.sv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image" Target="../media/image1.png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96.xml"/><Relationship Id="rId15" Type="http://schemas.openxmlformats.org/officeDocument/2006/relationships/image" Target="../media/image3.svg"/><Relationship Id="rId10" Type="http://schemas.openxmlformats.org/officeDocument/2006/relationships/tags" Target="../tags/tag201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1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15" Type="http://schemas.openxmlformats.org/officeDocument/2006/relationships/image" Target="../media/image3.svg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3.sv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2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3.sv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2.png"/><Relationship Id="rId17" Type="http://schemas.openxmlformats.org/officeDocument/2006/relationships/image" Target="../media/image8.jpeg"/><Relationship Id="rId2" Type="http://schemas.openxmlformats.org/officeDocument/2006/relationships/tags" Target="../tags/tag43.xml"/><Relationship Id="rId16" Type="http://schemas.openxmlformats.org/officeDocument/2006/relationships/image" Target="../media/image7.jpe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15" Type="http://schemas.openxmlformats.org/officeDocument/2006/relationships/image" Target="../media/image6.svg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1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4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6.xml"/><Relationship Id="rId15" Type="http://schemas.openxmlformats.org/officeDocument/2006/relationships/image" Target="../media/image3.svg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image" Target="../media/image3.svg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image" Target="../media/image2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6.xml"/><Relationship Id="rId10" Type="http://schemas.openxmlformats.org/officeDocument/2006/relationships/tags" Target="../tags/tag71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image" Target="../media/image3.svg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image" Target="../media/image2.png"/><Relationship Id="rId2" Type="http://schemas.openxmlformats.org/officeDocument/2006/relationships/tags" Target="../tags/tag73.xml"/><Relationship Id="rId16" Type="http://schemas.openxmlformats.org/officeDocument/2006/relationships/chart" Target="../charts/chart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15" Type="http://schemas.openxmlformats.org/officeDocument/2006/relationships/chart" Target="../charts/chart2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image" Target="../media/image3.svg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image" Target="../media/image2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15" Type="http://schemas.openxmlformats.org/officeDocument/2006/relationships/image" Target="../media/image1.png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SHEJI-1">
            <a:extLst>
              <a:ext uri="{FF2B5EF4-FFF2-40B4-BE49-F238E27FC236}">
                <a16:creationId xmlns:a16="http://schemas.microsoft.com/office/drawing/2014/main" id="{B5B6464D-78F4-277D-E814-7526FD991E17}"/>
              </a:ext>
            </a:extLst>
          </p:cNvPr>
          <p:cNvSpPr/>
          <p:nvPr/>
        </p:nvSpPr>
        <p:spPr>
          <a:xfrm>
            <a:off x="7011319" y="2095155"/>
            <a:ext cx="3774595" cy="3833357"/>
          </a:xfrm>
          <a:custGeom>
            <a:avLst/>
            <a:gdLst>
              <a:gd name="connsiteX0" fmla="*/ 1533638 w 3067969"/>
              <a:gd name="connsiteY0" fmla="*/ 99 h 3115733"/>
              <a:gd name="connsiteX1" fmla="*/ 1644776 w 3067969"/>
              <a:gd name="connsiteY1" fmla="*/ 927435 h 3115733"/>
              <a:gd name="connsiteX2" fmla="*/ 1422500 w 3067969"/>
              <a:gd name="connsiteY2" fmla="*/ 927435 h 3115733"/>
              <a:gd name="connsiteX3" fmla="*/ 1533638 w 3067969"/>
              <a:gd name="connsiteY3" fmla="*/ 99 h 3115733"/>
              <a:gd name="connsiteX4" fmla="*/ 1000847 w 3067969"/>
              <a:gd name="connsiteY4" fmla="*/ 94069 h 3115733"/>
              <a:gd name="connsiteX5" fmla="*/ 1422500 w 3067969"/>
              <a:gd name="connsiteY5" fmla="*/ 927435 h 3115733"/>
              <a:gd name="connsiteX6" fmla="*/ 1213746 w 3067969"/>
              <a:gd name="connsiteY6" fmla="*/ 1003552 h 3115733"/>
              <a:gd name="connsiteX7" fmla="*/ 1000847 w 3067969"/>
              <a:gd name="connsiteY7" fmla="*/ 94069 h 3115733"/>
              <a:gd name="connsiteX8" fmla="*/ 532459 w 3067969"/>
              <a:gd name="connsiteY8" fmla="*/ 364515 h 3115733"/>
              <a:gd name="connsiteX9" fmla="*/ 1213777 w 3067969"/>
              <a:gd name="connsiteY9" fmla="*/ 1003552 h 3115733"/>
              <a:gd name="connsiteX10" fmla="*/ 1043440 w 3067969"/>
              <a:gd name="connsiteY10" fmla="*/ 1146471 h 3115733"/>
              <a:gd name="connsiteX11" fmla="*/ 532459 w 3067969"/>
              <a:gd name="connsiteY11" fmla="*/ 364515 h 3115733"/>
              <a:gd name="connsiteX12" fmla="*/ 184525 w 3067969"/>
              <a:gd name="connsiteY12" fmla="*/ 778908 h 3115733"/>
              <a:gd name="connsiteX13" fmla="*/ 1043440 w 3067969"/>
              <a:gd name="connsiteY13" fmla="*/ 1146471 h 3115733"/>
              <a:gd name="connsiteX14" fmla="*/ 932301 w 3067969"/>
              <a:gd name="connsiteY14" fmla="*/ 1339117 h 3115733"/>
              <a:gd name="connsiteX15" fmla="*/ 184525 w 3067969"/>
              <a:gd name="connsiteY15" fmla="*/ 779032 h 3115733"/>
              <a:gd name="connsiteX16" fmla="*/ -331 w 3067969"/>
              <a:gd name="connsiteY16" fmla="*/ 1287395 h 3115733"/>
              <a:gd name="connsiteX17" fmla="*/ 932301 w 3067969"/>
              <a:gd name="connsiteY17" fmla="*/ 1339117 h 3115733"/>
              <a:gd name="connsiteX18" fmla="*/ 893884 w 3067969"/>
              <a:gd name="connsiteY18" fmla="*/ 1558059 h 3115733"/>
              <a:gd name="connsiteX19" fmla="*/ -331 w 3067969"/>
              <a:gd name="connsiteY19" fmla="*/ 1287395 h 3115733"/>
              <a:gd name="connsiteX20" fmla="*/ -331 w 3067969"/>
              <a:gd name="connsiteY20" fmla="*/ 1828505 h 3115733"/>
              <a:gd name="connsiteX21" fmla="*/ 893884 w 3067969"/>
              <a:gd name="connsiteY21" fmla="*/ 1557966 h 3115733"/>
              <a:gd name="connsiteX22" fmla="*/ 932301 w 3067969"/>
              <a:gd name="connsiteY22" fmla="*/ 1776877 h 3115733"/>
              <a:gd name="connsiteX23" fmla="*/ -331 w 3067969"/>
              <a:gd name="connsiteY23" fmla="*/ 1828505 h 3115733"/>
              <a:gd name="connsiteX24" fmla="*/ 184525 w 3067969"/>
              <a:gd name="connsiteY24" fmla="*/ 2336899 h 3115733"/>
              <a:gd name="connsiteX25" fmla="*/ 932301 w 3067969"/>
              <a:gd name="connsiteY25" fmla="*/ 1776877 h 3115733"/>
              <a:gd name="connsiteX26" fmla="*/ 1043440 w 3067969"/>
              <a:gd name="connsiteY26" fmla="*/ 1969430 h 3115733"/>
              <a:gd name="connsiteX27" fmla="*/ 184525 w 3067969"/>
              <a:gd name="connsiteY27" fmla="*/ 2336899 h 3115733"/>
              <a:gd name="connsiteX28" fmla="*/ 532459 w 3067969"/>
              <a:gd name="connsiteY28" fmla="*/ 2751292 h 3115733"/>
              <a:gd name="connsiteX29" fmla="*/ 1043440 w 3067969"/>
              <a:gd name="connsiteY29" fmla="*/ 1969243 h 3115733"/>
              <a:gd name="connsiteX30" fmla="*/ 1213777 w 3067969"/>
              <a:gd name="connsiteY30" fmla="*/ 2112161 h 3115733"/>
              <a:gd name="connsiteX31" fmla="*/ 532459 w 3067969"/>
              <a:gd name="connsiteY31" fmla="*/ 2751386 h 3115733"/>
              <a:gd name="connsiteX32" fmla="*/ 1000847 w 3067969"/>
              <a:gd name="connsiteY32" fmla="*/ 3021738 h 3115733"/>
              <a:gd name="connsiteX33" fmla="*/ 1213777 w 3067969"/>
              <a:gd name="connsiteY33" fmla="*/ 2112255 h 3115733"/>
              <a:gd name="connsiteX34" fmla="*/ 1422531 w 3067969"/>
              <a:gd name="connsiteY34" fmla="*/ 2188372 h 3115733"/>
              <a:gd name="connsiteX35" fmla="*/ 1000847 w 3067969"/>
              <a:gd name="connsiteY35" fmla="*/ 3021831 h 3115733"/>
              <a:gd name="connsiteX36" fmla="*/ 1533638 w 3067969"/>
              <a:gd name="connsiteY36" fmla="*/ 3115739 h 3115733"/>
              <a:gd name="connsiteX37" fmla="*/ 1422500 w 3067969"/>
              <a:gd name="connsiteY37" fmla="*/ 2188466 h 3115733"/>
              <a:gd name="connsiteX38" fmla="*/ 1644776 w 3067969"/>
              <a:gd name="connsiteY38" fmla="*/ 2188466 h 3115733"/>
              <a:gd name="connsiteX39" fmla="*/ 1533638 w 3067969"/>
              <a:gd name="connsiteY39" fmla="*/ 3115833 h 3115733"/>
              <a:gd name="connsiteX40" fmla="*/ 2066428 w 3067969"/>
              <a:gd name="connsiteY40" fmla="*/ 3021738 h 3115733"/>
              <a:gd name="connsiteX41" fmla="*/ 1644776 w 3067969"/>
              <a:gd name="connsiteY41" fmla="*/ 2188466 h 3115733"/>
              <a:gd name="connsiteX42" fmla="*/ 1853530 w 3067969"/>
              <a:gd name="connsiteY42" fmla="*/ 2112348 h 3115733"/>
              <a:gd name="connsiteX43" fmla="*/ 2066428 w 3067969"/>
              <a:gd name="connsiteY43" fmla="*/ 3021831 h 3115733"/>
              <a:gd name="connsiteX44" fmla="*/ 2534848 w 3067969"/>
              <a:gd name="connsiteY44" fmla="*/ 2751292 h 3115733"/>
              <a:gd name="connsiteX45" fmla="*/ 1853530 w 3067969"/>
              <a:gd name="connsiteY45" fmla="*/ 2112255 h 3115733"/>
              <a:gd name="connsiteX46" fmla="*/ 2023868 w 3067969"/>
              <a:gd name="connsiteY46" fmla="*/ 1969336 h 3115733"/>
              <a:gd name="connsiteX47" fmla="*/ 2534848 w 3067969"/>
              <a:gd name="connsiteY47" fmla="*/ 2751386 h 3115733"/>
              <a:gd name="connsiteX48" fmla="*/ 2882751 w 3067969"/>
              <a:gd name="connsiteY48" fmla="*/ 2336899 h 3115733"/>
              <a:gd name="connsiteX49" fmla="*/ 2023868 w 3067969"/>
              <a:gd name="connsiteY49" fmla="*/ 1969430 h 3115733"/>
              <a:gd name="connsiteX50" fmla="*/ 2134975 w 3067969"/>
              <a:gd name="connsiteY50" fmla="*/ 1776877 h 3115733"/>
              <a:gd name="connsiteX51" fmla="*/ 2882751 w 3067969"/>
              <a:gd name="connsiteY51" fmla="*/ 2336899 h 3115733"/>
              <a:gd name="connsiteX52" fmla="*/ 3067639 w 3067969"/>
              <a:gd name="connsiteY52" fmla="*/ 1828505 h 3115733"/>
              <a:gd name="connsiteX53" fmla="*/ 2134975 w 3067969"/>
              <a:gd name="connsiteY53" fmla="*/ 1776877 h 3115733"/>
              <a:gd name="connsiteX54" fmla="*/ 2173392 w 3067969"/>
              <a:gd name="connsiteY54" fmla="*/ 1557966 h 3115733"/>
              <a:gd name="connsiteX55" fmla="*/ 3067639 w 3067969"/>
              <a:gd name="connsiteY55" fmla="*/ 1828505 h 3115733"/>
              <a:gd name="connsiteX56" fmla="*/ 3067639 w 3067969"/>
              <a:gd name="connsiteY56" fmla="*/ 1287395 h 3115733"/>
              <a:gd name="connsiteX57" fmla="*/ 2173423 w 3067969"/>
              <a:gd name="connsiteY57" fmla="*/ 1557966 h 3115733"/>
              <a:gd name="connsiteX58" fmla="*/ 2134975 w 3067969"/>
              <a:gd name="connsiteY58" fmla="*/ 1339117 h 3115733"/>
              <a:gd name="connsiteX59" fmla="*/ 3067639 w 3067969"/>
              <a:gd name="connsiteY59" fmla="*/ 1287395 h 3115733"/>
              <a:gd name="connsiteX60" fmla="*/ 2882751 w 3067969"/>
              <a:gd name="connsiteY60" fmla="*/ 779032 h 3115733"/>
              <a:gd name="connsiteX61" fmla="*/ 2134975 w 3067969"/>
              <a:gd name="connsiteY61" fmla="*/ 1339023 h 3115733"/>
              <a:gd name="connsiteX62" fmla="*/ 2023868 w 3067969"/>
              <a:gd name="connsiteY62" fmla="*/ 1146471 h 3115733"/>
              <a:gd name="connsiteX63" fmla="*/ 2882751 w 3067969"/>
              <a:gd name="connsiteY63" fmla="*/ 779032 h 3115733"/>
              <a:gd name="connsiteX64" fmla="*/ 2534848 w 3067969"/>
              <a:gd name="connsiteY64" fmla="*/ 364640 h 3115733"/>
              <a:gd name="connsiteX65" fmla="*/ 2023868 w 3067969"/>
              <a:gd name="connsiteY65" fmla="*/ 1146689 h 3115733"/>
              <a:gd name="connsiteX66" fmla="*/ 1853530 w 3067969"/>
              <a:gd name="connsiteY66" fmla="*/ 1003770 h 3115733"/>
              <a:gd name="connsiteX67" fmla="*/ 2534848 w 3067969"/>
              <a:gd name="connsiteY67" fmla="*/ 364515 h 3115733"/>
              <a:gd name="connsiteX68" fmla="*/ 2066428 w 3067969"/>
              <a:gd name="connsiteY68" fmla="*/ 94069 h 3115733"/>
              <a:gd name="connsiteX69" fmla="*/ 1853530 w 3067969"/>
              <a:gd name="connsiteY69" fmla="*/ 1003552 h 3115733"/>
              <a:gd name="connsiteX70" fmla="*/ 1644776 w 3067969"/>
              <a:gd name="connsiteY70" fmla="*/ 927435 h 3115733"/>
              <a:gd name="connsiteX71" fmla="*/ 2066428 w 3067969"/>
              <a:gd name="connsiteY71" fmla="*/ 94069 h 311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067969" h="3115733">
                <a:moveTo>
                  <a:pt x="1533638" y="99"/>
                </a:moveTo>
                <a:cubicBezTo>
                  <a:pt x="1533672" y="312531"/>
                  <a:pt x="1570983" y="623844"/>
                  <a:pt x="1644776" y="927435"/>
                </a:cubicBezTo>
                <a:cubicBezTo>
                  <a:pt x="1571242" y="914567"/>
                  <a:pt x="1496034" y="914567"/>
                  <a:pt x="1422500" y="927435"/>
                </a:cubicBezTo>
                <a:cubicBezTo>
                  <a:pt x="1496293" y="623844"/>
                  <a:pt x="1533604" y="312531"/>
                  <a:pt x="1533638" y="99"/>
                </a:cubicBezTo>
                <a:close/>
                <a:moveTo>
                  <a:pt x="1000847" y="94069"/>
                </a:moveTo>
                <a:cubicBezTo>
                  <a:pt x="1107636" y="387690"/>
                  <a:pt x="1249193" y="667470"/>
                  <a:pt x="1422500" y="927435"/>
                </a:cubicBezTo>
                <a:cubicBezTo>
                  <a:pt x="1348981" y="940337"/>
                  <a:pt x="1278313" y="966104"/>
                  <a:pt x="1213746" y="1003552"/>
                </a:cubicBezTo>
                <a:cubicBezTo>
                  <a:pt x="1179379" y="692973"/>
                  <a:pt x="1107904" y="387633"/>
                  <a:pt x="1000847" y="94069"/>
                </a:cubicBezTo>
                <a:close/>
                <a:moveTo>
                  <a:pt x="532459" y="364515"/>
                </a:moveTo>
                <a:cubicBezTo>
                  <a:pt x="733259" y="603945"/>
                  <a:pt x="961991" y="818484"/>
                  <a:pt x="1213777" y="1003552"/>
                </a:cubicBezTo>
                <a:cubicBezTo>
                  <a:pt x="1149088" y="1040879"/>
                  <a:pt x="1091437" y="1089250"/>
                  <a:pt x="1043440" y="1146471"/>
                </a:cubicBezTo>
                <a:cubicBezTo>
                  <a:pt x="904889" y="866382"/>
                  <a:pt x="733346" y="603868"/>
                  <a:pt x="532459" y="364515"/>
                </a:cubicBezTo>
                <a:close/>
                <a:moveTo>
                  <a:pt x="184525" y="778908"/>
                </a:moveTo>
                <a:cubicBezTo>
                  <a:pt x="455046" y="935445"/>
                  <a:pt x="743425" y="1058853"/>
                  <a:pt x="1043440" y="1146471"/>
                </a:cubicBezTo>
                <a:cubicBezTo>
                  <a:pt x="995304" y="1203616"/>
                  <a:pt x="957679" y="1268841"/>
                  <a:pt x="932301" y="1339117"/>
                </a:cubicBezTo>
                <a:cubicBezTo>
                  <a:pt x="706093" y="1123480"/>
                  <a:pt x="455077" y="935470"/>
                  <a:pt x="184525" y="779032"/>
                </a:cubicBezTo>
                <a:close/>
                <a:moveTo>
                  <a:pt x="-331" y="1287395"/>
                </a:moveTo>
                <a:cubicBezTo>
                  <a:pt x="307357" y="1341883"/>
                  <a:pt x="620475" y="1359247"/>
                  <a:pt x="932301" y="1339117"/>
                </a:cubicBezTo>
                <a:cubicBezTo>
                  <a:pt x="906618" y="1409242"/>
                  <a:pt x="893610" y="1483378"/>
                  <a:pt x="893884" y="1558059"/>
                </a:cubicBezTo>
                <a:cubicBezTo>
                  <a:pt x="607639" y="1432595"/>
                  <a:pt x="307444" y="1341731"/>
                  <a:pt x="-331" y="1287395"/>
                </a:cubicBezTo>
                <a:close/>
                <a:moveTo>
                  <a:pt x="-331" y="1828505"/>
                </a:moveTo>
                <a:cubicBezTo>
                  <a:pt x="307441" y="1774210"/>
                  <a:pt x="607633" y="1683390"/>
                  <a:pt x="893884" y="1557966"/>
                </a:cubicBezTo>
                <a:cubicBezTo>
                  <a:pt x="893613" y="1632637"/>
                  <a:pt x="906621" y="1706761"/>
                  <a:pt x="932301" y="1776877"/>
                </a:cubicBezTo>
                <a:cubicBezTo>
                  <a:pt x="620479" y="1756715"/>
                  <a:pt x="307363" y="1774048"/>
                  <a:pt x="-331" y="1828505"/>
                </a:cubicBezTo>
                <a:close/>
                <a:moveTo>
                  <a:pt x="184525" y="2336899"/>
                </a:moveTo>
                <a:cubicBezTo>
                  <a:pt x="455064" y="2180471"/>
                  <a:pt x="706080" y="1992480"/>
                  <a:pt x="932301" y="1776877"/>
                </a:cubicBezTo>
                <a:cubicBezTo>
                  <a:pt x="957670" y="1847128"/>
                  <a:pt x="995301" y="1912321"/>
                  <a:pt x="1043440" y="1969430"/>
                </a:cubicBezTo>
                <a:cubicBezTo>
                  <a:pt x="743425" y="2057004"/>
                  <a:pt x="455046" y="2180384"/>
                  <a:pt x="184525" y="2336899"/>
                </a:cubicBezTo>
                <a:close/>
                <a:moveTo>
                  <a:pt x="532459" y="2751292"/>
                </a:moveTo>
                <a:cubicBezTo>
                  <a:pt x="733352" y="2511910"/>
                  <a:pt x="904895" y="2249363"/>
                  <a:pt x="1043440" y="1969243"/>
                </a:cubicBezTo>
                <a:cubicBezTo>
                  <a:pt x="1091437" y="2026463"/>
                  <a:pt x="1149088" y="2074835"/>
                  <a:pt x="1213777" y="2112161"/>
                </a:cubicBezTo>
                <a:cubicBezTo>
                  <a:pt x="961979" y="2297289"/>
                  <a:pt x="733246" y="2511891"/>
                  <a:pt x="532459" y="2751386"/>
                </a:cubicBezTo>
                <a:close/>
                <a:moveTo>
                  <a:pt x="1000847" y="3021738"/>
                </a:moveTo>
                <a:cubicBezTo>
                  <a:pt x="1107913" y="2728176"/>
                  <a:pt x="1179401" y="2422834"/>
                  <a:pt x="1213777" y="2112255"/>
                </a:cubicBezTo>
                <a:cubicBezTo>
                  <a:pt x="1278338" y="2149719"/>
                  <a:pt x="1349009" y="2175486"/>
                  <a:pt x="1422531" y="2188372"/>
                </a:cubicBezTo>
                <a:cubicBezTo>
                  <a:pt x="1249212" y="2448368"/>
                  <a:pt x="1107645" y="2728180"/>
                  <a:pt x="1000847" y="3021831"/>
                </a:cubicBezTo>
                <a:close/>
                <a:moveTo>
                  <a:pt x="1533638" y="3115739"/>
                </a:moveTo>
                <a:cubicBezTo>
                  <a:pt x="1533597" y="2803328"/>
                  <a:pt x="1496287" y="2492038"/>
                  <a:pt x="1422500" y="2188466"/>
                </a:cubicBezTo>
                <a:cubicBezTo>
                  <a:pt x="1496031" y="2201365"/>
                  <a:pt x="1571245" y="2201365"/>
                  <a:pt x="1644776" y="2188466"/>
                </a:cubicBezTo>
                <a:cubicBezTo>
                  <a:pt x="1570980" y="2492069"/>
                  <a:pt x="1533672" y="2803390"/>
                  <a:pt x="1533638" y="3115833"/>
                </a:cubicBezTo>
                <a:close/>
                <a:moveTo>
                  <a:pt x="2066428" y="3021738"/>
                </a:moveTo>
                <a:cubicBezTo>
                  <a:pt x="1959640" y="2728145"/>
                  <a:pt x="1818083" y="2448399"/>
                  <a:pt x="1644776" y="2188466"/>
                </a:cubicBezTo>
                <a:cubicBezTo>
                  <a:pt x="1718298" y="2175570"/>
                  <a:pt x="1788966" y="2149803"/>
                  <a:pt x="1853530" y="2112348"/>
                </a:cubicBezTo>
                <a:cubicBezTo>
                  <a:pt x="1887897" y="2422928"/>
                  <a:pt x="1959372" y="2728267"/>
                  <a:pt x="2066428" y="3021831"/>
                </a:cubicBezTo>
                <a:close/>
                <a:moveTo>
                  <a:pt x="2534848" y="2751292"/>
                </a:moveTo>
                <a:cubicBezTo>
                  <a:pt x="2334039" y="2511870"/>
                  <a:pt x="2105313" y="2297333"/>
                  <a:pt x="1853530" y="2112255"/>
                </a:cubicBezTo>
                <a:cubicBezTo>
                  <a:pt x="1918210" y="2074913"/>
                  <a:pt x="1975857" y="2026544"/>
                  <a:pt x="2023868" y="1969336"/>
                </a:cubicBezTo>
                <a:cubicBezTo>
                  <a:pt x="2162393" y="2249469"/>
                  <a:pt x="2333945" y="2512019"/>
                  <a:pt x="2534848" y="2751386"/>
                </a:cubicBezTo>
                <a:close/>
                <a:moveTo>
                  <a:pt x="2882751" y="2336899"/>
                </a:moveTo>
                <a:cubicBezTo>
                  <a:pt x="2612243" y="2180387"/>
                  <a:pt x="2323882" y="2057010"/>
                  <a:pt x="2023868" y="1969430"/>
                </a:cubicBezTo>
                <a:cubicBezTo>
                  <a:pt x="2071996" y="1912321"/>
                  <a:pt x="2109613" y="1847128"/>
                  <a:pt x="2134975" y="1776877"/>
                </a:cubicBezTo>
                <a:cubicBezTo>
                  <a:pt x="2361208" y="1992483"/>
                  <a:pt x="2612212" y="2180471"/>
                  <a:pt x="2882751" y="2336899"/>
                </a:cubicBezTo>
                <a:close/>
                <a:moveTo>
                  <a:pt x="3067639" y="1828505"/>
                </a:moveTo>
                <a:cubicBezTo>
                  <a:pt x="2759929" y="1774048"/>
                  <a:pt x="2446797" y="1756715"/>
                  <a:pt x="2134975" y="1776877"/>
                </a:cubicBezTo>
                <a:cubicBezTo>
                  <a:pt x="2160679" y="1706764"/>
                  <a:pt x="2173672" y="1632637"/>
                  <a:pt x="2173392" y="1557966"/>
                </a:cubicBezTo>
                <a:cubicBezTo>
                  <a:pt x="2459665" y="1683390"/>
                  <a:pt x="2759866" y="1774210"/>
                  <a:pt x="3067639" y="1828505"/>
                </a:cubicBezTo>
                <a:close/>
                <a:moveTo>
                  <a:pt x="3067639" y="1287395"/>
                </a:moveTo>
                <a:cubicBezTo>
                  <a:pt x="2759866" y="1341703"/>
                  <a:pt x="2459665" y="1432536"/>
                  <a:pt x="2173423" y="1557966"/>
                </a:cubicBezTo>
                <a:cubicBezTo>
                  <a:pt x="2173703" y="1483313"/>
                  <a:pt x="2160679" y="1409208"/>
                  <a:pt x="2134975" y="1339117"/>
                </a:cubicBezTo>
                <a:cubicBezTo>
                  <a:pt x="2446797" y="1359247"/>
                  <a:pt x="2759929" y="1341883"/>
                  <a:pt x="3067639" y="1287395"/>
                </a:cubicBezTo>
                <a:close/>
                <a:moveTo>
                  <a:pt x="2882751" y="779032"/>
                </a:moveTo>
                <a:cubicBezTo>
                  <a:pt x="2612212" y="935439"/>
                  <a:pt x="2361177" y="1123421"/>
                  <a:pt x="2134975" y="1339023"/>
                </a:cubicBezTo>
                <a:cubicBezTo>
                  <a:pt x="2109613" y="1268782"/>
                  <a:pt x="2071984" y="1203589"/>
                  <a:pt x="2023868" y="1146471"/>
                </a:cubicBezTo>
                <a:cubicBezTo>
                  <a:pt x="2323850" y="1058888"/>
                  <a:pt x="2612243" y="935520"/>
                  <a:pt x="2882751" y="779032"/>
                </a:cubicBezTo>
                <a:close/>
                <a:moveTo>
                  <a:pt x="2534848" y="364640"/>
                </a:moveTo>
                <a:cubicBezTo>
                  <a:pt x="2333945" y="604006"/>
                  <a:pt x="2162393" y="866556"/>
                  <a:pt x="2023868" y="1146689"/>
                </a:cubicBezTo>
                <a:cubicBezTo>
                  <a:pt x="1975857" y="1089481"/>
                  <a:pt x="1918210" y="1041112"/>
                  <a:pt x="1853530" y="1003770"/>
                </a:cubicBezTo>
                <a:cubicBezTo>
                  <a:pt x="2105313" y="818624"/>
                  <a:pt x="2334039" y="604014"/>
                  <a:pt x="2534848" y="364515"/>
                </a:cubicBezTo>
                <a:close/>
                <a:moveTo>
                  <a:pt x="2066428" y="94069"/>
                </a:moveTo>
                <a:cubicBezTo>
                  <a:pt x="1959372" y="387633"/>
                  <a:pt x="1887897" y="692973"/>
                  <a:pt x="1853530" y="1003552"/>
                </a:cubicBezTo>
                <a:cubicBezTo>
                  <a:pt x="1788960" y="966110"/>
                  <a:pt x="1718292" y="940343"/>
                  <a:pt x="1644776" y="927435"/>
                </a:cubicBezTo>
                <a:cubicBezTo>
                  <a:pt x="1818095" y="667477"/>
                  <a:pt x="1959652" y="387696"/>
                  <a:pt x="2066428" y="94069"/>
                </a:cubicBezTo>
                <a:close/>
              </a:path>
            </a:pathLst>
          </a:custGeom>
          <a:solidFill>
            <a:schemeClr val="tx1"/>
          </a:solidFill>
          <a:ln w="311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1" name="iSHEJI-2">
            <a:extLst>
              <a:ext uri="{FF2B5EF4-FFF2-40B4-BE49-F238E27FC236}">
                <a16:creationId xmlns:a16="http://schemas.microsoft.com/office/drawing/2014/main" id="{0719B5B9-2683-144E-7032-686026DCA38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6" r="50000" b="69333"/>
          <a:stretch/>
        </p:blipFill>
        <p:spPr>
          <a:xfrm>
            <a:off x="5964893" y="776579"/>
            <a:ext cx="6051876" cy="5061568"/>
          </a:xfrm>
          <a:prstGeom prst="rect">
            <a:avLst/>
          </a:prstGeom>
        </p:spPr>
      </p:pic>
      <p:sp>
        <p:nvSpPr>
          <p:cNvPr id="121" name="iSHEJI-3">
            <a:extLst>
              <a:ext uri="{FF2B5EF4-FFF2-40B4-BE49-F238E27FC236}">
                <a16:creationId xmlns:a16="http://schemas.microsoft.com/office/drawing/2014/main" id="{CDD3536D-266B-5B7A-BC04-3A315EE13DC0}"/>
              </a:ext>
            </a:extLst>
          </p:cNvPr>
          <p:cNvSpPr/>
          <p:nvPr/>
        </p:nvSpPr>
        <p:spPr>
          <a:xfrm rot="14307147" flipH="1">
            <a:off x="8218815" y="528034"/>
            <a:ext cx="1489813" cy="6264662"/>
          </a:xfrm>
          <a:prstGeom prst="arc">
            <a:avLst>
              <a:gd name="adj1" fmla="val 14549842"/>
              <a:gd name="adj2" fmla="val 9483615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iSHEJI-4">
            <a:extLst>
              <a:ext uri="{FF2B5EF4-FFF2-40B4-BE49-F238E27FC236}">
                <a16:creationId xmlns:a16="http://schemas.microsoft.com/office/drawing/2014/main" id="{248183BE-B228-B5D7-8912-1FB0D83DABD9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4" name="iSHEJI-5">
            <a:extLst>
              <a:ext uri="{FF2B5EF4-FFF2-40B4-BE49-F238E27FC236}">
                <a16:creationId xmlns:a16="http://schemas.microsoft.com/office/drawing/2014/main" id="{774B3ACA-C823-B904-B64A-98363D224418}"/>
              </a:ext>
            </a:extLst>
          </p:cNvPr>
          <p:cNvSpPr txBox="1"/>
          <p:nvPr/>
        </p:nvSpPr>
        <p:spPr>
          <a:xfrm>
            <a:off x="653237" y="1650892"/>
            <a:ext cx="3789499" cy="110799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产品营销</a:t>
            </a:r>
            <a:endParaRPr kumimoji="0" lang="en-US" altLang="zh-CN" sz="7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95" name="iSHEJI-6">
            <a:extLst>
              <a:ext uri="{FF2B5EF4-FFF2-40B4-BE49-F238E27FC236}">
                <a16:creationId xmlns:a16="http://schemas.microsoft.com/office/drawing/2014/main" id="{DF5F800B-3843-53C7-FB1E-CDFAC45C8064}"/>
              </a:ext>
            </a:extLst>
          </p:cNvPr>
          <p:cNvSpPr txBox="1"/>
          <p:nvPr/>
        </p:nvSpPr>
        <p:spPr>
          <a:xfrm>
            <a:off x="666779" y="3890988"/>
            <a:ext cx="602996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Product marketing project work report </a:t>
            </a:r>
            <a:r>
              <a:rPr kumimoji="0" lang="en-US" altLang="zh-CN" sz="1800" b="0" i="0" u="none" strike="noStrike" kern="1200" cap="none" normalizeH="0" baseline="0" noProof="0" dirty="0" err="1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800" b="0" i="0" u="none" strike="noStrike" kern="1200" cap="none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800" b="0" i="0" u="none" strike="noStrike" kern="1200" cap="none" normalizeH="0" baseline="0" noProof="0" dirty="0"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2" name="iSHEJI-7">
            <a:extLst>
              <a:ext uri="{FF2B5EF4-FFF2-40B4-BE49-F238E27FC236}">
                <a16:creationId xmlns:a16="http://schemas.microsoft.com/office/drawing/2014/main" id="{5143CF44-1090-D117-8C43-326C9CD52704}"/>
              </a:ext>
            </a:extLst>
          </p:cNvPr>
          <p:cNvSpPr/>
          <p:nvPr/>
        </p:nvSpPr>
        <p:spPr>
          <a:xfrm rot="20184694">
            <a:off x="9675426" y="1944327"/>
            <a:ext cx="663608" cy="64980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iSHEJI-8">
            <a:extLst>
              <a:ext uri="{FF2B5EF4-FFF2-40B4-BE49-F238E27FC236}">
                <a16:creationId xmlns:a16="http://schemas.microsoft.com/office/drawing/2014/main" id="{B6487BD2-1ED7-5B4A-2B98-A98E22B6FFA3}"/>
              </a:ext>
            </a:extLst>
          </p:cNvPr>
          <p:cNvSpPr/>
          <p:nvPr/>
        </p:nvSpPr>
        <p:spPr>
          <a:xfrm rot="19613860">
            <a:off x="10195185" y="2267861"/>
            <a:ext cx="183930" cy="1801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iSHEJI-9">
            <a:extLst>
              <a:ext uri="{FF2B5EF4-FFF2-40B4-BE49-F238E27FC236}">
                <a16:creationId xmlns:a16="http://schemas.microsoft.com/office/drawing/2014/main" id="{E05E1020-7A2D-D4C5-A4D0-3F086F4E9524}"/>
              </a:ext>
            </a:extLst>
          </p:cNvPr>
          <p:cNvSpPr/>
          <p:nvPr/>
        </p:nvSpPr>
        <p:spPr>
          <a:xfrm flipH="1">
            <a:off x="908193" y="1146830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7" name="iSHEJI-10">
            <a:extLst>
              <a:ext uri="{FF2B5EF4-FFF2-40B4-BE49-F238E27FC236}">
                <a16:creationId xmlns:a16="http://schemas.microsoft.com/office/drawing/2014/main" id="{E772512C-9E25-C8C6-D529-435B34187F41}"/>
              </a:ext>
            </a:extLst>
          </p:cNvPr>
          <p:cNvSpPr/>
          <p:nvPr/>
        </p:nvSpPr>
        <p:spPr>
          <a:xfrm flipH="1">
            <a:off x="742580" y="1147335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28" name="iSHEJI-11">
            <a:extLst>
              <a:ext uri="{FF2B5EF4-FFF2-40B4-BE49-F238E27FC236}">
                <a16:creationId xmlns:a16="http://schemas.microsoft.com/office/drawing/2014/main" id="{C02660CC-A309-DEC3-1A0A-F29637BA9609}"/>
              </a:ext>
            </a:extLst>
          </p:cNvPr>
          <p:cNvCxnSpPr>
            <a:cxnSpLocks/>
          </p:cNvCxnSpPr>
          <p:nvPr/>
        </p:nvCxnSpPr>
        <p:spPr>
          <a:xfrm flipH="1">
            <a:off x="1221322" y="1266357"/>
            <a:ext cx="16673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iSHEJI-12">
            <a:extLst>
              <a:ext uri="{FF2B5EF4-FFF2-40B4-BE49-F238E27FC236}">
                <a16:creationId xmlns:a16="http://schemas.microsoft.com/office/drawing/2014/main" id="{3284CAE0-766A-15FC-3DF4-5737C273F9C6}"/>
              </a:ext>
            </a:extLst>
          </p:cNvPr>
          <p:cNvSpPr/>
          <p:nvPr/>
        </p:nvSpPr>
        <p:spPr>
          <a:xfrm flipH="1">
            <a:off x="1073805" y="1147335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711A5AA6-9B2F-0EED-7397-C48102DCFE23}"/>
              </a:ext>
            </a:extLst>
          </p:cNvPr>
          <p:cNvSpPr/>
          <p:nvPr/>
        </p:nvSpPr>
        <p:spPr>
          <a:xfrm>
            <a:off x="871098" y="4511404"/>
            <a:ext cx="2023312" cy="39799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iSHEJI-14">
            <a:extLst>
              <a:ext uri="{FF2B5EF4-FFF2-40B4-BE49-F238E27FC236}">
                <a16:creationId xmlns:a16="http://schemas.microsoft.com/office/drawing/2014/main" id="{4511B359-A6F5-C24B-2196-0C86D1E48A83}"/>
              </a:ext>
            </a:extLst>
          </p:cNvPr>
          <p:cNvSpPr/>
          <p:nvPr/>
        </p:nvSpPr>
        <p:spPr>
          <a:xfrm>
            <a:off x="608730" y="4423710"/>
            <a:ext cx="564750" cy="56475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iSHEJI-15">
            <a:extLst>
              <a:ext uri="{FF2B5EF4-FFF2-40B4-BE49-F238E27FC236}">
                <a16:creationId xmlns:a16="http://schemas.microsoft.com/office/drawing/2014/main" id="{3F6CB13D-E76F-70AF-DBDE-0D70D41F149C}"/>
              </a:ext>
            </a:extLst>
          </p:cNvPr>
          <p:cNvSpPr/>
          <p:nvPr/>
        </p:nvSpPr>
        <p:spPr>
          <a:xfrm rot="5400000">
            <a:off x="761832" y="4599112"/>
            <a:ext cx="329593" cy="2092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iSHEJI-16">
            <a:extLst>
              <a:ext uri="{FF2B5EF4-FFF2-40B4-BE49-F238E27FC236}">
                <a16:creationId xmlns:a16="http://schemas.microsoft.com/office/drawing/2014/main" id="{B9B8FF7E-F476-6978-5211-A7AD0DB90798}"/>
              </a:ext>
            </a:extLst>
          </p:cNvPr>
          <p:cNvSpPr txBox="1"/>
          <p:nvPr/>
        </p:nvSpPr>
        <p:spPr>
          <a:xfrm>
            <a:off x="1195514" y="4545245"/>
            <a:ext cx="903450" cy="339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</a:p>
        </p:txBody>
      </p:sp>
      <p:sp>
        <p:nvSpPr>
          <p:cNvPr id="39" name="iSHEJI-17">
            <a:extLst>
              <a:ext uri="{FF2B5EF4-FFF2-40B4-BE49-F238E27FC236}">
                <a16:creationId xmlns:a16="http://schemas.microsoft.com/office/drawing/2014/main" id="{3B8599CB-D406-3D29-33E3-2B9B99F049C6}"/>
              </a:ext>
            </a:extLst>
          </p:cNvPr>
          <p:cNvSpPr txBox="1"/>
          <p:nvPr/>
        </p:nvSpPr>
        <p:spPr>
          <a:xfrm>
            <a:off x="2009160" y="4545245"/>
            <a:ext cx="903450" cy="339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爱小设</a:t>
            </a:r>
          </a:p>
        </p:txBody>
      </p:sp>
      <p:sp>
        <p:nvSpPr>
          <p:cNvPr id="43" name="iSHEJI-18">
            <a:extLst>
              <a:ext uri="{FF2B5EF4-FFF2-40B4-BE49-F238E27FC236}">
                <a16:creationId xmlns:a16="http://schemas.microsoft.com/office/drawing/2014/main" id="{65612A3A-492F-8230-0C5B-73D90664D206}"/>
              </a:ext>
            </a:extLst>
          </p:cNvPr>
          <p:cNvSpPr txBox="1"/>
          <p:nvPr/>
        </p:nvSpPr>
        <p:spPr>
          <a:xfrm>
            <a:off x="653237" y="2699758"/>
            <a:ext cx="5684248" cy="110799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项目工作汇报</a:t>
            </a:r>
          </a:p>
        </p:txBody>
      </p:sp>
      <p:grpSp>
        <p:nvGrpSpPr>
          <p:cNvPr id="45" name="iSHEJI-19">
            <a:extLst>
              <a:ext uri="{FF2B5EF4-FFF2-40B4-BE49-F238E27FC236}">
                <a16:creationId xmlns:a16="http://schemas.microsoft.com/office/drawing/2014/main" id="{6465EC6F-1271-035A-EC8D-6595853DF65E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46" name="iSHEJI-19-1">
              <a:extLst>
                <a:ext uri="{FF2B5EF4-FFF2-40B4-BE49-F238E27FC236}">
                  <a16:creationId xmlns:a16="http://schemas.microsoft.com/office/drawing/2014/main" id="{F71D8462-F9E0-BDDC-D0B0-8DF99FFD6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7" name="iSHEJI-19-2">
              <a:extLst>
                <a:ext uri="{FF2B5EF4-FFF2-40B4-BE49-F238E27FC236}">
                  <a16:creationId xmlns:a16="http://schemas.microsoft.com/office/drawing/2014/main" id="{A3340A20-11D3-7814-AD47-0A105B641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8" name="iSHEJI-19-3">
              <a:extLst>
                <a:ext uri="{FF2B5EF4-FFF2-40B4-BE49-F238E27FC236}">
                  <a16:creationId xmlns:a16="http://schemas.microsoft.com/office/drawing/2014/main" id="{7829D569-06D7-7EE8-A8C3-90E7A10DD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9" name="iSHEJI-19-4">
              <a:extLst>
                <a:ext uri="{FF2B5EF4-FFF2-40B4-BE49-F238E27FC236}">
                  <a16:creationId xmlns:a16="http://schemas.microsoft.com/office/drawing/2014/main" id="{816DF208-4AE8-37AD-846D-0D5CB4B79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0" name="iSHEJI-19-5">
              <a:extLst>
                <a:ext uri="{FF2B5EF4-FFF2-40B4-BE49-F238E27FC236}">
                  <a16:creationId xmlns:a16="http://schemas.microsoft.com/office/drawing/2014/main" id="{9EAAE83D-B260-9819-9D61-E2C19F021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1" name="iSHEJI-19-6">
              <a:extLst>
                <a:ext uri="{FF2B5EF4-FFF2-40B4-BE49-F238E27FC236}">
                  <a16:creationId xmlns:a16="http://schemas.microsoft.com/office/drawing/2014/main" id="{EFCDB1B8-1C12-308E-A65B-E21A3750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2" name="iSHEJI-19-7">
              <a:extLst>
                <a:ext uri="{FF2B5EF4-FFF2-40B4-BE49-F238E27FC236}">
                  <a16:creationId xmlns:a16="http://schemas.microsoft.com/office/drawing/2014/main" id="{A6B0E8A5-701D-9EF4-E8B6-1A0AD02EF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3" name="iSHEJI-19-8">
              <a:extLst>
                <a:ext uri="{FF2B5EF4-FFF2-40B4-BE49-F238E27FC236}">
                  <a16:creationId xmlns:a16="http://schemas.microsoft.com/office/drawing/2014/main" id="{46C7F0A9-7478-F4D0-719C-BFF8AC928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4" name="iSHEJI-19-9">
              <a:extLst>
                <a:ext uri="{FF2B5EF4-FFF2-40B4-BE49-F238E27FC236}">
                  <a16:creationId xmlns:a16="http://schemas.microsoft.com/office/drawing/2014/main" id="{D6B2C570-B814-666D-25A8-97C4B7465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55" name="iSHEJI-19-10">
              <a:extLst>
                <a:ext uri="{FF2B5EF4-FFF2-40B4-BE49-F238E27FC236}">
                  <a16:creationId xmlns:a16="http://schemas.microsoft.com/office/drawing/2014/main" id="{9D40ABA5-73DF-BD43-F590-6DA14E0ADDC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6" name="iSHEJI-19-11">
              <a:extLst>
                <a:ext uri="{FF2B5EF4-FFF2-40B4-BE49-F238E27FC236}">
                  <a16:creationId xmlns:a16="http://schemas.microsoft.com/office/drawing/2014/main" id="{535347C4-BFD2-C61A-991D-E8CC91A01B5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7" name="iSHEJI-19-12">
              <a:extLst>
                <a:ext uri="{FF2B5EF4-FFF2-40B4-BE49-F238E27FC236}">
                  <a16:creationId xmlns:a16="http://schemas.microsoft.com/office/drawing/2014/main" id="{BFF3D67A-7056-C935-C155-505DA789A91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7" name="iSHEJI-19-13">
              <a:extLst>
                <a:ext uri="{FF2B5EF4-FFF2-40B4-BE49-F238E27FC236}">
                  <a16:creationId xmlns:a16="http://schemas.microsoft.com/office/drawing/2014/main" id="{FC71D96F-23D5-456F-9F47-0B0FB28C3E1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8" name="iSHEJI-19-14">
              <a:extLst>
                <a:ext uri="{FF2B5EF4-FFF2-40B4-BE49-F238E27FC236}">
                  <a16:creationId xmlns:a16="http://schemas.microsoft.com/office/drawing/2014/main" id="{3A564579-84BF-A74B-881A-1A5B5CF1C24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9" name="iSHEJI-19-15">
              <a:extLst>
                <a:ext uri="{FF2B5EF4-FFF2-40B4-BE49-F238E27FC236}">
                  <a16:creationId xmlns:a16="http://schemas.microsoft.com/office/drawing/2014/main" id="{7A8E5DBA-E0A6-3C3B-2754-720C0A82728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70" name="iSHEJI-19-16">
              <a:extLst>
                <a:ext uri="{FF2B5EF4-FFF2-40B4-BE49-F238E27FC236}">
                  <a16:creationId xmlns:a16="http://schemas.microsoft.com/office/drawing/2014/main" id="{E349CDC3-FCCB-795C-9943-C90243F1FDF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71" name="iSHEJI-19-17">
              <a:extLst>
                <a:ext uri="{FF2B5EF4-FFF2-40B4-BE49-F238E27FC236}">
                  <a16:creationId xmlns:a16="http://schemas.microsoft.com/office/drawing/2014/main" id="{99780284-2676-433A-498D-CB65D440350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73" name="iSHEJI-19-18">
              <a:extLst>
                <a:ext uri="{FF2B5EF4-FFF2-40B4-BE49-F238E27FC236}">
                  <a16:creationId xmlns:a16="http://schemas.microsoft.com/office/drawing/2014/main" id="{DBC42589-C4ED-3EB8-B432-0660944EEE5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4644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iSHEJI-1">
            <a:extLst>
              <a:ext uri="{FF2B5EF4-FFF2-40B4-BE49-F238E27FC236}">
                <a16:creationId xmlns:a16="http://schemas.microsoft.com/office/drawing/2014/main" id="{31BC6B61-95C9-1357-1A74-FD0EAE99D322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85" name="iSHEJI-2">
            <a:extLst>
              <a:ext uri="{FF2B5EF4-FFF2-40B4-BE49-F238E27FC236}">
                <a16:creationId xmlns:a16="http://schemas.microsoft.com/office/drawing/2014/main" id="{E22A3792-AFCA-B217-A2D9-1AC6216C4EE5}"/>
              </a:ext>
            </a:extLst>
          </p:cNvPr>
          <p:cNvCxnSpPr>
            <a:cxnSpLocks/>
          </p:cNvCxnSpPr>
          <p:nvPr/>
        </p:nvCxnSpPr>
        <p:spPr>
          <a:xfrm>
            <a:off x="2896093" y="3972570"/>
            <a:ext cx="7930099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iSHEJI-3">
            <a:extLst>
              <a:ext uri="{FF2B5EF4-FFF2-40B4-BE49-F238E27FC236}">
                <a16:creationId xmlns:a16="http://schemas.microsoft.com/office/drawing/2014/main" id="{5F6E268A-A8B1-B835-0A15-BFFEE19B7ED8}"/>
              </a:ext>
            </a:extLst>
          </p:cNvPr>
          <p:cNvCxnSpPr>
            <a:cxnSpLocks/>
          </p:cNvCxnSpPr>
          <p:nvPr/>
        </p:nvCxnSpPr>
        <p:spPr>
          <a:xfrm>
            <a:off x="2896093" y="4104650"/>
            <a:ext cx="79300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SHEJI-4">
            <a:extLst>
              <a:ext uri="{FF2B5EF4-FFF2-40B4-BE49-F238E27FC236}">
                <a16:creationId xmlns:a16="http://schemas.microsoft.com/office/drawing/2014/main" id="{DB8CB0B6-820B-E454-DEF3-440CA77ADE9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-1542506" y="4577463"/>
            <a:ext cx="7906346" cy="1337006"/>
          </a:xfrm>
          <a:prstGeom prst="rect">
            <a:avLst/>
          </a:prstGeom>
        </p:spPr>
      </p:pic>
      <p:pic>
        <p:nvPicPr>
          <p:cNvPr id="107" name="iSHEJI-5">
            <a:extLst>
              <a:ext uri="{FF2B5EF4-FFF2-40B4-BE49-F238E27FC236}">
                <a16:creationId xmlns:a16="http://schemas.microsoft.com/office/drawing/2014/main" id="{43B1882F-8804-5D0B-7932-C1BD5D5AB9A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43" t="31984" r="21933" b="37349"/>
          <a:stretch/>
        </p:blipFill>
        <p:spPr>
          <a:xfrm>
            <a:off x="278289" y="904114"/>
            <a:ext cx="5191346" cy="4341852"/>
          </a:xfrm>
          <a:prstGeom prst="rect">
            <a:avLst/>
          </a:prstGeom>
        </p:spPr>
      </p:pic>
      <p:sp>
        <p:nvSpPr>
          <p:cNvPr id="109" name="iSHEJI-6">
            <a:extLst>
              <a:ext uri="{FF2B5EF4-FFF2-40B4-BE49-F238E27FC236}">
                <a16:creationId xmlns:a16="http://schemas.microsoft.com/office/drawing/2014/main" id="{22635A96-9D0E-0BC9-7FE0-3620F13EF89B}"/>
              </a:ext>
            </a:extLst>
          </p:cNvPr>
          <p:cNvSpPr txBox="1"/>
          <p:nvPr/>
        </p:nvSpPr>
        <p:spPr>
          <a:xfrm>
            <a:off x="5522832" y="2340596"/>
            <a:ext cx="5342809" cy="1719607"/>
          </a:xfrm>
          <a:prstGeom prst="rect">
            <a:avLst/>
          </a:prstGeom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  <a:defRPr/>
            </a:pPr>
            <a:r>
              <a:rPr lang="zh-CN" altLang="en-US" sz="10500" b="0" spc="300" dirty="0">
                <a:solidFill>
                  <a:schemeClr val="tx1"/>
                </a:solidFill>
                <a:latin typeface="+mj-ea"/>
                <a:ea typeface="+mj-ea"/>
              </a:rPr>
              <a:t>存在不足</a:t>
            </a: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A27A372B-F836-83D9-6F36-3BCE3C24DB85}"/>
              </a:ext>
            </a:extLst>
          </p:cNvPr>
          <p:cNvSpPr txBox="1"/>
          <p:nvPr/>
        </p:nvSpPr>
        <p:spPr>
          <a:xfrm>
            <a:off x="7092926" y="1975965"/>
            <a:ext cx="36771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 defTabSz="731520">
              <a:lnSpc>
                <a:spcPct val="100000"/>
              </a:lnSpc>
              <a:defRPr/>
            </a:pPr>
            <a:r>
              <a:rPr lang="en-US" altLang="zh-CN" sz="1800" kern="1200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There is insufficient</a:t>
            </a:r>
            <a:endParaRPr lang="zh-CN" altLang="en-US" sz="1800" kern="1200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3F912009-A3B6-CD8B-09FB-6F70AAD8E178}"/>
              </a:ext>
            </a:extLst>
          </p:cNvPr>
          <p:cNvSpPr txBox="1"/>
          <p:nvPr/>
        </p:nvSpPr>
        <p:spPr>
          <a:xfrm>
            <a:off x="7149024" y="4236730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整体复盘，指出项目存在的不足之处</a:t>
            </a:r>
          </a:p>
        </p:txBody>
      </p:sp>
      <p:sp>
        <p:nvSpPr>
          <p:cNvPr id="35" name="iSHEJI-9">
            <a:extLst>
              <a:ext uri="{FF2B5EF4-FFF2-40B4-BE49-F238E27FC236}">
                <a16:creationId xmlns:a16="http://schemas.microsoft.com/office/drawing/2014/main" id="{BFC75391-C31C-E9F7-67BD-D570C7E82FDC}"/>
              </a:ext>
            </a:extLst>
          </p:cNvPr>
          <p:cNvSpPr/>
          <p:nvPr/>
        </p:nvSpPr>
        <p:spPr>
          <a:xfrm rot="1099384">
            <a:off x="3427659" y="3546782"/>
            <a:ext cx="722196" cy="851578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5AF50E77-A3AF-B58A-D8FB-AA4C6D500117}"/>
              </a:ext>
            </a:extLst>
          </p:cNvPr>
          <p:cNvSpPr txBox="1"/>
          <p:nvPr/>
        </p:nvSpPr>
        <p:spPr>
          <a:xfrm flipH="1">
            <a:off x="3420842" y="3639076"/>
            <a:ext cx="604168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i="1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4800" b="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1" name="iSHEJI-11">
            <a:extLst>
              <a:ext uri="{FF2B5EF4-FFF2-40B4-BE49-F238E27FC236}">
                <a16:creationId xmlns:a16="http://schemas.microsoft.com/office/drawing/2014/main" id="{EC692C22-9B04-D5E7-868F-18632B99633A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32" name="iSHEJI-11-1">
              <a:extLst>
                <a:ext uri="{FF2B5EF4-FFF2-40B4-BE49-F238E27FC236}">
                  <a16:creationId xmlns:a16="http://schemas.microsoft.com/office/drawing/2014/main" id="{8054840A-51F9-3B18-6A5F-AB1EAF350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7" name="iSHEJI-11-2">
              <a:extLst>
                <a:ext uri="{FF2B5EF4-FFF2-40B4-BE49-F238E27FC236}">
                  <a16:creationId xmlns:a16="http://schemas.microsoft.com/office/drawing/2014/main" id="{4527FAAF-CA8C-6097-FA65-3119B71B9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8" name="iSHEJI-11-3">
              <a:extLst>
                <a:ext uri="{FF2B5EF4-FFF2-40B4-BE49-F238E27FC236}">
                  <a16:creationId xmlns:a16="http://schemas.microsoft.com/office/drawing/2014/main" id="{B3008CC8-4DB8-FDF0-7A5E-1BC0AA901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9" name="iSHEJI-11-4">
              <a:extLst>
                <a:ext uri="{FF2B5EF4-FFF2-40B4-BE49-F238E27FC236}">
                  <a16:creationId xmlns:a16="http://schemas.microsoft.com/office/drawing/2014/main" id="{251BC47B-7F82-5D3F-276D-D6F236DB3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0" name="iSHEJI-11-5">
              <a:extLst>
                <a:ext uri="{FF2B5EF4-FFF2-40B4-BE49-F238E27FC236}">
                  <a16:creationId xmlns:a16="http://schemas.microsoft.com/office/drawing/2014/main" id="{DCDE5901-C39B-9A89-BA5C-5F2EF3738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1" name="iSHEJI-11-6">
              <a:extLst>
                <a:ext uri="{FF2B5EF4-FFF2-40B4-BE49-F238E27FC236}">
                  <a16:creationId xmlns:a16="http://schemas.microsoft.com/office/drawing/2014/main" id="{BDEDFE63-20B9-96D5-BEC3-F33670953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2" name="iSHEJI-11-7">
              <a:extLst>
                <a:ext uri="{FF2B5EF4-FFF2-40B4-BE49-F238E27FC236}">
                  <a16:creationId xmlns:a16="http://schemas.microsoft.com/office/drawing/2014/main" id="{8E1AE220-B259-F53A-70D0-6DC9B282D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3" name="iSHEJI-11-8">
              <a:extLst>
                <a:ext uri="{FF2B5EF4-FFF2-40B4-BE49-F238E27FC236}">
                  <a16:creationId xmlns:a16="http://schemas.microsoft.com/office/drawing/2014/main" id="{3521F7F1-D4F6-1DD8-964C-11C9D2514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4" name="iSHEJI-11-9">
              <a:extLst>
                <a:ext uri="{FF2B5EF4-FFF2-40B4-BE49-F238E27FC236}">
                  <a16:creationId xmlns:a16="http://schemas.microsoft.com/office/drawing/2014/main" id="{16CD0896-8B12-7CFB-0F85-EE2A979EC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45" name="iSHEJI-11-10">
              <a:extLst>
                <a:ext uri="{FF2B5EF4-FFF2-40B4-BE49-F238E27FC236}">
                  <a16:creationId xmlns:a16="http://schemas.microsoft.com/office/drawing/2014/main" id="{DFB433E3-0A88-3B21-E306-749F33EE898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6" name="iSHEJI-11-11">
              <a:extLst>
                <a:ext uri="{FF2B5EF4-FFF2-40B4-BE49-F238E27FC236}">
                  <a16:creationId xmlns:a16="http://schemas.microsoft.com/office/drawing/2014/main" id="{3838AE58-2D60-9D1A-91EE-DAB7CE61A20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7" name="iSHEJI-11-12">
              <a:extLst>
                <a:ext uri="{FF2B5EF4-FFF2-40B4-BE49-F238E27FC236}">
                  <a16:creationId xmlns:a16="http://schemas.microsoft.com/office/drawing/2014/main" id="{26250129-4541-B5F3-07CD-9B035ED2792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8" name="iSHEJI-11-13">
              <a:extLst>
                <a:ext uri="{FF2B5EF4-FFF2-40B4-BE49-F238E27FC236}">
                  <a16:creationId xmlns:a16="http://schemas.microsoft.com/office/drawing/2014/main" id="{3C472BD6-7E33-EE47-6D2E-13CC1217EF5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9" name="iSHEJI-11-14">
              <a:extLst>
                <a:ext uri="{FF2B5EF4-FFF2-40B4-BE49-F238E27FC236}">
                  <a16:creationId xmlns:a16="http://schemas.microsoft.com/office/drawing/2014/main" id="{A35ECA97-498B-88A4-20A6-917674E64AF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0" name="iSHEJI-11-15">
              <a:extLst>
                <a:ext uri="{FF2B5EF4-FFF2-40B4-BE49-F238E27FC236}">
                  <a16:creationId xmlns:a16="http://schemas.microsoft.com/office/drawing/2014/main" id="{F80CC8C3-091A-8EF9-962B-2F4540CD087B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1" name="iSHEJI-11-16">
              <a:extLst>
                <a:ext uri="{FF2B5EF4-FFF2-40B4-BE49-F238E27FC236}">
                  <a16:creationId xmlns:a16="http://schemas.microsoft.com/office/drawing/2014/main" id="{001FE6EA-57A5-0F64-696A-B957B8689F6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2" name="iSHEJI-11-17">
              <a:extLst>
                <a:ext uri="{FF2B5EF4-FFF2-40B4-BE49-F238E27FC236}">
                  <a16:creationId xmlns:a16="http://schemas.microsoft.com/office/drawing/2014/main" id="{B050A91E-C068-4AF9-4905-206B7349CD43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3" name="iSHEJI-11-18">
              <a:extLst>
                <a:ext uri="{FF2B5EF4-FFF2-40B4-BE49-F238E27FC236}">
                  <a16:creationId xmlns:a16="http://schemas.microsoft.com/office/drawing/2014/main" id="{1D2CD8C6-E129-0510-A113-9AF99E4D897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70235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1575155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存在问题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15" name="iSHEJI-25">
            <a:extLst>
              <a:ext uri="{FF2B5EF4-FFF2-40B4-BE49-F238E27FC236}">
                <a16:creationId xmlns:a16="http://schemas.microsoft.com/office/drawing/2014/main" id="{662DB3BB-7D48-E835-08AB-2B0944D404EC}"/>
              </a:ext>
            </a:extLst>
          </p:cNvPr>
          <p:cNvSpPr/>
          <p:nvPr/>
        </p:nvSpPr>
        <p:spPr>
          <a:xfrm>
            <a:off x="808153" y="2152258"/>
            <a:ext cx="5446216" cy="3023557"/>
          </a:xfrm>
          <a:prstGeom prst="rect">
            <a:avLst/>
          </a:pr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iSHEJI-26">
            <a:extLst>
              <a:ext uri="{FF2B5EF4-FFF2-40B4-BE49-F238E27FC236}">
                <a16:creationId xmlns:a16="http://schemas.microsoft.com/office/drawing/2014/main" id="{B0F4125F-438D-08BF-FEF5-F2E946B9103C}"/>
              </a:ext>
            </a:extLst>
          </p:cNvPr>
          <p:cNvSpPr/>
          <p:nvPr/>
        </p:nvSpPr>
        <p:spPr>
          <a:xfrm>
            <a:off x="808153" y="1890650"/>
            <a:ext cx="4648383" cy="898466"/>
          </a:xfrm>
          <a:prstGeom prst="rect">
            <a:avLst/>
          </a:prstGeom>
          <a:solidFill>
            <a:schemeClr val="bg1"/>
          </a:solidFill>
          <a:ln w="2286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109" name="iSHEJI-27">
            <a:extLst>
              <a:ext uri="{FF2B5EF4-FFF2-40B4-BE49-F238E27FC236}">
                <a16:creationId xmlns:a16="http://schemas.microsoft.com/office/drawing/2014/main" id="{9A51CC38-9B75-F8CC-9898-4CDE12C2E089}"/>
              </a:ext>
            </a:extLst>
          </p:cNvPr>
          <p:cNvSpPr/>
          <p:nvPr/>
        </p:nvSpPr>
        <p:spPr>
          <a:xfrm>
            <a:off x="4577455" y="1890649"/>
            <a:ext cx="880635" cy="898466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145" name="iSHEJI-28">
            <a:extLst>
              <a:ext uri="{FF2B5EF4-FFF2-40B4-BE49-F238E27FC236}">
                <a16:creationId xmlns:a16="http://schemas.microsoft.com/office/drawing/2014/main" id="{24CE40BF-A779-F025-09CB-C6824054E2E2}"/>
              </a:ext>
            </a:extLst>
          </p:cNvPr>
          <p:cNvSpPr/>
          <p:nvPr/>
        </p:nvSpPr>
        <p:spPr>
          <a:xfrm>
            <a:off x="4806428" y="2138749"/>
            <a:ext cx="422688" cy="383215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6" name="iSHEJI-29">
            <a:extLst>
              <a:ext uri="{FF2B5EF4-FFF2-40B4-BE49-F238E27FC236}">
                <a16:creationId xmlns:a16="http://schemas.microsoft.com/office/drawing/2014/main" id="{354A8BA9-E8D0-E375-6BD1-875CC675DE08}"/>
              </a:ext>
            </a:extLst>
          </p:cNvPr>
          <p:cNvSpPr txBox="1"/>
          <p:nvPr/>
        </p:nvSpPr>
        <p:spPr>
          <a:xfrm>
            <a:off x="1074885" y="2954577"/>
            <a:ext cx="4708556" cy="1444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从一周的保留率数据来看，在经历了一个完整的循环之后，用户的满意度并不高。尤其是在一日之后，出现大幅下滑，表明该产品仍不具有吸引力，且用户粘性不强。</a:t>
            </a:r>
          </a:p>
        </p:txBody>
      </p:sp>
      <p:sp>
        <p:nvSpPr>
          <p:cNvPr id="117" name="iSHEJI-30">
            <a:extLst>
              <a:ext uri="{FF2B5EF4-FFF2-40B4-BE49-F238E27FC236}">
                <a16:creationId xmlns:a16="http://schemas.microsoft.com/office/drawing/2014/main" id="{80D21038-25A5-8A6E-EB3F-65F0367FBD07}"/>
              </a:ext>
            </a:extLst>
          </p:cNvPr>
          <p:cNvSpPr txBox="1"/>
          <p:nvPr/>
        </p:nvSpPr>
        <p:spPr>
          <a:xfrm flipH="1">
            <a:off x="975630" y="1986797"/>
            <a:ext cx="3687941" cy="7210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j-ea"/>
                <a:ea typeface="+mj-ea"/>
              </a:rPr>
              <a:t>用户活跃度很高，但一周之后，</a:t>
            </a:r>
            <a:br>
              <a:rPr lang="en-US" altLang="zh-CN" sz="2000" b="0" dirty="0">
                <a:solidFill>
                  <a:schemeClr val="tx1"/>
                </a:solidFill>
                <a:latin typeface="+mj-ea"/>
                <a:ea typeface="+mj-ea"/>
              </a:rPr>
            </a:br>
            <a:r>
              <a:rPr lang="zh-CN" altLang="en-US" sz="2000" b="0" dirty="0">
                <a:solidFill>
                  <a:schemeClr val="tx1"/>
                </a:solidFill>
                <a:latin typeface="+mj-ea"/>
                <a:ea typeface="+mj-ea"/>
              </a:rPr>
              <a:t>留存率就会下降</a:t>
            </a:r>
          </a:p>
        </p:txBody>
      </p:sp>
      <p:sp>
        <p:nvSpPr>
          <p:cNvPr id="118" name="iSHEJI-31">
            <a:extLst>
              <a:ext uri="{FF2B5EF4-FFF2-40B4-BE49-F238E27FC236}">
                <a16:creationId xmlns:a16="http://schemas.microsoft.com/office/drawing/2014/main" id="{A73024CB-4EB2-46E9-4A07-EC804414A7B2}"/>
              </a:ext>
            </a:extLst>
          </p:cNvPr>
          <p:cNvSpPr/>
          <p:nvPr/>
        </p:nvSpPr>
        <p:spPr>
          <a:xfrm>
            <a:off x="808152" y="5175816"/>
            <a:ext cx="10575697" cy="513662"/>
          </a:xfrm>
          <a:prstGeom prst="rect">
            <a:avLst/>
          </a:prstGeom>
          <a:solidFill>
            <a:schemeClr val="tx1"/>
          </a:solidFill>
          <a:ln w="1905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iSHEJI-32">
            <a:extLst>
              <a:ext uri="{FF2B5EF4-FFF2-40B4-BE49-F238E27FC236}">
                <a16:creationId xmlns:a16="http://schemas.microsoft.com/office/drawing/2014/main" id="{DC01B1B8-F79A-FEB1-8E49-9BD75F310768}"/>
              </a:ext>
            </a:extLst>
          </p:cNvPr>
          <p:cNvGrpSpPr/>
          <p:nvPr/>
        </p:nvGrpSpPr>
        <p:grpSpPr>
          <a:xfrm>
            <a:off x="980535" y="5349593"/>
            <a:ext cx="1825869" cy="166108"/>
            <a:chOff x="741224" y="5291771"/>
            <a:chExt cx="1825869" cy="166108"/>
          </a:xfrm>
        </p:grpSpPr>
        <p:cxnSp>
          <p:nvCxnSpPr>
            <p:cNvPr id="119" name="iSHEJI-32-1">
              <a:extLst>
                <a:ext uri="{FF2B5EF4-FFF2-40B4-BE49-F238E27FC236}">
                  <a16:creationId xmlns:a16="http://schemas.microsoft.com/office/drawing/2014/main" id="{389FD440-EBBA-7EA1-970D-89A7E10C8F2E}"/>
                </a:ext>
              </a:extLst>
            </p:cNvPr>
            <p:cNvCxnSpPr>
              <a:cxnSpLocks/>
            </p:cNvCxnSpPr>
            <p:nvPr/>
          </p:nvCxnSpPr>
          <p:spPr>
            <a:xfrm>
              <a:off x="741224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iSHEJI-32-2">
              <a:extLst>
                <a:ext uri="{FF2B5EF4-FFF2-40B4-BE49-F238E27FC236}">
                  <a16:creationId xmlns:a16="http://schemas.microsoft.com/office/drawing/2014/main" id="{AAE8B41E-9117-AB8F-C1BC-BC46D37B32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02023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iSHEJI-32-3">
              <a:extLst>
                <a:ext uri="{FF2B5EF4-FFF2-40B4-BE49-F238E27FC236}">
                  <a16:creationId xmlns:a16="http://schemas.microsoft.com/office/drawing/2014/main" id="{16F10B63-2972-C7D9-FD3C-DB7E2D09A09E}"/>
                </a:ext>
              </a:extLst>
            </p:cNvPr>
            <p:cNvSpPr/>
            <p:nvPr/>
          </p:nvSpPr>
          <p:spPr>
            <a:xfrm>
              <a:off x="1571104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iSHEJI-32-4">
              <a:extLst>
                <a:ext uri="{FF2B5EF4-FFF2-40B4-BE49-F238E27FC236}">
                  <a16:creationId xmlns:a16="http://schemas.microsoft.com/office/drawing/2014/main" id="{B7CCE910-9FF1-C233-960F-66069D48AE27}"/>
                </a:ext>
              </a:extLst>
            </p:cNvPr>
            <p:cNvSpPr/>
            <p:nvPr/>
          </p:nvSpPr>
          <p:spPr>
            <a:xfrm>
              <a:off x="1377268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iSHEJI-32-5">
              <a:extLst>
                <a:ext uri="{FF2B5EF4-FFF2-40B4-BE49-F238E27FC236}">
                  <a16:creationId xmlns:a16="http://schemas.microsoft.com/office/drawing/2014/main" id="{D91796AF-BD60-2505-DB21-A2AE5ACEA702}"/>
                </a:ext>
              </a:extLst>
            </p:cNvPr>
            <p:cNvSpPr/>
            <p:nvPr/>
          </p:nvSpPr>
          <p:spPr>
            <a:xfrm>
              <a:off x="1764663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iSHEJI-33">
            <a:extLst>
              <a:ext uri="{FF2B5EF4-FFF2-40B4-BE49-F238E27FC236}">
                <a16:creationId xmlns:a16="http://schemas.microsoft.com/office/drawing/2014/main" id="{BEDEB6BE-CC9E-0D26-A704-1051688C5F98}"/>
              </a:ext>
            </a:extLst>
          </p:cNvPr>
          <p:cNvGrpSpPr/>
          <p:nvPr/>
        </p:nvGrpSpPr>
        <p:grpSpPr>
          <a:xfrm>
            <a:off x="3081800" y="5349593"/>
            <a:ext cx="1825869" cy="166108"/>
            <a:chOff x="2657881" y="5291771"/>
            <a:chExt cx="1825869" cy="166108"/>
          </a:xfrm>
        </p:grpSpPr>
        <p:cxnSp>
          <p:nvCxnSpPr>
            <p:cNvPr id="124" name="iSHEJI-33-1">
              <a:extLst>
                <a:ext uri="{FF2B5EF4-FFF2-40B4-BE49-F238E27FC236}">
                  <a16:creationId xmlns:a16="http://schemas.microsoft.com/office/drawing/2014/main" id="{8FF52D10-45F6-EBD1-ABBA-9BAAFC7D73F5}"/>
                </a:ext>
              </a:extLst>
            </p:cNvPr>
            <p:cNvCxnSpPr>
              <a:cxnSpLocks/>
            </p:cNvCxnSpPr>
            <p:nvPr/>
          </p:nvCxnSpPr>
          <p:spPr>
            <a:xfrm>
              <a:off x="2657881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iSHEJI-33-2">
              <a:extLst>
                <a:ext uri="{FF2B5EF4-FFF2-40B4-BE49-F238E27FC236}">
                  <a16:creationId xmlns:a16="http://schemas.microsoft.com/office/drawing/2014/main" id="{FF706402-E58F-8144-EA04-C393856726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18680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iSHEJI-33-3">
              <a:extLst>
                <a:ext uri="{FF2B5EF4-FFF2-40B4-BE49-F238E27FC236}">
                  <a16:creationId xmlns:a16="http://schemas.microsoft.com/office/drawing/2014/main" id="{5FA63CC7-DB7A-A1E9-4B1B-CB3A83AE217C}"/>
                </a:ext>
              </a:extLst>
            </p:cNvPr>
            <p:cNvSpPr/>
            <p:nvPr/>
          </p:nvSpPr>
          <p:spPr>
            <a:xfrm>
              <a:off x="3487761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iSHEJI-33-4">
              <a:extLst>
                <a:ext uri="{FF2B5EF4-FFF2-40B4-BE49-F238E27FC236}">
                  <a16:creationId xmlns:a16="http://schemas.microsoft.com/office/drawing/2014/main" id="{D08347FA-4678-4903-3E45-B36585155CBC}"/>
                </a:ext>
              </a:extLst>
            </p:cNvPr>
            <p:cNvSpPr/>
            <p:nvPr/>
          </p:nvSpPr>
          <p:spPr>
            <a:xfrm>
              <a:off x="3293925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iSHEJI-33-5">
              <a:extLst>
                <a:ext uri="{FF2B5EF4-FFF2-40B4-BE49-F238E27FC236}">
                  <a16:creationId xmlns:a16="http://schemas.microsoft.com/office/drawing/2014/main" id="{2D006131-CA60-5C73-B815-6D24F6242A84}"/>
                </a:ext>
              </a:extLst>
            </p:cNvPr>
            <p:cNvSpPr/>
            <p:nvPr/>
          </p:nvSpPr>
          <p:spPr>
            <a:xfrm>
              <a:off x="3681320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iSHEJI-34">
            <a:extLst>
              <a:ext uri="{FF2B5EF4-FFF2-40B4-BE49-F238E27FC236}">
                <a16:creationId xmlns:a16="http://schemas.microsoft.com/office/drawing/2014/main" id="{C3D2D6E0-D791-75E2-50A7-C8F539F97C4A}"/>
              </a:ext>
            </a:extLst>
          </p:cNvPr>
          <p:cNvGrpSpPr/>
          <p:nvPr/>
        </p:nvGrpSpPr>
        <p:grpSpPr>
          <a:xfrm>
            <a:off x="5183065" y="5349593"/>
            <a:ext cx="1825869" cy="166108"/>
            <a:chOff x="4574538" y="5291771"/>
            <a:chExt cx="1825869" cy="166108"/>
          </a:xfrm>
        </p:grpSpPr>
        <p:cxnSp>
          <p:nvCxnSpPr>
            <p:cNvPr id="129" name="iSHEJI-34-1">
              <a:extLst>
                <a:ext uri="{FF2B5EF4-FFF2-40B4-BE49-F238E27FC236}">
                  <a16:creationId xmlns:a16="http://schemas.microsoft.com/office/drawing/2014/main" id="{81419C4F-9880-7620-8050-96480617F704}"/>
                </a:ext>
              </a:extLst>
            </p:cNvPr>
            <p:cNvCxnSpPr>
              <a:cxnSpLocks/>
            </p:cNvCxnSpPr>
            <p:nvPr/>
          </p:nvCxnSpPr>
          <p:spPr>
            <a:xfrm>
              <a:off x="4574538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iSHEJI-34-2">
              <a:extLst>
                <a:ext uri="{FF2B5EF4-FFF2-40B4-BE49-F238E27FC236}">
                  <a16:creationId xmlns:a16="http://schemas.microsoft.com/office/drawing/2014/main" id="{AA21CD59-E09A-F11A-AFAD-373E41AC72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35337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iSHEJI-34-3">
              <a:extLst>
                <a:ext uri="{FF2B5EF4-FFF2-40B4-BE49-F238E27FC236}">
                  <a16:creationId xmlns:a16="http://schemas.microsoft.com/office/drawing/2014/main" id="{C2151803-AE97-7437-3EDA-9266CB6F466E}"/>
                </a:ext>
              </a:extLst>
            </p:cNvPr>
            <p:cNvSpPr/>
            <p:nvPr/>
          </p:nvSpPr>
          <p:spPr>
            <a:xfrm>
              <a:off x="5404418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iSHEJI-34-4">
              <a:extLst>
                <a:ext uri="{FF2B5EF4-FFF2-40B4-BE49-F238E27FC236}">
                  <a16:creationId xmlns:a16="http://schemas.microsoft.com/office/drawing/2014/main" id="{469191A4-3F30-C107-71F9-4E36E271E675}"/>
                </a:ext>
              </a:extLst>
            </p:cNvPr>
            <p:cNvSpPr/>
            <p:nvPr/>
          </p:nvSpPr>
          <p:spPr>
            <a:xfrm>
              <a:off x="5210582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iSHEJI-34-5">
              <a:extLst>
                <a:ext uri="{FF2B5EF4-FFF2-40B4-BE49-F238E27FC236}">
                  <a16:creationId xmlns:a16="http://schemas.microsoft.com/office/drawing/2014/main" id="{0590F1FA-4192-904E-36A8-51758EDAC74D}"/>
                </a:ext>
              </a:extLst>
            </p:cNvPr>
            <p:cNvSpPr/>
            <p:nvPr/>
          </p:nvSpPr>
          <p:spPr>
            <a:xfrm>
              <a:off x="5597977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iSHEJI-35">
            <a:extLst>
              <a:ext uri="{FF2B5EF4-FFF2-40B4-BE49-F238E27FC236}">
                <a16:creationId xmlns:a16="http://schemas.microsoft.com/office/drawing/2014/main" id="{3173114B-ACB6-DFC1-972E-E2D4791D8737}"/>
              </a:ext>
            </a:extLst>
          </p:cNvPr>
          <p:cNvGrpSpPr/>
          <p:nvPr/>
        </p:nvGrpSpPr>
        <p:grpSpPr>
          <a:xfrm>
            <a:off x="7284330" y="5349593"/>
            <a:ext cx="1825869" cy="166108"/>
            <a:chOff x="6491195" y="5291771"/>
            <a:chExt cx="1825869" cy="166108"/>
          </a:xfrm>
        </p:grpSpPr>
        <p:cxnSp>
          <p:nvCxnSpPr>
            <p:cNvPr id="134" name="iSHEJI-35-1">
              <a:extLst>
                <a:ext uri="{FF2B5EF4-FFF2-40B4-BE49-F238E27FC236}">
                  <a16:creationId xmlns:a16="http://schemas.microsoft.com/office/drawing/2014/main" id="{399DA6B9-D66A-A403-07CF-EA7352BF6FE1}"/>
                </a:ext>
              </a:extLst>
            </p:cNvPr>
            <p:cNvCxnSpPr>
              <a:cxnSpLocks/>
            </p:cNvCxnSpPr>
            <p:nvPr/>
          </p:nvCxnSpPr>
          <p:spPr>
            <a:xfrm>
              <a:off x="6491195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iSHEJI-35-2">
              <a:extLst>
                <a:ext uri="{FF2B5EF4-FFF2-40B4-BE49-F238E27FC236}">
                  <a16:creationId xmlns:a16="http://schemas.microsoft.com/office/drawing/2014/main" id="{C41DF21A-701E-53AC-9970-93464D4771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1994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iSHEJI-35-3">
              <a:extLst>
                <a:ext uri="{FF2B5EF4-FFF2-40B4-BE49-F238E27FC236}">
                  <a16:creationId xmlns:a16="http://schemas.microsoft.com/office/drawing/2014/main" id="{6BAB697F-C953-E0E6-68EC-D03279DFAB02}"/>
                </a:ext>
              </a:extLst>
            </p:cNvPr>
            <p:cNvSpPr/>
            <p:nvPr/>
          </p:nvSpPr>
          <p:spPr>
            <a:xfrm>
              <a:off x="7321075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iSHEJI-35-4">
              <a:extLst>
                <a:ext uri="{FF2B5EF4-FFF2-40B4-BE49-F238E27FC236}">
                  <a16:creationId xmlns:a16="http://schemas.microsoft.com/office/drawing/2014/main" id="{571606EB-0D3B-D483-0A0C-4E996B28444C}"/>
                </a:ext>
              </a:extLst>
            </p:cNvPr>
            <p:cNvSpPr/>
            <p:nvPr/>
          </p:nvSpPr>
          <p:spPr>
            <a:xfrm>
              <a:off x="7127239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iSHEJI-35-5">
              <a:extLst>
                <a:ext uri="{FF2B5EF4-FFF2-40B4-BE49-F238E27FC236}">
                  <a16:creationId xmlns:a16="http://schemas.microsoft.com/office/drawing/2014/main" id="{CF077404-04B6-4695-44EC-B9040115DD1D}"/>
                </a:ext>
              </a:extLst>
            </p:cNvPr>
            <p:cNvSpPr/>
            <p:nvPr/>
          </p:nvSpPr>
          <p:spPr>
            <a:xfrm>
              <a:off x="7514634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iSHEJI-36">
            <a:extLst>
              <a:ext uri="{FF2B5EF4-FFF2-40B4-BE49-F238E27FC236}">
                <a16:creationId xmlns:a16="http://schemas.microsoft.com/office/drawing/2014/main" id="{1168939A-650C-B0B7-5E69-9175E1CEAF6D}"/>
              </a:ext>
            </a:extLst>
          </p:cNvPr>
          <p:cNvGrpSpPr/>
          <p:nvPr/>
        </p:nvGrpSpPr>
        <p:grpSpPr>
          <a:xfrm>
            <a:off x="9385596" y="5349593"/>
            <a:ext cx="1825869" cy="166108"/>
            <a:chOff x="8244609" y="5291771"/>
            <a:chExt cx="1825869" cy="166108"/>
          </a:xfrm>
        </p:grpSpPr>
        <p:cxnSp>
          <p:nvCxnSpPr>
            <p:cNvPr id="139" name="iSHEJI-36-1">
              <a:extLst>
                <a:ext uri="{FF2B5EF4-FFF2-40B4-BE49-F238E27FC236}">
                  <a16:creationId xmlns:a16="http://schemas.microsoft.com/office/drawing/2014/main" id="{3C2EE4B1-2766-DD91-6EFE-A0D4B5AE4B5E}"/>
                </a:ext>
              </a:extLst>
            </p:cNvPr>
            <p:cNvCxnSpPr>
              <a:cxnSpLocks/>
            </p:cNvCxnSpPr>
            <p:nvPr/>
          </p:nvCxnSpPr>
          <p:spPr>
            <a:xfrm>
              <a:off x="8244609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iSHEJI-36-2">
              <a:extLst>
                <a:ext uri="{FF2B5EF4-FFF2-40B4-BE49-F238E27FC236}">
                  <a16:creationId xmlns:a16="http://schemas.microsoft.com/office/drawing/2014/main" id="{B3D9D480-F4BE-BAE2-B9FA-D737AAC26D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05408" y="5374825"/>
              <a:ext cx="565070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iSHEJI-36-3">
              <a:extLst>
                <a:ext uri="{FF2B5EF4-FFF2-40B4-BE49-F238E27FC236}">
                  <a16:creationId xmlns:a16="http://schemas.microsoft.com/office/drawing/2014/main" id="{027E4DCF-D35D-0619-6AFE-CDBCEEFF18AE}"/>
                </a:ext>
              </a:extLst>
            </p:cNvPr>
            <p:cNvSpPr/>
            <p:nvPr/>
          </p:nvSpPr>
          <p:spPr>
            <a:xfrm>
              <a:off x="9074489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iSHEJI-36-4">
              <a:extLst>
                <a:ext uri="{FF2B5EF4-FFF2-40B4-BE49-F238E27FC236}">
                  <a16:creationId xmlns:a16="http://schemas.microsoft.com/office/drawing/2014/main" id="{15058569-3383-6CAA-132A-FBDEF647AA4A}"/>
                </a:ext>
              </a:extLst>
            </p:cNvPr>
            <p:cNvSpPr/>
            <p:nvPr/>
          </p:nvSpPr>
          <p:spPr>
            <a:xfrm>
              <a:off x="8880653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iSHEJI-36-5">
              <a:extLst>
                <a:ext uri="{FF2B5EF4-FFF2-40B4-BE49-F238E27FC236}">
                  <a16:creationId xmlns:a16="http://schemas.microsoft.com/office/drawing/2014/main" id="{0778C880-BC03-2C6C-9114-B5EDAD46F1D1}"/>
                </a:ext>
              </a:extLst>
            </p:cNvPr>
            <p:cNvSpPr/>
            <p:nvPr/>
          </p:nvSpPr>
          <p:spPr>
            <a:xfrm>
              <a:off x="9268048" y="5291771"/>
              <a:ext cx="166108" cy="166108"/>
            </a:xfrm>
            <a:custGeom>
              <a:avLst/>
              <a:gdLst>
                <a:gd name="connsiteX0" fmla="*/ 390681 w 1012866"/>
                <a:gd name="connsiteY0" fmla="*/ 376190 h 1012866"/>
                <a:gd name="connsiteX1" fmla="*/ 1848 w 1012866"/>
                <a:gd name="connsiteY1" fmla="*/ 506433 h 1012866"/>
                <a:gd name="connsiteX2" fmla="*/ 369043 w 1012866"/>
                <a:gd name="connsiteY2" fmla="*/ 643971 h 1012866"/>
                <a:gd name="connsiteX3" fmla="*/ 513112 w 1012866"/>
                <a:gd name="connsiteY3" fmla="*/ 1011141 h 1012866"/>
                <a:gd name="connsiteX4" fmla="*/ 651931 w 1012866"/>
                <a:gd name="connsiteY4" fmla="*/ 645795 h 1012866"/>
                <a:gd name="connsiteX5" fmla="*/ 1012102 w 1012866"/>
                <a:gd name="connsiteY5" fmla="*/ 521466 h 1012866"/>
                <a:gd name="connsiteX6" fmla="*/ 661123 w 1012866"/>
                <a:gd name="connsiteY6" fmla="*/ 383756 h 1012866"/>
                <a:gd name="connsiteX7" fmla="*/ 524719 w 1012866"/>
                <a:gd name="connsiteY7" fmla="*/ 1848 h 1012866"/>
                <a:gd name="connsiteX8" fmla="*/ 390681 w 1012866"/>
                <a:gd name="connsiteY8" fmla="*/ 376190 h 101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2866" h="1012866">
                  <a:moveTo>
                    <a:pt x="390681" y="376190"/>
                  </a:moveTo>
                  <a:lnTo>
                    <a:pt x="1848" y="506433"/>
                  </a:lnTo>
                  <a:lnTo>
                    <a:pt x="369043" y="643971"/>
                  </a:lnTo>
                  <a:lnTo>
                    <a:pt x="513112" y="1011141"/>
                  </a:lnTo>
                  <a:lnTo>
                    <a:pt x="651931" y="645795"/>
                  </a:lnTo>
                  <a:lnTo>
                    <a:pt x="1012102" y="521466"/>
                  </a:lnTo>
                  <a:lnTo>
                    <a:pt x="661123" y="383756"/>
                  </a:lnTo>
                  <a:lnTo>
                    <a:pt x="524719" y="1848"/>
                  </a:lnTo>
                  <a:lnTo>
                    <a:pt x="390681" y="376190"/>
                  </a:lnTo>
                  <a:close/>
                </a:path>
              </a:pathLst>
            </a:custGeom>
            <a:solidFill>
              <a:schemeClr val="tx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aphicFrame>
        <p:nvGraphicFramePr>
          <p:cNvPr id="8" name="iSHEJI-37">
            <a:extLst>
              <a:ext uri="{FF2B5EF4-FFF2-40B4-BE49-F238E27FC236}">
                <a16:creationId xmlns:a16="http://schemas.microsoft.com/office/drawing/2014/main" id="{B3CA718E-3ED9-77A8-1C90-C5B7F908DB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839485"/>
              </p:ext>
            </p:extLst>
          </p:nvPr>
        </p:nvGraphicFramePr>
        <p:xfrm>
          <a:off x="6521101" y="1861283"/>
          <a:ext cx="4645144" cy="3314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44" name="iSHEJI-38">
            <a:extLst>
              <a:ext uri="{FF2B5EF4-FFF2-40B4-BE49-F238E27FC236}">
                <a16:creationId xmlns:a16="http://schemas.microsoft.com/office/drawing/2014/main" id="{01A1770A-86B8-CD9D-F527-B030E16B689D}"/>
              </a:ext>
            </a:extLst>
          </p:cNvPr>
          <p:cNvSpPr txBox="1"/>
          <p:nvPr/>
        </p:nvSpPr>
        <p:spPr>
          <a:xfrm flipH="1">
            <a:off x="7977519" y="1771948"/>
            <a:ext cx="1960908" cy="3517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0" dirty="0">
                <a:solidFill>
                  <a:schemeClr val="tx1"/>
                </a:solidFill>
                <a:latin typeface="+mj-ea"/>
                <a:ea typeface="+mj-ea"/>
              </a:rPr>
              <a:t>用户留存率</a:t>
            </a:r>
          </a:p>
        </p:txBody>
      </p:sp>
      <p:pic>
        <p:nvPicPr>
          <p:cNvPr id="146" name="iSHEJI-39">
            <a:extLst>
              <a:ext uri="{FF2B5EF4-FFF2-40B4-BE49-F238E27FC236}">
                <a16:creationId xmlns:a16="http://schemas.microsoft.com/office/drawing/2014/main" id="{0120774A-E394-3452-85B4-79C5939A308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32" t="-4345" r="-505" b="73678"/>
          <a:stretch/>
        </p:blipFill>
        <p:spPr>
          <a:xfrm>
            <a:off x="5145453" y="1499718"/>
            <a:ext cx="802152" cy="8476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5158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2260955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对应优化策略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68" name="iSHEJI-25">
            <a:extLst>
              <a:ext uri="{FF2B5EF4-FFF2-40B4-BE49-F238E27FC236}">
                <a16:creationId xmlns:a16="http://schemas.microsoft.com/office/drawing/2014/main" id="{1685747F-9B76-7DFC-80AF-51D61F1880CB}"/>
              </a:ext>
            </a:extLst>
          </p:cNvPr>
          <p:cNvSpPr/>
          <p:nvPr/>
        </p:nvSpPr>
        <p:spPr>
          <a:xfrm>
            <a:off x="1489732" y="1815925"/>
            <a:ext cx="3286677" cy="3533333"/>
          </a:xfrm>
          <a:custGeom>
            <a:avLst/>
            <a:gdLst>
              <a:gd name="connsiteX0" fmla="*/ 1109816 w 2219630"/>
              <a:gd name="connsiteY0" fmla="*/ 0 h 2386210"/>
              <a:gd name="connsiteX1" fmla="*/ 2219630 w 2219630"/>
              <a:gd name="connsiteY1" fmla="*/ 1109815 h 2386210"/>
              <a:gd name="connsiteX2" fmla="*/ 2219630 w 2219630"/>
              <a:gd name="connsiteY2" fmla="*/ 2386210 h 2386210"/>
              <a:gd name="connsiteX3" fmla="*/ 0 w 2219630"/>
              <a:gd name="connsiteY3" fmla="*/ 2386210 h 2386210"/>
              <a:gd name="connsiteX4" fmla="*/ 0 w 2219630"/>
              <a:gd name="connsiteY4" fmla="*/ 1109815 h 2386210"/>
              <a:gd name="connsiteX5" fmla="*/ 1109816 w 2219630"/>
              <a:gd name="connsiteY5" fmla="*/ 0 h 238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630" h="2386210">
                <a:moveTo>
                  <a:pt x="1109816" y="0"/>
                </a:moveTo>
                <a:cubicBezTo>
                  <a:pt x="1722756" y="0"/>
                  <a:pt x="2219630" y="496875"/>
                  <a:pt x="2219630" y="1109815"/>
                </a:cubicBezTo>
                <a:lnTo>
                  <a:pt x="2219630" y="2386210"/>
                </a:lnTo>
                <a:lnTo>
                  <a:pt x="0" y="2386210"/>
                </a:lnTo>
                <a:lnTo>
                  <a:pt x="0" y="1109815"/>
                </a:lnTo>
                <a:cubicBezTo>
                  <a:pt x="0" y="496875"/>
                  <a:pt x="496874" y="0"/>
                  <a:pt x="1109816" y="0"/>
                </a:cubicBezTo>
                <a:close/>
              </a:path>
            </a:pathLst>
          </a:cu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9" name="iSHEJI-26">
            <a:extLst>
              <a:ext uri="{FF2B5EF4-FFF2-40B4-BE49-F238E27FC236}">
                <a16:creationId xmlns:a16="http://schemas.microsoft.com/office/drawing/2014/main" id="{C3B9C8C3-3A3D-1207-8EF9-6285A7D450F3}"/>
              </a:ext>
            </a:extLst>
          </p:cNvPr>
          <p:cNvSpPr/>
          <p:nvPr/>
        </p:nvSpPr>
        <p:spPr>
          <a:xfrm>
            <a:off x="1319949" y="2330957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0" name="iSHEJI-27">
            <a:extLst>
              <a:ext uri="{FF2B5EF4-FFF2-40B4-BE49-F238E27FC236}">
                <a16:creationId xmlns:a16="http://schemas.microsoft.com/office/drawing/2014/main" id="{16E0C877-A78B-536B-201B-CEF73C1B7823}"/>
              </a:ext>
            </a:extLst>
          </p:cNvPr>
          <p:cNvSpPr/>
          <p:nvPr/>
        </p:nvSpPr>
        <p:spPr>
          <a:xfrm>
            <a:off x="1192910" y="2250405"/>
            <a:ext cx="160031" cy="1567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1" name="iSHEJI-28">
            <a:extLst>
              <a:ext uri="{FF2B5EF4-FFF2-40B4-BE49-F238E27FC236}">
                <a16:creationId xmlns:a16="http://schemas.microsoft.com/office/drawing/2014/main" id="{7CA7BEAB-2D24-96FB-4B1A-52FA5CB98EC0}"/>
              </a:ext>
            </a:extLst>
          </p:cNvPr>
          <p:cNvSpPr/>
          <p:nvPr/>
        </p:nvSpPr>
        <p:spPr>
          <a:xfrm>
            <a:off x="1661145" y="2027521"/>
            <a:ext cx="2942648" cy="3192187"/>
          </a:xfrm>
          <a:custGeom>
            <a:avLst/>
            <a:gdLst>
              <a:gd name="connsiteX0" fmla="*/ 871392 w 1742784"/>
              <a:gd name="connsiteY0" fmla="*/ 0 h 1890577"/>
              <a:gd name="connsiteX1" fmla="*/ 1742784 w 1742784"/>
              <a:gd name="connsiteY1" fmla="*/ 871392 h 1890577"/>
              <a:gd name="connsiteX2" fmla="*/ 1742784 w 1742784"/>
              <a:gd name="connsiteY2" fmla="*/ 1047929 h 1890577"/>
              <a:gd name="connsiteX3" fmla="*/ 1742784 w 1742784"/>
              <a:gd name="connsiteY3" fmla="*/ 1067409 h 1890577"/>
              <a:gd name="connsiteX4" fmla="*/ 1742784 w 1742784"/>
              <a:gd name="connsiteY4" fmla="*/ 1076130 h 1890577"/>
              <a:gd name="connsiteX5" fmla="*/ 1742784 w 1742784"/>
              <a:gd name="connsiteY5" fmla="*/ 1147962 h 1890577"/>
              <a:gd name="connsiteX6" fmla="*/ 1742784 w 1742784"/>
              <a:gd name="connsiteY6" fmla="*/ 1167442 h 1890577"/>
              <a:gd name="connsiteX7" fmla="*/ 1742784 w 1742784"/>
              <a:gd name="connsiteY7" fmla="*/ 1352700 h 1890577"/>
              <a:gd name="connsiteX8" fmla="*/ 1742784 w 1742784"/>
              <a:gd name="connsiteY8" fmla="*/ 1372180 h 1890577"/>
              <a:gd name="connsiteX9" fmla="*/ 1742784 w 1742784"/>
              <a:gd name="connsiteY9" fmla="*/ 1389790 h 1890577"/>
              <a:gd name="connsiteX10" fmla="*/ 1742784 w 1742784"/>
              <a:gd name="connsiteY10" fmla="*/ 1409270 h 1890577"/>
              <a:gd name="connsiteX11" fmla="*/ 1742784 w 1742784"/>
              <a:gd name="connsiteY11" fmla="*/ 1594528 h 1890577"/>
              <a:gd name="connsiteX12" fmla="*/ 1742784 w 1742784"/>
              <a:gd name="connsiteY12" fmla="*/ 1614008 h 1890577"/>
              <a:gd name="connsiteX13" fmla="*/ 1742784 w 1742784"/>
              <a:gd name="connsiteY13" fmla="*/ 1685839 h 1890577"/>
              <a:gd name="connsiteX14" fmla="*/ 1742784 w 1742784"/>
              <a:gd name="connsiteY14" fmla="*/ 1694561 h 1890577"/>
              <a:gd name="connsiteX15" fmla="*/ 1742784 w 1742784"/>
              <a:gd name="connsiteY15" fmla="*/ 1714041 h 1890577"/>
              <a:gd name="connsiteX16" fmla="*/ 1742784 w 1742784"/>
              <a:gd name="connsiteY16" fmla="*/ 1890577 h 1890577"/>
              <a:gd name="connsiteX17" fmla="*/ 0 w 1742784"/>
              <a:gd name="connsiteY17" fmla="*/ 1890577 h 1890577"/>
              <a:gd name="connsiteX18" fmla="*/ 0 w 1742784"/>
              <a:gd name="connsiteY18" fmla="*/ 1714041 h 1890577"/>
              <a:gd name="connsiteX19" fmla="*/ 0 w 1742784"/>
              <a:gd name="connsiteY19" fmla="*/ 1694561 h 1890577"/>
              <a:gd name="connsiteX20" fmla="*/ 0 w 1742784"/>
              <a:gd name="connsiteY20" fmla="*/ 1685839 h 1890577"/>
              <a:gd name="connsiteX21" fmla="*/ 0 w 1742784"/>
              <a:gd name="connsiteY21" fmla="*/ 1614008 h 1890577"/>
              <a:gd name="connsiteX22" fmla="*/ 0 w 1742784"/>
              <a:gd name="connsiteY22" fmla="*/ 1594528 h 1890577"/>
              <a:gd name="connsiteX23" fmla="*/ 0 w 1742784"/>
              <a:gd name="connsiteY23" fmla="*/ 1409270 h 1890577"/>
              <a:gd name="connsiteX24" fmla="*/ 0 w 1742784"/>
              <a:gd name="connsiteY24" fmla="*/ 1389790 h 1890577"/>
              <a:gd name="connsiteX25" fmla="*/ 0 w 1742784"/>
              <a:gd name="connsiteY25" fmla="*/ 1372180 h 1890577"/>
              <a:gd name="connsiteX26" fmla="*/ 0 w 1742784"/>
              <a:gd name="connsiteY26" fmla="*/ 1352700 h 1890577"/>
              <a:gd name="connsiteX27" fmla="*/ 0 w 1742784"/>
              <a:gd name="connsiteY27" fmla="*/ 1167442 h 1890577"/>
              <a:gd name="connsiteX28" fmla="*/ 0 w 1742784"/>
              <a:gd name="connsiteY28" fmla="*/ 1147962 h 1890577"/>
              <a:gd name="connsiteX29" fmla="*/ 0 w 1742784"/>
              <a:gd name="connsiteY29" fmla="*/ 1076130 h 1890577"/>
              <a:gd name="connsiteX30" fmla="*/ 0 w 1742784"/>
              <a:gd name="connsiteY30" fmla="*/ 1067409 h 1890577"/>
              <a:gd name="connsiteX31" fmla="*/ 0 w 1742784"/>
              <a:gd name="connsiteY31" fmla="*/ 1047929 h 1890577"/>
              <a:gd name="connsiteX32" fmla="*/ 0 w 1742784"/>
              <a:gd name="connsiteY32" fmla="*/ 871392 h 1890577"/>
              <a:gd name="connsiteX33" fmla="*/ 871392 w 1742784"/>
              <a:gd name="connsiteY33" fmla="*/ 0 h 189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42784" h="1890577">
                <a:moveTo>
                  <a:pt x="871392" y="0"/>
                </a:moveTo>
                <a:cubicBezTo>
                  <a:pt x="1352649" y="0"/>
                  <a:pt x="1742784" y="390136"/>
                  <a:pt x="1742784" y="871392"/>
                </a:cubicBezTo>
                <a:lnTo>
                  <a:pt x="1742784" y="1047929"/>
                </a:lnTo>
                <a:lnTo>
                  <a:pt x="1742784" y="1067409"/>
                </a:lnTo>
                <a:lnTo>
                  <a:pt x="1742784" y="1076130"/>
                </a:lnTo>
                <a:lnTo>
                  <a:pt x="1742784" y="1147962"/>
                </a:lnTo>
                <a:lnTo>
                  <a:pt x="1742784" y="1167442"/>
                </a:lnTo>
                <a:lnTo>
                  <a:pt x="1742784" y="1352700"/>
                </a:lnTo>
                <a:lnTo>
                  <a:pt x="1742784" y="1372180"/>
                </a:lnTo>
                <a:lnTo>
                  <a:pt x="1742784" y="1389790"/>
                </a:lnTo>
                <a:lnTo>
                  <a:pt x="1742784" y="1409270"/>
                </a:lnTo>
                <a:lnTo>
                  <a:pt x="1742784" y="1594528"/>
                </a:lnTo>
                <a:lnTo>
                  <a:pt x="1742784" y="1614008"/>
                </a:lnTo>
                <a:lnTo>
                  <a:pt x="1742784" y="1685839"/>
                </a:lnTo>
                <a:lnTo>
                  <a:pt x="1742784" y="1694561"/>
                </a:lnTo>
                <a:lnTo>
                  <a:pt x="1742784" y="1714041"/>
                </a:lnTo>
                <a:lnTo>
                  <a:pt x="1742784" y="1890577"/>
                </a:lnTo>
                <a:lnTo>
                  <a:pt x="0" y="1890577"/>
                </a:lnTo>
                <a:lnTo>
                  <a:pt x="0" y="1714041"/>
                </a:lnTo>
                <a:lnTo>
                  <a:pt x="0" y="1694561"/>
                </a:lnTo>
                <a:lnTo>
                  <a:pt x="0" y="1685839"/>
                </a:lnTo>
                <a:lnTo>
                  <a:pt x="0" y="1614008"/>
                </a:lnTo>
                <a:lnTo>
                  <a:pt x="0" y="1594528"/>
                </a:lnTo>
                <a:lnTo>
                  <a:pt x="0" y="1409270"/>
                </a:lnTo>
                <a:lnTo>
                  <a:pt x="0" y="1389790"/>
                </a:lnTo>
                <a:lnTo>
                  <a:pt x="0" y="1372180"/>
                </a:lnTo>
                <a:lnTo>
                  <a:pt x="0" y="1352700"/>
                </a:lnTo>
                <a:lnTo>
                  <a:pt x="0" y="1167442"/>
                </a:lnTo>
                <a:lnTo>
                  <a:pt x="0" y="1147962"/>
                </a:lnTo>
                <a:lnTo>
                  <a:pt x="0" y="1076130"/>
                </a:lnTo>
                <a:lnTo>
                  <a:pt x="0" y="1067409"/>
                </a:lnTo>
                <a:lnTo>
                  <a:pt x="0" y="1047929"/>
                </a:lnTo>
                <a:lnTo>
                  <a:pt x="0" y="871392"/>
                </a:lnTo>
                <a:cubicBezTo>
                  <a:pt x="0" y="390136"/>
                  <a:pt x="390135" y="0"/>
                  <a:pt x="871392" y="0"/>
                </a:cubicBezTo>
                <a:close/>
              </a:path>
            </a:pathLst>
          </a:custGeom>
          <a:blipFill dpi="0" rotWithShape="1">
            <a:blip r:embed="rId14"/>
            <a:srcRect/>
            <a:tile tx="0" ty="0" sx="100000" sy="100000" flip="none" algn="ctr"/>
          </a:blip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iSHEJI-29">
            <a:extLst>
              <a:ext uri="{FF2B5EF4-FFF2-40B4-BE49-F238E27FC236}">
                <a16:creationId xmlns:a16="http://schemas.microsoft.com/office/drawing/2014/main" id="{44669040-C815-B657-323A-831FD756755A}"/>
              </a:ext>
            </a:extLst>
          </p:cNvPr>
          <p:cNvSpPr txBox="1"/>
          <p:nvPr/>
        </p:nvSpPr>
        <p:spPr>
          <a:xfrm>
            <a:off x="5987168" y="2472560"/>
            <a:ext cx="5193141" cy="294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kern="600" spc="5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下周的经营战略应当与用户留存战略相一致：</a:t>
            </a:r>
            <a:endParaRPr lang="zh-CN" altLang="en-US" sz="14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7" name="iSHEJI-30">
            <a:extLst>
              <a:ext uri="{FF2B5EF4-FFF2-40B4-BE49-F238E27FC236}">
                <a16:creationId xmlns:a16="http://schemas.microsoft.com/office/drawing/2014/main" id="{DD8CD2AD-FF70-5AFB-9D42-B6B44DA24606}"/>
              </a:ext>
            </a:extLst>
          </p:cNvPr>
          <p:cNvSpPr/>
          <p:nvPr/>
        </p:nvSpPr>
        <p:spPr>
          <a:xfrm>
            <a:off x="4572698" y="4902674"/>
            <a:ext cx="405016" cy="39659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92" name="iSHEJI-31">
            <a:extLst>
              <a:ext uri="{FF2B5EF4-FFF2-40B4-BE49-F238E27FC236}">
                <a16:creationId xmlns:a16="http://schemas.microsoft.com/office/drawing/2014/main" id="{81950BF0-5B9C-C6B7-C29D-05DB559ED0D3}"/>
              </a:ext>
            </a:extLst>
          </p:cNvPr>
          <p:cNvSpPr/>
          <p:nvPr/>
        </p:nvSpPr>
        <p:spPr>
          <a:xfrm>
            <a:off x="5560726" y="2875778"/>
            <a:ext cx="5193140" cy="59409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iSHEJI-32">
            <a:extLst>
              <a:ext uri="{FF2B5EF4-FFF2-40B4-BE49-F238E27FC236}">
                <a16:creationId xmlns:a16="http://schemas.microsoft.com/office/drawing/2014/main" id="{029BF621-28FB-4B6F-7979-F4EF0DD0C07B}"/>
              </a:ext>
            </a:extLst>
          </p:cNvPr>
          <p:cNvSpPr/>
          <p:nvPr/>
        </p:nvSpPr>
        <p:spPr>
          <a:xfrm>
            <a:off x="5209893" y="2794793"/>
            <a:ext cx="746416" cy="74641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iSHEJI-33">
            <a:extLst>
              <a:ext uri="{FF2B5EF4-FFF2-40B4-BE49-F238E27FC236}">
                <a16:creationId xmlns:a16="http://schemas.microsoft.com/office/drawing/2014/main" id="{69D23096-5D37-C1CE-0283-C937D271998B}"/>
              </a:ext>
            </a:extLst>
          </p:cNvPr>
          <p:cNvSpPr/>
          <p:nvPr/>
        </p:nvSpPr>
        <p:spPr>
          <a:xfrm rot="5400000">
            <a:off x="5417301" y="3026286"/>
            <a:ext cx="435607" cy="27656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iSHEJI-34">
            <a:extLst>
              <a:ext uri="{FF2B5EF4-FFF2-40B4-BE49-F238E27FC236}">
                <a16:creationId xmlns:a16="http://schemas.microsoft.com/office/drawing/2014/main" id="{7E1745D4-7723-2E46-029D-CC3938A7F2AF}"/>
              </a:ext>
            </a:extLst>
          </p:cNvPr>
          <p:cNvSpPr txBox="1"/>
          <p:nvPr/>
        </p:nvSpPr>
        <p:spPr>
          <a:xfrm flipH="1">
            <a:off x="6060316" y="3003549"/>
            <a:ext cx="4456685" cy="3385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想想怎样才能保留用户，并减少流失</a:t>
            </a:r>
          </a:p>
        </p:txBody>
      </p:sp>
      <p:sp>
        <p:nvSpPr>
          <p:cNvPr id="97" name="iSHEJI-35">
            <a:extLst>
              <a:ext uri="{FF2B5EF4-FFF2-40B4-BE49-F238E27FC236}">
                <a16:creationId xmlns:a16="http://schemas.microsoft.com/office/drawing/2014/main" id="{779491CC-34CC-A08E-1C2D-8EAB3F805AC9}"/>
              </a:ext>
            </a:extLst>
          </p:cNvPr>
          <p:cNvSpPr txBox="1"/>
          <p:nvPr/>
        </p:nvSpPr>
        <p:spPr>
          <a:xfrm>
            <a:off x="6000352" y="3564213"/>
            <a:ext cx="5034971" cy="705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600" kern="600" spc="5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调查发现，用户反映最多的是不理解产品的使用和使用情况，应该从此下手开始改善产品，优化产品说明。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8" name="iSHEJI-36">
            <a:extLst>
              <a:ext uri="{FF2B5EF4-FFF2-40B4-BE49-F238E27FC236}">
                <a16:creationId xmlns:a16="http://schemas.microsoft.com/office/drawing/2014/main" id="{1D6710BF-E983-7827-088B-CC9FE9E16486}"/>
              </a:ext>
            </a:extLst>
          </p:cNvPr>
          <p:cNvSpPr txBox="1"/>
          <p:nvPr/>
        </p:nvSpPr>
        <p:spPr>
          <a:xfrm>
            <a:off x="6000353" y="4379146"/>
            <a:ext cx="4807608" cy="308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altLang="zh-CN" sz="700" kern="600" spc="5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Pellentesque</a:t>
            </a:r>
            <a:r>
              <a:rPr lang="en-US" altLang="zh-CN" sz="700" kern="600" spc="5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 habitant morbi tristique senectus et netus et malesuada fames ac turpis egestas. Proin pharetra nonummy pede. Mauris et </a:t>
            </a:r>
            <a:r>
              <a:rPr lang="en-US" altLang="zh-CN" sz="700" kern="600" spc="5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orci</a:t>
            </a:r>
            <a:r>
              <a:rPr lang="en-US" altLang="zh-CN" sz="700" kern="600" spc="5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.</a:t>
            </a:r>
          </a:p>
        </p:txBody>
      </p:sp>
      <p:sp>
        <p:nvSpPr>
          <p:cNvPr id="99" name="iSHEJI-37">
            <a:extLst>
              <a:ext uri="{FF2B5EF4-FFF2-40B4-BE49-F238E27FC236}">
                <a16:creationId xmlns:a16="http://schemas.microsoft.com/office/drawing/2014/main" id="{734C224D-61EE-A78E-7952-11E1416DC264}"/>
              </a:ext>
            </a:extLst>
          </p:cNvPr>
          <p:cNvSpPr/>
          <p:nvPr/>
        </p:nvSpPr>
        <p:spPr>
          <a:xfrm rot="17639062" flipH="1">
            <a:off x="2507375" y="1650732"/>
            <a:ext cx="1152003" cy="4959384"/>
          </a:xfrm>
          <a:prstGeom prst="arc">
            <a:avLst>
              <a:gd name="adj1" fmla="val 15539676"/>
              <a:gd name="adj2" fmla="val 617741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8296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2260955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项目优化思考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4" name="iSHEJI-25">
            <a:extLst>
              <a:ext uri="{FF2B5EF4-FFF2-40B4-BE49-F238E27FC236}">
                <a16:creationId xmlns:a16="http://schemas.microsoft.com/office/drawing/2014/main" id="{CCA14B6C-38CF-6EC8-B26C-4AF65AE25C7A}"/>
              </a:ext>
            </a:extLst>
          </p:cNvPr>
          <p:cNvSpPr/>
          <p:nvPr/>
        </p:nvSpPr>
        <p:spPr>
          <a:xfrm>
            <a:off x="4993699" y="1844294"/>
            <a:ext cx="2180673" cy="2180673"/>
          </a:xfrm>
          <a:prstGeom prst="rect">
            <a:avLst/>
          </a:prstGeom>
          <a:blipFill dpi="0" rotWithShape="1">
            <a:blip r:embed="rId14"/>
            <a:srcRect/>
            <a:tile tx="0" ty="0" sx="100000" sy="100000" flip="none" algn="ctr"/>
          </a:blip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iSHEJI-26">
            <a:extLst>
              <a:ext uri="{FF2B5EF4-FFF2-40B4-BE49-F238E27FC236}">
                <a16:creationId xmlns:a16="http://schemas.microsoft.com/office/drawing/2014/main" id="{CA2CD1CC-9366-8F26-38CC-0CC319E87C9B}"/>
              </a:ext>
            </a:extLst>
          </p:cNvPr>
          <p:cNvSpPr/>
          <p:nvPr/>
        </p:nvSpPr>
        <p:spPr>
          <a:xfrm>
            <a:off x="4837585" y="1708132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9" name="iSHEJI-27">
            <a:extLst>
              <a:ext uri="{FF2B5EF4-FFF2-40B4-BE49-F238E27FC236}">
                <a16:creationId xmlns:a16="http://schemas.microsoft.com/office/drawing/2014/main" id="{30F9A5EB-4390-EA09-342A-A4BE5297E93B}"/>
              </a:ext>
            </a:extLst>
          </p:cNvPr>
          <p:cNvSpPr/>
          <p:nvPr/>
        </p:nvSpPr>
        <p:spPr>
          <a:xfrm>
            <a:off x="5425118" y="3799004"/>
            <a:ext cx="1341766" cy="4349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iSHEJI-28">
            <a:extLst>
              <a:ext uri="{FF2B5EF4-FFF2-40B4-BE49-F238E27FC236}">
                <a16:creationId xmlns:a16="http://schemas.microsoft.com/office/drawing/2014/main" id="{BE09B41A-7AB4-CB3D-D5F4-1D47C30F3F34}"/>
              </a:ext>
            </a:extLst>
          </p:cNvPr>
          <p:cNvSpPr txBox="1"/>
          <p:nvPr/>
        </p:nvSpPr>
        <p:spPr>
          <a:xfrm>
            <a:off x="5403011" y="4301463"/>
            <a:ext cx="138598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200" dirty="0">
                <a:latin typeface="+mj-ea"/>
                <a:ea typeface="+mj-ea"/>
              </a:rPr>
              <a:t>推广形式</a:t>
            </a:r>
          </a:p>
        </p:txBody>
      </p:sp>
      <p:sp>
        <p:nvSpPr>
          <p:cNvPr id="95" name="iSHEJI-29">
            <a:extLst>
              <a:ext uri="{FF2B5EF4-FFF2-40B4-BE49-F238E27FC236}">
                <a16:creationId xmlns:a16="http://schemas.microsoft.com/office/drawing/2014/main" id="{DF9006F4-24A7-6013-7A6C-88932C52BD79}"/>
              </a:ext>
            </a:extLst>
          </p:cNvPr>
          <p:cNvSpPr txBox="1"/>
          <p:nvPr/>
        </p:nvSpPr>
        <p:spPr>
          <a:xfrm>
            <a:off x="4607128" y="4693260"/>
            <a:ext cx="2977746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宣传项目文案，图片是否有正面的数据回馈</a:t>
            </a:r>
          </a:p>
        </p:txBody>
      </p:sp>
      <p:sp>
        <p:nvSpPr>
          <p:cNvPr id="99" name="iSHEJI-30">
            <a:extLst>
              <a:ext uri="{FF2B5EF4-FFF2-40B4-BE49-F238E27FC236}">
                <a16:creationId xmlns:a16="http://schemas.microsoft.com/office/drawing/2014/main" id="{B0977525-EEF0-E347-DEFD-018D8631902A}"/>
              </a:ext>
            </a:extLst>
          </p:cNvPr>
          <p:cNvSpPr/>
          <p:nvPr/>
        </p:nvSpPr>
        <p:spPr>
          <a:xfrm>
            <a:off x="5383546" y="3969094"/>
            <a:ext cx="83144" cy="8314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iSHEJI-31">
            <a:extLst>
              <a:ext uri="{FF2B5EF4-FFF2-40B4-BE49-F238E27FC236}">
                <a16:creationId xmlns:a16="http://schemas.microsoft.com/office/drawing/2014/main" id="{8A740807-D276-3ED4-D132-2B740E61C61C}"/>
              </a:ext>
            </a:extLst>
          </p:cNvPr>
          <p:cNvSpPr/>
          <p:nvPr/>
        </p:nvSpPr>
        <p:spPr>
          <a:xfrm>
            <a:off x="6705847" y="3969094"/>
            <a:ext cx="83144" cy="8314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iSHEJI-32">
            <a:extLst>
              <a:ext uri="{FF2B5EF4-FFF2-40B4-BE49-F238E27FC236}">
                <a16:creationId xmlns:a16="http://schemas.microsoft.com/office/drawing/2014/main" id="{51FF5C88-4945-6E4C-D0C0-3D3674EC99AA}"/>
              </a:ext>
            </a:extLst>
          </p:cNvPr>
          <p:cNvSpPr/>
          <p:nvPr/>
        </p:nvSpPr>
        <p:spPr>
          <a:xfrm>
            <a:off x="7026735" y="3881335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4" name="iSHEJI-33">
            <a:extLst>
              <a:ext uri="{FF2B5EF4-FFF2-40B4-BE49-F238E27FC236}">
                <a16:creationId xmlns:a16="http://schemas.microsoft.com/office/drawing/2014/main" id="{2B76601E-375E-E781-24C9-C9151D650FB7}"/>
              </a:ext>
            </a:extLst>
          </p:cNvPr>
          <p:cNvSpPr/>
          <p:nvPr/>
        </p:nvSpPr>
        <p:spPr>
          <a:xfrm>
            <a:off x="5957948" y="3888765"/>
            <a:ext cx="276106" cy="25541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3" name="iSHEJI-34">
            <a:extLst>
              <a:ext uri="{FF2B5EF4-FFF2-40B4-BE49-F238E27FC236}">
                <a16:creationId xmlns:a16="http://schemas.microsoft.com/office/drawing/2014/main" id="{F6E423D0-6B04-268A-1B15-DE22AA6960A3}"/>
              </a:ext>
            </a:extLst>
          </p:cNvPr>
          <p:cNvSpPr/>
          <p:nvPr/>
        </p:nvSpPr>
        <p:spPr>
          <a:xfrm>
            <a:off x="1312612" y="1844294"/>
            <a:ext cx="2180673" cy="2180673"/>
          </a:xfrm>
          <a:prstGeom prst="rect">
            <a:avLst/>
          </a:prstGeom>
          <a:blipFill dpi="0" rotWithShape="1">
            <a:blip r:embed="rId15"/>
            <a:srcRect/>
            <a:tile tx="0" ty="0" sx="100000" sy="100000" flip="none" algn="ctr"/>
          </a:blip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iSHEJI-35">
            <a:extLst>
              <a:ext uri="{FF2B5EF4-FFF2-40B4-BE49-F238E27FC236}">
                <a16:creationId xmlns:a16="http://schemas.microsoft.com/office/drawing/2014/main" id="{C0F2BB91-8929-9FA7-5565-965ED6850862}"/>
              </a:ext>
            </a:extLst>
          </p:cNvPr>
          <p:cNvSpPr/>
          <p:nvPr/>
        </p:nvSpPr>
        <p:spPr>
          <a:xfrm>
            <a:off x="1156498" y="1708132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5" name="iSHEJI-36">
            <a:extLst>
              <a:ext uri="{FF2B5EF4-FFF2-40B4-BE49-F238E27FC236}">
                <a16:creationId xmlns:a16="http://schemas.microsoft.com/office/drawing/2014/main" id="{CA4E643B-A90B-9C7E-4389-14A44CD7F9CB}"/>
              </a:ext>
            </a:extLst>
          </p:cNvPr>
          <p:cNvSpPr/>
          <p:nvPr/>
        </p:nvSpPr>
        <p:spPr>
          <a:xfrm>
            <a:off x="1744031" y="3799004"/>
            <a:ext cx="1341766" cy="4349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iSHEJI-37">
            <a:extLst>
              <a:ext uri="{FF2B5EF4-FFF2-40B4-BE49-F238E27FC236}">
                <a16:creationId xmlns:a16="http://schemas.microsoft.com/office/drawing/2014/main" id="{54321F0A-2D59-A9D5-3C82-8FFD7784A956}"/>
              </a:ext>
            </a:extLst>
          </p:cNvPr>
          <p:cNvSpPr txBox="1"/>
          <p:nvPr/>
        </p:nvSpPr>
        <p:spPr>
          <a:xfrm>
            <a:off x="1721924" y="4301463"/>
            <a:ext cx="138598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200" dirty="0">
                <a:latin typeface="+mj-ea"/>
                <a:ea typeface="+mj-ea"/>
              </a:rPr>
              <a:t>宣传渠道</a:t>
            </a:r>
          </a:p>
        </p:txBody>
      </p:sp>
      <p:sp>
        <p:nvSpPr>
          <p:cNvPr id="107" name="iSHEJI-38">
            <a:extLst>
              <a:ext uri="{FF2B5EF4-FFF2-40B4-BE49-F238E27FC236}">
                <a16:creationId xmlns:a16="http://schemas.microsoft.com/office/drawing/2014/main" id="{EE11539D-A130-0D47-71CD-0449E88766A5}"/>
              </a:ext>
            </a:extLst>
          </p:cNvPr>
          <p:cNvSpPr txBox="1"/>
          <p:nvPr/>
        </p:nvSpPr>
        <p:spPr>
          <a:xfrm>
            <a:off x="926041" y="4693260"/>
            <a:ext cx="2977746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广告渠道的选择与组合：渠道效应评价与重点频道的选择的合理性与影响</a:t>
            </a:r>
          </a:p>
        </p:txBody>
      </p:sp>
      <p:sp>
        <p:nvSpPr>
          <p:cNvPr id="108" name="iSHEJI-39">
            <a:extLst>
              <a:ext uri="{FF2B5EF4-FFF2-40B4-BE49-F238E27FC236}">
                <a16:creationId xmlns:a16="http://schemas.microsoft.com/office/drawing/2014/main" id="{3503AC32-04CF-EB3E-7DE5-BF36E37813AC}"/>
              </a:ext>
            </a:extLst>
          </p:cNvPr>
          <p:cNvSpPr/>
          <p:nvPr/>
        </p:nvSpPr>
        <p:spPr>
          <a:xfrm>
            <a:off x="1702459" y="3969094"/>
            <a:ext cx="83144" cy="8314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iSHEJI-40">
            <a:extLst>
              <a:ext uri="{FF2B5EF4-FFF2-40B4-BE49-F238E27FC236}">
                <a16:creationId xmlns:a16="http://schemas.microsoft.com/office/drawing/2014/main" id="{115EC928-231B-9921-B45D-779C704D89EA}"/>
              </a:ext>
            </a:extLst>
          </p:cNvPr>
          <p:cNvSpPr/>
          <p:nvPr/>
        </p:nvSpPr>
        <p:spPr>
          <a:xfrm>
            <a:off x="3024760" y="3969094"/>
            <a:ext cx="83144" cy="8314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iSHEJI-41">
            <a:extLst>
              <a:ext uri="{FF2B5EF4-FFF2-40B4-BE49-F238E27FC236}">
                <a16:creationId xmlns:a16="http://schemas.microsoft.com/office/drawing/2014/main" id="{D51716D1-C695-67E7-34BE-B7EF2209290B}"/>
              </a:ext>
            </a:extLst>
          </p:cNvPr>
          <p:cNvSpPr/>
          <p:nvPr/>
        </p:nvSpPr>
        <p:spPr>
          <a:xfrm>
            <a:off x="3345648" y="3881335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3" name="iSHEJI-42">
            <a:extLst>
              <a:ext uri="{FF2B5EF4-FFF2-40B4-BE49-F238E27FC236}">
                <a16:creationId xmlns:a16="http://schemas.microsoft.com/office/drawing/2014/main" id="{6E0D55EF-7118-E8F1-2D35-74D98E012E36}"/>
              </a:ext>
            </a:extLst>
          </p:cNvPr>
          <p:cNvSpPr/>
          <p:nvPr/>
        </p:nvSpPr>
        <p:spPr>
          <a:xfrm>
            <a:off x="2276861" y="3886355"/>
            <a:ext cx="276106" cy="260236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2" name="iSHEJI-43">
            <a:extLst>
              <a:ext uri="{FF2B5EF4-FFF2-40B4-BE49-F238E27FC236}">
                <a16:creationId xmlns:a16="http://schemas.microsoft.com/office/drawing/2014/main" id="{482BED85-382D-FC0C-CA9D-E7D531A28415}"/>
              </a:ext>
            </a:extLst>
          </p:cNvPr>
          <p:cNvSpPr/>
          <p:nvPr/>
        </p:nvSpPr>
        <p:spPr>
          <a:xfrm>
            <a:off x="8674785" y="1844294"/>
            <a:ext cx="2180673" cy="2180673"/>
          </a:xfrm>
          <a:prstGeom prst="rect">
            <a:avLst/>
          </a:prstGeom>
          <a:blipFill dpi="0" rotWithShape="1">
            <a:blip r:embed="rId16"/>
            <a:srcRect/>
            <a:tile tx="0" ty="0" sx="100000" sy="100000" flip="none" algn="ctr"/>
          </a:blip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iSHEJI-44">
            <a:extLst>
              <a:ext uri="{FF2B5EF4-FFF2-40B4-BE49-F238E27FC236}">
                <a16:creationId xmlns:a16="http://schemas.microsoft.com/office/drawing/2014/main" id="{9F4CEA7B-760C-7FFA-817A-87C5557939FF}"/>
              </a:ext>
            </a:extLst>
          </p:cNvPr>
          <p:cNvSpPr/>
          <p:nvPr/>
        </p:nvSpPr>
        <p:spPr>
          <a:xfrm>
            <a:off x="8518671" y="1708132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14" name="iSHEJI-45">
            <a:extLst>
              <a:ext uri="{FF2B5EF4-FFF2-40B4-BE49-F238E27FC236}">
                <a16:creationId xmlns:a16="http://schemas.microsoft.com/office/drawing/2014/main" id="{EE2392A1-9630-3FF7-5064-08385D00EED6}"/>
              </a:ext>
            </a:extLst>
          </p:cNvPr>
          <p:cNvSpPr/>
          <p:nvPr/>
        </p:nvSpPr>
        <p:spPr>
          <a:xfrm>
            <a:off x="9106204" y="3799004"/>
            <a:ext cx="1341766" cy="4349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iSHEJI-46">
            <a:extLst>
              <a:ext uri="{FF2B5EF4-FFF2-40B4-BE49-F238E27FC236}">
                <a16:creationId xmlns:a16="http://schemas.microsoft.com/office/drawing/2014/main" id="{836C2F42-DEB4-0809-2AA0-8F318FDC47D2}"/>
              </a:ext>
            </a:extLst>
          </p:cNvPr>
          <p:cNvSpPr txBox="1"/>
          <p:nvPr/>
        </p:nvSpPr>
        <p:spPr>
          <a:xfrm>
            <a:off x="8846353" y="4301463"/>
            <a:ext cx="1861468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200" dirty="0">
                <a:latin typeface="+mj-ea"/>
                <a:ea typeface="+mj-ea"/>
              </a:rPr>
              <a:t>活动的触发率</a:t>
            </a:r>
          </a:p>
        </p:txBody>
      </p:sp>
      <p:sp>
        <p:nvSpPr>
          <p:cNvPr id="116" name="iSHEJI-47">
            <a:extLst>
              <a:ext uri="{FF2B5EF4-FFF2-40B4-BE49-F238E27FC236}">
                <a16:creationId xmlns:a16="http://schemas.microsoft.com/office/drawing/2014/main" id="{AC6B4967-A9ED-4E6C-E5C9-408ADF190A7A}"/>
              </a:ext>
            </a:extLst>
          </p:cNvPr>
          <p:cNvSpPr txBox="1"/>
          <p:nvPr/>
        </p:nvSpPr>
        <p:spPr>
          <a:xfrm>
            <a:off x="8288214" y="4693260"/>
            <a:ext cx="2977746" cy="281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低触发引起更高的活动参与</a:t>
            </a:r>
          </a:p>
        </p:txBody>
      </p:sp>
      <p:sp>
        <p:nvSpPr>
          <p:cNvPr id="117" name="iSHEJI-48">
            <a:extLst>
              <a:ext uri="{FF2B5EF4-FFF2-40B4-BE49-F238E27FC236}">
                <a16:creationId xmlns:a16="http://schemas.microsoft.com/office/drawing/2014/main" id="{FE0A4D98-5F2A-E3F7-61D2-D549CA558C78}"/>
              </a:ext>
            </a:extLst>
          </p:cNvPr>
          <p:cNvSpPr/>
          <p:nvPr/>
        </p:nvSpPr>
        <p:spPr>
          <a:xfrm>
            <a:off x="9064632" y="3969094"/>
            <a:ext cx="83144" cy="8314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iSHEJI-49">
            <a:extLst>
              <a:ext uri="{FF2B5EF4-FFF2-40B4-BE49-F238E27FC236}">
                <a16:creationId xmlns:a16="http://schemas.microsoft.com/office/drawing/2014/main" id="{57DF1D72-354A-146A-C1D9-F93899E0B769}"/>
              </a:ext>
            </a:extLst>
          </p:cNvPr>
          <p:cNvSpPr/>
          <p:nvPr/>
        </p:nvSpPr>
        <p:spPr>
          <a:xfrm>
            <a:off x="10386933" y="3969094"/>
            <a:ext cx="83144" cy="8314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iSHEJI-50">
            <a:extLst>
              <a:ext uri="{FF2B5EF4-FFF2-40B4-BE49-F238E27FC236}">
                <a16:creationId xmlns:a16="http://schemas.microsoft.com/office/drawing/2014/main" id="{59CBEF04-51C4-ACCC-14C6-F1D6A63202F1}"/>
              </a:ext>
            </a:extLst>
          </p:cNvPr>
          <p:cNvSpPr/>
          <p:nvPr/>
        </p:nvSpPr>
        <p:spPr>
          <a:xfrm>
            <a:off x="10707821" y="3881335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5" name="iSHEJI-51">
            <a:extLst>
              <a:ext uri="{FF2B5EF4-FFF2-40B4-BE49-F238E27FC236}">
                <a16:creationId xmlns:a16="http://schemas.microsoft.com/office/drawing/2014/main" id="{F70CF0D5-1833-03C4-E12D-2EBE221D4DDB}"/>
              </a:ext>
            </a:extLst>
          </p:cNvPr>
          <p:cNvSpPr/>
          <p:nvPr/>
        </p:nvSpPr>
        <p:spPr>
          <a:xfrm>
            <a:off x="9639034" y="3882874"/>
            <a:ext cx="276106" cy="267198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3729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2880080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配合方面优化思考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3" name="iSHEJI-25">
            <a:extLst>
              <a:ext uri="{FF2B5EF4-FFF2-40B4-BE49-F238E27FC236}">
                <a16:creationId xmlns:a16="http://schemas.microsoft.com/office/drawing/2014/main" id="{A7C757F1-4001-98AC-B0F1-9B0BF1E365BF}"/>
              </a:ext>
            </a:extLst>
          </p:cNvPr>
          <p:cNvSpPr/>
          <p:nvPr/>
        </p:nvSpPr>
        <p:spPr>
          <a:xfrm>
            <a:off x="1417346" y="2278294"/>
            <a:ext cx="2346699" cy="14877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iSHEJI-26">
            <a:extLst>
              <a:ext uri="{FF2B5EF4-FFF2-40B4-BE49-F238E27FC236}">
                <a16:creationId xmlns:a16="http://schemas.microsoft.com/office/drawing/2014/main" id="{46E32732-E05B-4BE8-8C02-48ECC84816AE}"/>
              </a:ext>
            </a:extLst>
          </p:cNvPr>
          <p:cNvSpPr/>
          <p:nvPr/>
        </p:nvSpPr>
        <p:spPr>
          <a:xfrm>
            <a:off x="3775815" y="2278294"/>
            <a:ext cx="2346699" cy="14877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iSHEJI-27">
            <a:extLst>
              <a:ext uri="{FF2B5EF4-FFF2-40B4-BE49-F238E27FC236}">
                <a16:creationId xmlns:a16="http://schemas.microsoft.com/office/drawing/2014/main" id="{9A237947-1E2B-61C5-19F7-901E2E041D82}"/>
              </a:ext>
            </a:extLst>
          </p:cNvPr>
          <p:cNvSpPr/>
          <p:nvPr/>
        </p:nvSpPr>
        <p:spPr>
          <a:xfrm>
            <a:off x="6134283" y="2278294"/>
            <a:ext cx="2346699" cy="14877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iSHEJI-28">
            <a:extLst>
              <a:ext uri="{FF2B5EF4-FFF2-40B4-BE49-F238E27FC236}">
                <a16:creationId xmlns:a16="http://schemas.microsoft.com/office/drawing/2014/main" id="{63B4671A-F823-5AA8-36A4-5E1F8F169BCC}"/>
              </a:ext>
            </a:extLst>
          </p:cNvPr>
          <p:cNvSpPr/>
          <p:nvPr/>
        </p:nvSpPr>
        <p:spPr>
          <a:xfrm>
            <a:off x="8492751" y="2278294"/>
            <a:ext cx="2346699" cy="148774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iSHEJI-29">
            <a:extLst>
              <a:ext uri="{FF2B5EF4-FFF2-40B4-BE49-F238E27FC236}">
                <a16:creationId xmlns:a16="http://schemas.microsoft.com/office/drawing/2014/main" id="{E6C16C52-9950-B3B2-BA8F-F23F477DF0DD}"/>
              </a:ext>
            </a:extLst>
          </p:cNvPr>
          <p:cNvSpPr txBox="1"/>
          <p:nvPr/>
        </p:nvSpPr>
        <p:spPr>
          <a:xfrm>
            <a:off x="1597742" y="4033486"/>
            <a:ext cx="1985908" cy="7099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各部门之间的配合是否有效，是否协调得当？</a:t>
            </a:r>
          </a:p>
        </p:txBody>
      </p:sp>
      <p:sp>
        <p:nvSpPr>
          <p:cNvPr id="68" name="iSHEJI-30">
            <a:extLst>
              <a:ext uri="{FF2B5EF4-FFF2-40B4-BE49-F238E27FC236}">
                <a16:creationId xmlns:a16="http://schemas.microsoft.com/office/drawing/2014/main" id="{5C45F2A0-E465-854E-360F-4CABB58F1CF6}"/>
              </a:ext>
            </a:extLst>
          </p:cNvPr>
          <p:cNvSpPr txBox="1"/>
          <p:nvPr/>
        </p:nvSpPr>
        <p:spPr>
          <a:xfrm>
            <a:off x="3970976" y="4033486"/>
            <a:ext cx="1956376" cy="7099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工作人员分工合作，</a:t>
            </a:r>
            <a:endParaRPr kumimoji="0" lang="en-US" altLang="zh-CN" sz="140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反馈是否明确</a:t>
            </a:r>
          </a:p>
        </p:txBody>
      </p:sp>
      <p:sp>
        <p:nvSpPr>
          <p:cNvPr id="69" name="iSHEJI-31">
            <a:extLst>
              <a:ext uri="{FF2B5EF4-FFF2-40B4-BE49-F238E27FC236}">
                <a16:creationId xmlns:a16="http://schemas.microsoft.com/office/drawing/2014/main" id="{8AE8ADB2-82D3-34ED-9AA9-CB6E72456848}"/>
              </a:ext>
            </a:extLst>
          </p:cNvPr>
          <p:cNvSpPr txBox="1"/>
          <p:nvPr/>
        </p:nvSpPr>
        <p:spPr>
          <a:xfrm>
            <a:off x="8621433" y="4033486"/>
            <a:ext cx="2105374" cy="7099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工作人员执行力是否存在问题，执行工作效率</a:t>
            </a:r>
          </a:p>
        </p:txBody>
      </p:sp>
      <p:sp>
        <p:nvSpPr>
          <p:cNvPr id="70" name="iSHEJI-32">
            <a:extLst>
              <a:ext uri="{FF2B5EF4-FFF2-40B4-BE49-F238E27FC236}">
                <a16:creationId xmlns:a16="http://schemas.microsoft.com/office/drawing/2014/main" id="{8EAB02EC-EC2C-29EE-DB3B-1F6F5EC54177}"/>
              </a:ext>
            </a:extLst>
          </p:cNvPr>
          <p:cNvSpPr txBox="1"/>
          <p:nvPr/>
        </p:nvSpPr>
        <p:spPr>
          <a:xfrm>
            <a:off x="6284811" y="4033486"/>
            <a:ext cx="2045642" cy="70993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是否有足够的业务</a:t>
            </a:r>
            <a:endParaRPr kumimoji="0" lang="en-US" altLang="zh-CN" sz="140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处理能力</a:t>
            </a:r>
          </a:p>
        </p:txBody>
      </p:sp>
      <p:sp>
        <p:nvSpPr>
          <p:cNvPr id="102" name="iSHEJI-33">
            <a:extLst>
              <a:ext uri="{FF2B5EF4-FFF2-40B4-BE49-F238E27FC236}">
                <a16:creationId xmlns:a16="http://schemas.microsoft.com/office/drawing/2014/main" id="{C08E4418-6FD4-B7E6-8A07-57E7561E01D0}"/>
              </a:ext>
            </a:extLst>
          </p:cNvPr>
          <p:cNvSpPr/>
          <p:nvPr/>
        </p:nvSpPr>
        <p:spPr>
          <a:xfrm>
            <a:off x="1919071" y="3490892"/>
            <a:ext cx="1343248" cy="442856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领导力</a:t>
            </a:r>
          </a:p>
        </p:txBody>
      </p:sp>
      <p:sp>
        <p:nvSpPr>
          <p:cNvPr id="111" name="iSHEJI-34">
            <a:extLst>
              <a:ext uri="{FF2B5EF4-FFF2-40B4-BE49-F238E27FC236}">
                <a16:creationId xmlns:a16="http://schemas.microsoft.com/office/drawing/2014/main" id="{CA6C49A2-1734-7419-DA52-D991AE2407E4}"/>
              </a:ext>
            </a:extLst>
          </p:cNvPr>
          <p:cNvSpPr/>
          <p:nvPr/>
        </p:nvSpPr>
        <p:spPr>
          <a:xfrm>
            <a:off x="4277540" y="3490892"/>
            <a:ext cx="1343248" cy="442856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合作力</a:t>
            </a:r>
          </a:p>
        </p:txBody>
      </p:sp>
      <p:sp>
        <p:nvSpPr>
          <p:cNvPr id="120" name="iSHEJI-35">
            <a:extLst>
              <a:ext uri="{FF2B5EF4-FFF2-40B4-BE49-F238E27FC236}">
                <a16:creationId xmlns:a16="http://schemas.microsoft.com/office/drawing/2014/main" id="{E5EE47E8-3D58-B694-5C50-3361C5A9E1BF}"/>
              </a:ext>
            </a:extLst>
          </p:cNvPr>
          <p:cNvSpPr/>
          <p:nvPr/>
        </p:nvSpPr>
        <p:spPr>
          <a:xfrm>
            <a:off x="6636008" y="3490892"/>
            <a:ext cx="1343248" cy="442856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综合力</a:t>
            </a:r>
          </a:p>
        </p:txBody>
      </p:sp>
      <p:sp>
        <p:nvSpPr>
          <p:cNvPr id="121" name="iSHEJI-36">
            <a:extLst>
              <a:ext uri="{FF2B5EF4-FFF2-40B4-BE49-F238E27FC236}">
                <a16:creationId xmlns:a16="http://schemas.microsoft.com/office/drawing/2014/main" id="{960F5834-A853-372A-C9CB-1CAE4641C532}"/>
              </a:ext>
            </a:extLst>
          </p:cNvPr>
          <p:cNvSpPr/>
          <p:nvPr/>
        </p:nvSpPr>
        <p:spPr>
          <a:xfrm>
            <a:off x="9105664" y="3490892"/>
            <a:ext cx="1343248" cy="442856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执行力</a:t>
            </a:r>
          </a:p>
        </p:txBody>
      </p:sp>
      <p:sp>
        <p:nvSpPr>
          <p:cNvPr id="122" name="iSHEJI-37">
            <a:extLst>
              <a:ext uri="{FF2B5EF4-FFF2-40B4-BE49-F238E27FC236}">
                <a16:creationId xmlns:a16="http://schemas.microsoft.com/office/drawing/2014/main" id="{1AD846D3-7DCA-3A1A-D8F2-2C0F055B7CF1}"/>
              </a:ext>
            </a:extLst>
          </p:cNvPr>
          <p:cNvSpPr/>
          <p:nvPr/>
        </p:nvSpPr>
        <p:spPr>
          <a:xfrm>
            <a:off x="1058012" y="2401620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6" name="iSHEJI-38">
            <a:extLst>
              <a:ext uri="{FF2B5EF4-FFF2-40B4-BE49-F238E27FC236}">
                <a16:creationId xmlns:a16="http://schemas.microsoft.com/office/drawing/2014/main" id="{8841EAF8-13A1-28A7-F16F-FD7CEDE87C30}"/>
              </a:ext>
            </a:extLst>
          </p:cNvPr>
          <p:cNvSpPr/>
          <p:nvPr/>
        </p:nvSpPr>
        <p:spPr>
          <a:xfrm>
            <a:off x="930973" y="2321068"/>
            <a:ext cx="160031" cy="1567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7" name="iSHEJI-39">
            <a:extLst>
              <a:ext uri="{FF2B5EF4-FFF2-40B4-BE49-F238E27FC236}">
                <a16:creationId xmlns:a16="http://schemas.microsoft.com/office/drawing/2014/main" id="{E7C1078B-8368-FED4-8E4C-E3C78836393B}"/>
              </a:ext>
            </a:extLst>
          </p:cNvPr>
          <p:cNvSpPr/>
          <p:nvPr/>
        </p:nvSpPr>
        <p:spPr>
          <a:xfrm flipH="1" flipV="1">
            <a:off x="10925957" y="3414900"/>
            <a:ext cx="295274" cy="28913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28" name="iSHEJI-40">
            <a:extLst>
              <a:ext uri="{FF2B5EF4-FFF2-40B4-BE49-F238E27FC236}">
                <a16:creationId xmlns:a16="http://schemas.microsoft.com/office/drawing/2014/main" id="{F0263D00-47F9-035B-7C7A-26A41A19EC5D}"/>
              </a:ext>
            </a:extLst>
          </p:cNvPr>
          <p:cNvSpPr/>
          <p:nvPr/>
        </p:nvSpPr>
        <p:spPr>
          <a:xfrm flipH="1" flipV="1">
            <a:off x="11188239" y="3627882"/>
            <a:ext cx="160031" cy="156703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3" name="iSHEJI-41">
            <a:extLst>
              <a:ext uri="{FF2B5EF4-FFF2-40B4-BE49-F238E27FC236}">
                <a16:creationId xmlns:a16="http://schemas.microsoft.com/office/drawing/2014/main" id="{99D65745-2204-FD2D-4677-DC08B01DAF42}"/>
              </a:ext>
            </a:extLst>
          </p:cNvPr>
          <p:cNvSpPr/>
          <p:nvPr/>
        </p:nvSpPr>
        <p:spPr>
          <a:xfrm>
            <a:off x="2273090" y="2637229"/>
            <a:ext cx="635210" cy="525408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4" name="iSHEJI-42">
            <a:extLst>
              <a:ext uri="{FF2B5EF4-FFF2-40B4-BE49-F238E27FC236}">
                <a16:creationId xmlns:a16="http://schemas.microsoft.com/office/drawing/2014/main" id="{3CE3E978-A4FE-B905-879A-E7BF966BBB46}"/>
              </a:ext>
            </a:extLst>
          </p:cNvPr>
          <p:cNvSpPr/>
          <p:nvPr/>
        </p:nvSpPr>
        <p:spPr>
          <a:xfrm>
            <a:off x="4631559" y="2582328"/>
            <a:ext cx="635210" cy="63521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5" name="iSHEJI-43">
            <a:extLst>
              <a:ext uri="{FF2B5EF4-FFF2-40B4-BE49-F238E27FC236}">
                <a16:creationId xmlns:a16="http://schemas.microsoft.com/office/drawing/2014/main" id="{FD61933F-045C-1EF7-BE06-E03FB7F3DDAA}"/>
              </a:ext>
            </a:extLst>
          </p:cNvPr>
          <p:cNvSpPr/>
          <p:nvPr/>
        </p:nvSpPr>
        <p:spPr>
          <a:xfrm>
            <a:off x="6990027" y="2621875"/>
            <a:ext cx="635210" cy="556117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6" name="iSHEJI-44">
            <a:extLst>
              <a:ext uri="{FF2B5EF4-FFF2-40B4-BE49-F238E27FC236}">
                <a16:creationId xmlns:a16="http://schemas.microsoft.com/office/drawing/2014/main" id="{984F03FD-90BB-359E-EE84-0573C5AF11D1}"/>
              </a:ext>
            </a:extLst>
          </p:cNvPr>
          <p:cNvSpPr/>
          <p:nvPr/>
        </p:nvSpPr>
        <p:spPr>
          <a:xfrm>
            <a:off x="9485722" y="2582328"/>
            <a:ext cx="556210" cy="63521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8406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19" y="288220"/>
            <a:ext cx="4299305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物料、资金的问题优化思考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73" name="iSHEJI-25">
            <a:extLst>
              <a:ext uri="{FF2B5EF4-FFF2-40B4-BE49-F238E27FC236}">
                <a16:creationId xmlns:a16="http://schemas.microsoft.com/office/drawing/2014/main" id="{680A412F-9270-9B11-B499-1275CC6AD3CD}"/>
              </a:ext>
            </a:extLst>
          </p:cNvPr>
          <p:cNvSpPr/>
          <p:nvPr/>
        </p:nvSpPr>
        <p:spPr>
          <a:xfrm>
            <a:off x="1935179" y="1937850"/>
            <a:ext cx="1295933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iSHEJI-26">
            <a:extLst>
              <a:ext uri="{FF2B5EF4-FFF2-40B4-BE49-F238E27FC236}">
                <a16:creationId xmlns:a16="http://schemas.microsoft.com/office/drawing/2014/main" id="{8EBDDD61-D42C-5788-497A-B150E49E442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592835" y="4999843"/>
            <a:ext cx="3903566" cy="660114"/>
          </a:xfrm>
          <a:prstGeom prst="rect">
            <a:avLst/>
          </a:prstGeom>
        </p:spPr>
      </p:pic>
      <p:pic>
        <p:nvPicPr>
          <p:cNvPr id="52" name="iSHEJI-27">
            <a:extLst>
              <a:ext uri="{FF2B5EF4-FFF2-40B4-BE49-F238E27FC236}">
                <a16:creationId xmlns:a16="http://schemas.microsoft.com/office/drawing/2014/main" id="{CEC3E24A-5573-2D25-948A-4084C7DEF4D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8" t="-72" r="50068" b="69405"/>
          <a:stretch/>
        </p:blipFill>
        <p:spPr>
          <a:xfrm>
            <a:off x="1301595" y="3186217"/>
            <a:ext cx="2563101" cy="2143683"/>
          </a:xfrm>
          <a:prstGeom prst="rect">
            <a:avLst/>
          </a:prstGeom>
        </p:spPr>
      </p:pic>
      <p:sp>
        <p:nvSpPr>
          <p:cNvPr id="54" name="iSHEJI-28">
            <a:extLst>
              <a:ext uri="{FF2B5EF4-FFF2-40B4-BE49-F238E27FC236}">
                <a16:creationId xmlns:a16="http://schemas.microsoft.com/office/drawing/2014/main" id="{898CF6DC-06AD-42BD-33B9-0A235B49935A}"/>
              </a:ext>
            </a:extLst>
          </p:cNvPr>
          <p:cNvSpPr txBox="1"/>
          <p:nvPr/>
        </p:nvSpPr>
        <p:spPr>
          <a:xfrm>
            <a:off x="1491490" y="2456143"/>
            <a:ext cx="2198411" cy="596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预算充足、合理，是否得到合理的运用</a:t>
            </a:r>
          </a:p>
        </p:txBody>
      </p:sp>
      <p:sp>
        <p:nvSpPr>
          <p:cNvPr id="71" name="iSHEJI-29">
            <a:extLst>
              <a:ext uri="{FF2B5EF4-FFF2-40B4-BE49-F238E27FC236}">
                <a16:creationId xmlns:a16="http://schemas.microsoft.com/office/drawing/2014/main" id="{B9D91B53-E558-BD78-6A3E-47DDA464CCFF}"/>
              </a:ext>
            </a:extLst>
          </p:cNvPr>
          <p:cNvSpPr/>
          <p:nvPr/>
        </p:nvSpPr>
        <p:spPr>
          <a:xfrm>
            <a:off x="1998840" y="1952727"/>
            <a:ext cx="116861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预算</a:t>
            </a:r>
          </a:p>
        </p:txBody>
      </p:sp>
      <p:sp>
        <p:nvSpPr>
          <p:cNvPr id="83" name="iSHEJI-30">
            <a:extLst>
              <a:ext uri="{FF2B5EF4-FFF2-40B4-BE49-F238E27FC236}">
                <a16:creationId xmlns:a16="http://schemas.microsoft.com/office/drawing/2014/main" id="{43049B04-153D-52BD-F894-1BDE20F40235}"/>
              </a:ext>
            </a:extLst>
          </p:cNvPr>
          <p:cNvSpPr/>
          <p:nvPr/>
        </p:nvSpPr>
        <p:spPr>
          <a:xfrm>
            <a:off x="1833461" y="1838248"/>
            <a:ext cx="203436" cy="199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7" name="iSHEJI-31">
            <a:extLst>
              <a:ext uri="{FF2B5EF4-FFF2-40B4-BE49-F238E27FC236}">
                <a16:creationId xmlns:a16="http://schemas.microsoft.com/office/drawing/2014/main" id="{50A12F01-1907-A5A0-A326-6CF21393F802}"/>
              </a:ext>
            </a:extLst>
          </p:cNvPr>
          <p:cNvSpPr/>
          <p:nvPr/>
        </p:nvSpPr>
        <p:spPr>
          <a:xfrm>
            <a:off x="3129393" y="2256939"/>
            <a:ext cx="203436" cy="199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3" name="iSHEJI-32">
            <a:extLst>
              <a:ext uri="{FF2B5EF4-FFF2-40B4-BE49-F238E27FC236}">
                <a16:creationId xmlns:a16="http://schemas.microsoft.com/office/drawing/2014/main" id="{89D28FD2-A691-D191-A90A-E31E2BCF9E2B}"/>
              </a:ext>
            </a:extLst>
          </p:cNvPr>
          <p:cNvSpPr/>
          <p:nvPr/>
        </p:nvSpPr>
        <p:spPr>
          <a:xfrm>
            <a:off x="5401197" y="1937850"/>
            <a:ext cx="1295933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4" name="iSHEJI-33">
            <a:extLst>
              <a:ext uri="{FF2B5EF4-FFF2-40B4-BE49-F238E27FC236}">
                <a16:creationId xmlns:a16="http://schemas.microsoft.com/office/drawing/2014/main" id="{4D8707C2-81DC-65B7-B727-884FDCA3A0E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3924902" y="4999843"/>
            <a:ext cx="3903566" cy="660114"/>
          </a:xfrm>
          <a:prstGeom prst="rect">
            <a:avLst/>
          </a:prstGeom>
        </p:spPr>
      </p:pic>
      <p:pic>
        <p:nvPicPr>
          <p:cNvPr id="105" name="iSHEJI-34">
            <a:extLst>
              <a:ext uri="{FF2B5EF4-FFF2-40B4-BE49-F238E27FC236}">
                <a16:creationId xmlns:a16="http://schemas.microsoft.com/office/drawing/2014/main" id="{D22ED38A-43E2-CDFF-C922-0FAF425C040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4" t="34666" r="76650" b="34666"/>
          <a:stretch/>
        </p:blipFill>
        <p:spPr>
          <a:xfrm>
            <a:off x="4767613" y="3186217"/>
            <a:ext cx="2563101" cy="2143683"/>
          </a:xfrm>
          <a:prstGeom prst="rect">
            <a:avLst/>
          </a:prstGeom>
        </p:spPr>
      </p:pic>
      <p:sp>
        <p:nvSpPr>
          <p:cNvPr id="106" name="iSHEJI-35">
            <a:extLst>
              <a:ext uri="{FF2B5EF4-FFF2-40B4-BE49-F238E27FC236}">
                <a16:creationId xmlns:a16="http://schemas.microsoft.com/office/drawing/2014/main" id="{AF4F7993-C54C-D007-2BCF-9895029C8855}"/>
              </a:ext>
            </a:extLst>
          </p:cNvPr>
          <p:cNvSpPr txBox="1"/>
          <p:nvPr/>
        </p:nvSpPr>
        <p:spPr>
          <a:xfrm>
            <a:off x="4957508" y="2456143"/>
            <a:ext cx="2198411" cy="596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ROI</a:t>
            </a: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控制范围，成本有无可节省的地方</a:t>
            </a:r>
          </a:p>
        </p:txBody>
      </p:sp>
      <p:sp>
        <p:nvSpPr>
          <p:cNvPr id="107" name="iSHEJI-36">
            <a:extLst>
              <a:ext uri="{FF2B5EF4-FFF2-40B4-BE49-F238E27FC236}">
                <a16:creationId xmlns:a16="http://schemas.microsoft.com/office/drawing/2014/main" id="{90E3DD12-071D-1EC6-B9AE-01B116FD5DA2}"/>
              </a:ext>
            </a:extLst>
          </p:cNvPr>
          <p:cNvSpPr/>
          <p:nvPr/>
        </p:nvSpPr>
        <p:spPr>
          <a:xfrm>
            <a:off x="5464858" y="1952727"/>
            <a:ext cx="116861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成本</a:t>
            </a:r>
          </a:p>
        </p:txBody>
      </p:sp>
      <p:sp>
        <p:nvSpPr>
          <p:cNvPr id="108" name="iSHEJI-37">
            <a:extLst>
              <a:ext uri="{FF2B5EF4-FFF2-40B4-BE49-F238E27FC236}">
                <a16:creationId xmlns:a16="http://schemas.microsoft.com/office/drawing/2014/main" id="{F1A7C416-380B-A97E-D3B1-0B43280C79B7}"/>
              </a:ext>
            </a:extLst>
          </p:cNvPr>
          <p:cNvSpPr/>
          <p:nvPr/>
        </p:nvSpPr>
        <p:spPr>
          <a:xfrm>
            <a:off x="5299479" y="1838248"/>
            <a:ext cx="203436" cy="199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9" name="iSHEJI-38">
            <a:extLst>
              <a:ext uri="{FF2B5EF4-FFF2-40B4-BE49-F238E27FC236}">
                <a16:creationId xmlns:a16="http://schemas.microsoft.com/office/drawing/2014/main" id="{DC72B2E1-DCFC-3FC2-E4C3-E8A42BC7B78F}"/>
              </a:ext>
            </a:extLst>
          </p:cNvPr>
          <p:cNvSpPr/>
          <p:nvPr/>
        </p:nvSpPr>
        <p:spPr>
          <a:xfrm>
            <a:off x="6595411" y="2256939"/>
            <a:ext cx="203436" cy="199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10" name="iSHEJI-39">
            <a:extLst>
              <a:ext uri="{FF2B5EF4-FFF2-40B4-BE49-F238E27FC236}">
                <a16:creationId xmlns:a16="http://schemas.microsoft.com/office/drawing/2014/main" id="{D51372F4-84D5-07A4-A9CD-3ABC769A7703}"/>
              </a:ext>
            </a:extLst>
          </p:cNvPr>
          <p:cNvSpPr/>
          <p:nvPr/>
        </p:nvSpPr>
        <p:spPr>
          <a:xfrm>
            <a:off x="8867215" y="1937850"/>
            <a:ext cx="1295933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" name="iSHEJI-40">
            <a:extLst>
              <a:ext uri="{FF2B5EF4-FFF2-40B4-BE49-F238E27FC236}">
                <a16:creationId xmlns:a16="http://schemas.microsoft.com/office/drawing/2014/main" id="{891E58E3-FF6F-4A7E-8270-EA7B6D9613A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7390920" y="4999843"/>
            <a:ext cx="3903566" cy="660114"/>
          </a:xfrm>
          <a:prstGeom prst="rect">
            <a:avLst/>
          </a:prstGeom>
        </p:spPr>
      </p:pic>
      <p:pic>
        <p:nvPicPr>
          <p:cNvPr id="113" name="iSHEJI-41">
            <a:extLst>
              <a:ext uri="{FF2B5EF4-FFF2-40B4-BE49-F238E27FC236}">
                <a16:creationId xmlns:a16="http://schemas.microsoft.com/office/drawing/2014/main" id="{6891D88C-7616-6803-D60C-A17DE61D7DC1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94" t="33350" r="22082" b="35983"/>
          <a:stretch/>
        </p:blipFill>
        <p:spPr>
          <a:xfrm>
            <a:off x="8233631" y="3186217"/>
            <a:ext cx="2563101" cy="2143683"/>
          </a:xfrm>
          <a:prstGeom prst="rect">
            <a:avLst/>
          </a:prstGeom>
        </p:spPr>
      </p:pic>
      <p:sp>
        <p:nvSpPr>
          <p:cNvPr id="114" name="iSHEJI-42">
            <a:extLst>
              <a:ext uri="{FF2B5EF4-FFF2-40B4-BE49-F238E27FC236}">
                <a16:creationId xmlns:a16="http://schemas.microsoft.com/office/drawing/2014/main" id="{4124A496-F094-4063-D15C-3B21D2D159FC}"/>
              </a:ext>
            </a:extLst>
          </p:cNvPr>
          <p:cNvSpPr txBox="1"/>
          <p:nvPr/>
        </p:nvSpPr>
        <p:spPr>
          <a:xfrm>
            <a:off x="8423526" y="2456143"/>
            <a:ext cx="2198411" cy="596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资源的利用率是否达到</a:t>
            </a:r>
            <a:endParaRPr kumimoji="0" lang="en-US" altLang="zh-CN" sz="140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最大化</a:t>
            </a:r>
          </a:p>
        </p:txBody>
      </p:sp>
      <p:sp>
        <p:nvSpPr>
          <p:cNvPr id="115" name="iSHEJI-43">
            <a:extLst>
              <a:ext uri="{FF2B5EF4-FFF2-40B4-BE49-F238E27FC236}">
                <a16:creationId xmlns:a16="http://schemas.microsoft.com/office/drawing/2014/main" id="{1DDACAC6-D523-1237-86DF-D97B8CE6A709}"/>
              </a:ext>
            </a:extLst>
          </p:cNvPr>
          <p:cNvSpPr/>
          <p:nvPr/>
        </p:nvSpPr>
        <p:spPr>
          <a:xfrm>
            <a:off x="8930876" y="1952727"/>
            <a:ext cx="116861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物资</a:t>
            </a:r>
          </a:p>
        </p:txBody>
      </p:sp>
      <p:sp>
        <p:nvSpPr>
          <p:cNvPr id="116" name="iSHEJI-44">
            <a:extLst>
              <a:ext uri="{FF2B5EF4-FFF2-40B4-BE49-F238E27FC236}">
                <a16:creationId xmlns:a16="http://schemas.microsoft.com/office/drawing/2014/main" id="{2A386BCC-6210-5173-15FE-2BE5F57F2675}"/>
              </a:ext>
            </a:extLst>
          </p:cNvPr>
          <p:cNvSpPr/>
          <p:nvPr/>
        </p:nvSpPr>
        <p:spPr>
          <a:xfrm>
            <a:off x="8765497" y="1838248"/>
            <a:ext cx="203436" cy="199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17" name="iSHEJI-45">
            <a:extLst>
              <a:ext uri="{FF2B5EF4-FFF2-40B4-BE49-F238E27FC236}">
                <a16:creationId xmlns:a16="http://schemas.microsoft.com/office/drawing/2014/main" id="{45C470E2-5D3A-BA65-38D1-AF5E177E9D37}"/>
              </a:ext>
            </a:extLst>
          </p:cNvPr>
          <p:cNvSpPr/>
          <p:nvPr/>
        </p:nvSpPr>
        <p:spPr>
          <a:xfrm>
            <a:off x="10061429" y="2256939"/>
            <a:ext cx="203436" cy="1992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3" name="iSHEJI-46">
            <a:extLst>
              <a:ext uri="{FF2B5EF4-FFF2-40B4-BE49-F238E27FC236}">
                <a16:creationId xmlns:a16="http://schemas.microsoft.com/office/drawing/2014/main" id="{FC249FC6-E7E9-BAAF-5346-B06D08265710}"/>
              </a:ext>
            </a:extLst>
          </p:cNvPr>
          <p:cNvSpPr/>
          <p:nvPr/>
        </p:nvSpPr>
        <p:spPr>
          <a:xfrm>
            <a:off x="1998840" y="1623369"/>
            <a:ext cx="116861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00" i="1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budget</a:t>
            </a:r>
            <a:endParaRPr lang="zh-CN" altLang="en-US" sz="1000" i="1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5" name="iSHEJI-47">
            <a:extLst>
              <a:ext uri="{FF2B5EF4-FFF2-40B4-BE49-F238E27FC236}">
                <a16:creationId xmlns:a16="http://schemas.microsoft.com/office/drawing/2014/main" id="{699402FD-A0C8-E035-94D9-C406F3F83D36}"/>
              </a:ext>
            </a:extLst>
          </p:cNvPr>
          <p:cNvSpPr/>
          <p:nvPr/>
        </p:nvSpPr>
        <p:spPr>
          <a:xfrm>
            <a:off x="5464858" y="1623369"/>
            <a:ext cx="116861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00" i="1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costing</a:t>
            </a:r>
            <a:endParaRPr lang="zh-CN" altLang="en-US" sz="1000" i="1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6" name="iSHEJI-48">
            <a:extLst>
              <a:ext uri="{FF2B5EF4-FFF2-40B4-BE49-F238E27FC236}">
                <a16:creationId xmlns:a16="http://schemas.microsoft.com/office/drawing/2014/main" id="{916549C2-3490-6B8C-6ECB-064DC6770101}"/>
              </a:ext>
            </a:extLst>
          </p:cNvPr>
          <p:cNvSpPr/>
          <p:nvPr/>
        </p:nvSpPr>
        <p:spPr>
          <a:xfrm>
            <a:off x="8930876" y="1623369"/>
            <a:ext cx="116861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00" i="1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supplies</a:t>
            </a:r>
            <a:endParaRPr lang="zh-CN" altLang="en-US" sz="1000" i="1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8948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iSHEJI-1">
            <a:extLst>
              <a:ext uri="{FF2B5EF4-FFF2-40B4-BE49-F238E27FC236}">
                <a16:creationId xmlns:a16="http://schemas.microsoft.com/office/drawing/2014/main" id="{31BC6B61-95C9-1357-1A74-FD0EAE99D322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85" name="iSHEJI-2">
            <a:extLst>
              <a:ext uri="{FF2B5EF4-FFF2-40B4-BE49-F238E27FC236}">
                <a16:creationId xmlns:a16="http://schemas.microsoft.com/office/drawing/2014/main" id="{E22A3792-AFCA-B217-A2D9-1AC6216C4EE5}"/>
              </a:ext>
            </a:extLst>
          </p:cNvPr>
          <p:cNvCxnSpPr>
            <a:cxnSpLocks/>
          </p:cNvCxnSpPr>
          <p:nvPr/>
        </p:nvCxnSpPr>
        <p:spPr>
          <a:xfrm>
            <a:off x="2896093" y="3972570"/>
            <a:ext cx="7930099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iSHEJI-3">
            <a:extLst>
              <a:ext uri="{FF2B5EF4-FFF2-40B4-BE49-F238E27FC236}">
                <a16:creationId xmlns:a16="http://schemas.microsoft.com/office/drawing/2014/main" id="{5F6E268A-A8B1-B835-0A15-BFFEE19B7ED8}"/>
              </a:ext>
            </a:extLst>
          </p:cNvPr>
          <p:cNvCxnSpPr>
            <a:cxnSpLocks/>
          </p:cNvCxnSpPr>
          <p:nvPr/>
        </p:nvCxnSpPr>
        <p:spPr>
          <a:xfrm>
            <a:off x="2896093" y="4104650"/>
            <a:ext cx="79300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SHEJI-4">
            <a:extLst>
              <a:ext uri="{FF2B5EF4-FFF2-40B4-BE49-F238E27FC236}">
                <a16:creationId xmlns:a16="http://schemas.microsoft.com/office/drawing/2014/main" id="{DB8CB0B6-820B-E454-DEF3-440CA77ADE9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-1542506" y="4577463"/>
            <a:ext cx="7906346" cy="1337006"/>
          </a:xfrm>
          <a:prstGeom prst="rect">
            <a:avLst/>
          </a:prstGeom>
        </p:spPr>
      </p:pic>
      <p:pic>
        <p:nvPicPr>
          <p:cNvPr id="107" name="iSHEJI-5">
            <a:extLst>
              <a:ext uri="{FF2B5EF4-FFF2-40B4-BE49-F238E27FC236}">
                <a16:creationId xmlns:a16="http://schemas.microsoft.com/office/drawing/2014/main" id="{43B1882F-8804-5D0B-7932-C1BD5D5AB9A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52" t="66833" r="-6176" b="2500"/>
          <a:stretch/>
        </p:blipFill>
        <p:spPr>
          <a:xfrm>
            <a:off x="164335" y="904114"/>
            <a:ext cx="5191346" cy="4341852"/>
          </a:xfrm>
          <a:prstGeom prst="rect">
            <a:avLst/>
          </a:prstGeom>
        </p:spPr>
      </p:pic>
      <p:sp>
        <p:nvSpPr>
          <p:cNvPr id="109" name="iSHEJI-6">
            <a:extLst>
              <a:ext uri="{FF2B5EF4-FFF2-40B4-BE49-F238E27FC236}">
                <a16:creationId xmlns:a16="http://schemas.microsoft.com/office/drawing/2014/main" id="{22635A96-9D0E-0BC9-7FE0-3620F13EF89B}"/>
              </a:ext>
            </a:extLst>
          </p:cNvPr>
          <p:cNvSpPr txBox="1"/>
          <p:nvPr/>
        </p:nvSpPr>
        <p:spPr>
          <a:xfrm>
            <a:off x="5522832" y="2340596"/>
            <a:ext cx="5342809" cy="1719607"/>
          </a:xfrm>
          <a:prstGeom prst="rect">
            <a:avLst/>
          </a:prstGeom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  <a:defRPr/>
            </a:pPr>
            <a:r>
              <a:rPr lang="zh-CN" altLang="en-US" sz="10500" b="0" spc="300" dirty="0">
                <a:solidFill>
                  <a:schemeClr val="tx1"/>
                </a:solidFill>
                <a:latin typeface="+mj-ea"/>
                <a:ea typeface="+mj-ea"/>
              </a:rPr>
              <a:t>反思规划</a:t>
            </a: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A27A372B-F836-83D9-6F36-3BCE3C24DB85}"/>
              </a:ext>
            </a:extLst>
          </p:cNvPr>
          <p:cNvSpPr txBox="1"/>
          <p:nvPr/>
        </p:nvSpPr>
        <p:spPr>
          <a:xfrm>
            <a:off x="7092926" y="1975965"/>
            <a:ext cx="36771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 defTabSz="731520">
              <a:lnSpc>
                <a:spcPct val="100000"/>
              </a:lnSpc>
              <a:defRPr/>
            </a:pPr>
            <a:r>
              <a:rPr lang="en-US" altLang="zh-CN" sz="1800" kern="1200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Reflect on planning</a:t>
            </a:r>
            <a:endParaRPr lang="zh-CN" altLang="en-US" sz="1800" kern="1200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3F912009-A3B6-CD8B-09FB-6F70AAD8E178}"/>
              </a:ext>
            </a:extLst>
          </p:cNvPr>
          <p:cNvSpPr txBox="1"/>
          <p:nvPr/>
        </p:nvSpPr>
        <p:spPr>
          <a:xfrm>
            <a:off x="7149024" y="4236730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工作反思</a:t>
            </a:r>
            <a:r>
              <a:rPr kumimoji="0" lang="en-US" altLang="zh-CN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/</a:t>
            </a: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未来规划</a:t>
            </a:r>
          </a:p>
        </p:txBody>
      </p:sp>
      <p:sp>
        <p:nvSpPr>
          <p:cNvPr id="35" name="iSHEJI-9">
            <a:extLst>
              <a:ext uri="{FF2B5EF4-FFF2-40B4-BE49-F238E27FC236}">
                <a16:creationId xmlns:a16="http://schemas.microsoft.com/office/drawing/2014/main" id="{BFC75391-C31C-E9F7-67BD-D570C7E82FDC}"/>
              </a:ext>
            </a:extLst>
          </p:cNvPr>
          <p:cNvSpPr/>
          <p:nvPr/>
        </p:nvSpPr>
        <p:spPr>
          <a:xfrm rot="1099384">
            <a:off x="3427659" y="3546782"/>
            <a:ext cx="722196" cy="851578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5AF50E77-A3AF-B58A-D8FB-AA4C6D500117}"/>
              </a:ext>
            </a:extLst>
          </p:cNvPr>
          <p:cNvSpPr txBox="1"/>
          <p:nvPr/>
        </p:nvSpPr>
        <p:spPr>
          <a:xfrm flipH="1">
            <a:off x="3420842" y="3639076"/>
            <a:ext cx="604168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i="1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4800" b="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7" name="iSHEJI-11">
            <a:extLst>
              <a:ext uri="{FF2B5EF4-FFF2-40B4-BE49-F238E27FC236}">
                <a16:creationId xmlns:a16="http://schemas.microsoft.com/office/drawing/2014/main" id="{15FF6F31-B2B1-4541-4820-BC3244015C93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38" name="iSHEJI-11-1">
              <a:extLst>
                <a:ext uri="{FF2B5EF4-FFF2-40B4-BE49-F238E27FC236}">
                  <a16:creationId xmlns:a16="http://schemas.microsoft.com/office/drawing/2014/main" id="{0D794A79-B4D9-A241-27A3-AFAC6CCD7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9" name="iSHEJI-11-2">
              <a:extLst>
                <a:ext uri="{FF2B5EF4-FFF2-40B4-BE49-F238E27FC236}">
                  <a16:creationId xmlns:a16="http://schemas.microsoft.com/office/drawing/2014/main" id="{F29BEBF5-A2A0-15D6-8353-4B9E5AF12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0" name="iSHEJI-11-3">
              <a:extLst>
                <a:ext uri="{FF2B5EF4-FFF2-40B4-BE49-F238E27FC236}">
                  <a16:creationId xmlns:a16="http://schemas.microsoft.com/office/drawing/2014/main" id="{CC7236C0-606A-333E-FB5A-A0E56E3FD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1" name="iSHEJI-11-4">
              <a:extLst>
                <a:ext uri="{FF2B5EF4-FFF2-40B4-BE49-F238E27FC236}">
                  <a16:creationId xmlns:a16="http://schemas.microsoft.com/office/drawing/2014/main" id="{87CA4717-CE24-180C-CE02-DA9117B67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2" name="iSHEJI-11-5">
              <a:extLst>
                <a:ext uri="{FF2B5EF4-FFF2-40B4-BE49-F238E27FC236}">
                  <a16:creationId xmlns:a16="http://schemas.microsoft.com/office/drawing/2014/main" id="{7F7582BC-6321-2869-332A-2A17CAFCBA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3" name="iSHEJI-11-6">
              <a:extLst>
                <a:ext uri="{FF2B5EF4-FFF2-40B4-BE49-F238E27FC236}">
                  <a16:creationId xmlns:a16="http://schemas.microsoft.com/office/drawing/2014/main" id="{9E88C263-CA1E-1D99-B5D8-0A1F2C23C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4" name="iSHEJI-11-7">
              <a:extLst>
                <a:ext uri="{FF2B5EF4-FFF2-40B4-BE49-F238E27FC236}">
                  <a16:creationId xmlns:a16="http://schemas.microsoft.com/office/drawing/2014/main" id="{035EC666-CF26-73DA-745E-2794C01A7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5" name="iSHEJI-11-8">
              <a:extLst>
                <a:ext uri="{FF2B5EF4-FFF2-40B4-BE49-F238E27FC236}">
                  <a16:creationId xmlns:a16="http://schemas.microsoft.com/office/drawing/2014/main" id="{1D98BE66-513C-D9DC-D9B7-4AA8F438F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6" name="iSHEJI-11-9">
              <a:extLst>
                <a:ext uri="{FF2B5EF4-FFF2-40B4-BE49-F238E27FC236}">
                  <a16:creationId xmlns:a16="http://schemas.microsoft.com/office/drawing/2014/main" id="{55B66186-F8BA-1AF7-9F3E-280AE9D941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47" name="iSHEJI-11-10">
              <a:extLst>
                <a:ext uri="{FF2B5EF4-FFF2-40B4-BE49-F238E27FC236}">
                  <a16:creationId xmlns:a16="http://schemas.microsoft.com/office/drawing/2014/main" id="{47DE66CE-C740-D03F-45FB-DF68958F488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8" name="iSHEJI-11-11">
              <a:extLst>
                <a:ext uri="{FF2B5EF4-FFF2-40B4-BE49-F238E27FC236}">
                  <a16:creationId xmlns:a16="http://schemas.microsoft.com/office/drawing/2014/main" id="{264C99E3-773E-A016-EABD-D5436D1AF91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9" name="iSHEJI-11-12">
              <a:extLst>
                <a:ext uri="{FF2B5EF4-FFF2-40B4-BE49-F238E27FC236}">
                  <a16:creationId xmlns:a16="http://schemas.microsoft.com/office/drawing/2014/main" id="{0B7918F3-BB2C-7F7E-6D1D-1F3736CB94B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0" name="iSHEJI-11-13">
              <a:extLst>
                <a:ext uri="{FF2B5EF4-FFF2-40B4-BE49-F238E27FC236}">
                  <a16:creationId xmlns:a16="http://schemas.microsoft.com/office/drawing/2014/main" id="{9FE9A99A-DF87-DE02-74C9-64F4AA8F057A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1" name="iSHEJI-11-14">
              <a:extLst>
                <a:ext uri="{FF2B5EF4-FFF2-40B4-BE49-F238E27FC236}">
                  <a16:creationId xmlns:a16="http://schemas.microsoft.com/office/drawing/2014/main" id="{3E50FE3F-AD87-5C7B-30D4-6F060D48797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2" name="iSHEJI-11-15">
              <a:extLst>
                <a:ext uri="{FF2B5EF4-FFF2-40B4-BE49-F238E27FC236}">
                  <a16:creationId xmlns:a16="http://schemas.microsoft.com/office/drawing/2014/main" id="{E6BFDD06-DD19-9CB4-DABB-0D424105FF6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3" name="iSHEJI-11-16">
              <a:extLst>
                <a:ext uri="{FF2B5EF4-FFF2-40B4-BE49-F238E27FC236}">
                  <a16:creationId xmlns:a16="http://schemas.microsoft.com/office/drawing/2014/main" id="{B18061E1-315A-092E-A23C-F40AEE2104D3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4" name="iSHEJI-11-17">
              <a:extLst>
                <a:ext uri="{FF2B5EF4-FFF2-40B4-BE49-F238E27FC236}">
                  <a16:creationId xmlns:a16="http://schemas.microsoft.com/office/drawing/2014/main" id="{F7844D85-AF81-B6B8-E835-F10EE67F8FD6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5" name="iSHEJI-11-18">
              <a:extLst>
                <a:ext uri="{FF2B5EF4-FFF2-40B4-BE49-F238E27FC236}">
                  <a16:creationId xmlns:a16="http://schemas.microsoft.com/office/drawing/2014/main" id="{06F17515-08A9-5711-BBE1-8E0303ED4D33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72976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19" y="288220"/>
            <a:ext cx="1537056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工作反思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0" name="iSHEJI-25">
            <a:extLst>
              <a:ext uri="{FF2B5EF4-FFF2-40B4-BE49-F238E27FC236}">
                <a16:creationId xmlns:a16="http://schemas.microsoft.com/office/drawing/2014/main" id="{C3053584-A013-7D3C-46B7-244AD66C3F89}"/>
              </a:ext>
            </a:extLst>
          </p:cNvPr>
          <p:cNvSpPr/>
          <p:nvPr/>
        </p:nvSpPr>
        <p:spPr>
          <a:xfrm>
            <a:off x="1312325" y="1738601"/>
            <a:ext cx="9132190" cy="3795934"/>
          </a:xfrm>
          <a:prstGeom prst="round2SameRect">
            <a:avLst>
              <a:gd name="adj1" fmla="val 3323"/>
              <a:gd name="adj2" fmla="val 0"/>
            </a:avLst>
          </a:prstGeom>
          <a:solidFill>
            <a:schemeClr val="bg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cxnSp>
        <p:nvCxnSpPr>
          <p:cNvPr id="57" name="iSHEJI-26">
            <a:extLst>
              <a:ext uri="{FF2B5EF4-FFF2-40B4-BE49-F238E27FC236}">
                <a16:creationId xmlns:a16="http://schemas.microsoft.com/office/drawing/2014/main" id="{EE6A0EF3-BFE7-6109-5D06-5A2D12D2DD10}"/>
              </a:ext>
            </a:extLst>
          </p:cNvPr>
          <p:cNvCxnSpPr>
            <a:cxnSpLocks/>
          </p:cNvCxnSpPr>
          <p:nvPr/>
        </p:nvCxnSpPr>
        <p:spPr>
          <a:xfrm>
            <a:off x="1312325" y="5534535"/>
            <a:ext cx="9138540" cy="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iSHEJI-27">
            <a:extLst>
              <a:ext uri="{FF2B5EF4-FFF2-40B4-BE49-F238E27FC236}">
                <a16:creationId xmlns:a16="http://schemas.microsoft.com/office/drawing/2014/main" id="{29F9C343-2224-4769-9885-A6BABE80CCD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4" t="34666" r="76650" b="34666"/>
          <a:stretch/>
        </p:blipFill>
        <p:spPr>
          <a:xfrm>
            <a:off x="8761590" y="1049853"/>
            <a:ext cx="2942510" cy="2461006"/>
          </a:xfrm>
          <a:prstGeom prst="rect">
            <a:avLst/>
          </a:prstGeom>
        </p:spPr>
      </p:pic>
      <p:sp>
        <p:nvSpPr>
          <p:cNvPr id="68" name="iSHEJI-28">
            <a:extLst>
              <a:ext uri="{FF2B5EF4-FFF2-40B4-BE49-F238E27FC236}">
                <a16:creationId xmlns:a16="http://schemas.microsoft.com/office/drawing/2014/main" id="{35B7A6F9-4509-7B90-838C-FEDCA318E6BE}"/>
              </a:ext>
            </a:extLst>
          </p:cNvPr>
          <p:cNvSpPr/>
          <p:nvPr/>
        </p:nvSpPr>
        <p:spPr>
          <a:xfrm>
            <a:off x="2911671" y="2227918"/>
            <a:ext cx="2311596" cy="2265687"/>
          </a:xfrm>
          <a:custGeom>
            <a:avLst/>
            <a:gdLst>
              <a:gd name="connsiteX0" fmla="*/ 1484673 w 2311596"/>
              <a:gd name="connsiteY0" fmla="*/ -260 h 2265687"/>
              <a:gd name="connsiteX1" fmla="*/ 1821473 w 2311596"/>
              <a:gd name="connsiteY1" fmla="*/ 168140 h 2265687"/>
              <a:gd name="connsiteX2" fmla="*/ 1499976 w 2311596"/>
              <a:gd name="connsiteY2" fmla="*/ 857019 h 2265687"/>
              <a:gd name="connsiteX3" fmla="*/ 2234809 w 2311596"/>
              <a:gd name="connsiteY3" fmla="*/ 688758 h 2265687"/>
              <a:gd name="connsiteX4" fmla="*/ 2311346 w 2311596"/>
              <a:gd name="connsiteY4" fmla="*/ 1056047 h 2265687"/>
              <a:gd name="connsiteX5" fmla="*/ 1576536 w 2311596"/>
              <a:gd name="connsiteY5" fmla="*/ 1224424 h 2265687"/>
              <a:gd name="connsiteX6" fmla="*/ 2173575 w 2311596"/>
              <a:gd name="connsiteY6" fmla="*/ 1698925 h 2265687"/>
              <a:gd name="connsiteX7" fmla="*/ 1943941 w 2311596"/>
              <a:gd name="connsiteY7" fmla="*/ 1989793 h 2265687"/>
              <a:gd name="connsiteX8" fmla="*/ 1346902 w 2311596"/>
              <a:gd name="connsiteY8" fmla="*/ 1515292 h 2265687"/>
              <a:gd name="connsiteX9" fmla="*/ 1346902 w 2311596"/>
              <a:gd name="connsiteY9" fmla="*/ 2265428 h 2265687"/>
              <a:gd name="connsiteX10" fmla="*/ 964194 w 2311596"/>
              <a:gd name="connsiteY10" fmla="*/ 2265428 h 2265687"/>
              <a:gd name="connsiteX11" fmla="*/ 964194 w 2311596"/>
              <a:gd name="connsiteY11" fmla="*/ 1515292 h 2265687"/>
              <a:gd name="connsiteX12" fmla="*/ 367155 w 2311596"/>
              <a:gd name="connsiteY12" fmla="*/ 1989862 h 2265687"/>
              <a:gd name="connsiteX13" fmla="*/ 137521 w 2311596"/>
              <a:gd name="connsiteY13" fmla="*/ 1698925 h 2265687"/>
              <a:gd name="connsiteX14" fmla="*/ 734560 w 2311596"/>
              <a:gd name="connsiteY14" fmla="*/ 1224354 h 2265687"/>
              <a:gd name="connsiteX15" fmla="*/ -250 w 2311596"/>
              <a:gd name="connsiteY15" fmla="*/ 1056047 h 2265687"/>
              <a:gd name="connsiteX16" fmla="*/ 76287 w 2311596"/>
              <a:gd name="connsiteY16" fmla="*/ 688758 h 2265687"/>
              <a:gd name="connsiteX17" fmla="*/ 811120 w 2311596"/>
              <a:gd name="connsiteY17" fmla="*/ 857019 h 2265687"/>
              <a:gd name="connsiteX18" fmla="*/ 489647 w 2311596"/>
              <a:gd name="connsiteY18" fmla="*/ 168163 h 2265687"/>
              <a:gd name="connsiteX19" fmla="*/ 826446 w 2311596"/>
              <a:gd name="connsiteY19" fmla="*/ -237 h 2265687"/>
              <a:gd name="connsiteX20" fmla="*/ 1147897 w 2311596"/>
              <a:gd name="connsiteY20" fmla="*/ 688758 h 226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11596" h="2265687">
                <a:moveTo>
                  <a:pt x="1484673" y="-260"/>
                </a:moveTo>
                <a:lnTo>
                  <a:pt x="1821473" y="168140"/>
                </a:lnTo>
                <a:lnTo>
                  <a:pt x="1499976" y="857019"/>
                </a:lnTo>
                <a:lnTo>
                  <a:pt x="2234809" y="688758"/>
                </a:lnTo>
                <a:lnTo>
                  <a:pt x="2311346" y="1056047"/>
                </a:lnTo>
                <a:lnTo>
                  <a:pt x="1576536" y="1224424"/>
                </a:lnTo>
                <a:lnTo>
                  <a:pt x="2173575" y="1698925"/>
                </a:lnTo>
                <a:lnTo>
                  <a:pt x="1943941" y="1989793"/>
                </a:lnTo>
                <a:lnTo>
                  <a:pt x="1346902" y="1515292"/>
                </a:lnTo>
                <a:lnTo>
                  <a:pt x="1346902" y="2265428"/>
                </a:lnTo>
                <a:lnTo>
                  <a:pt x="964194" y="2265428"/>
                </a:lnTo>
                <a:lnTo>
                  <a:pt x="964194" y="1515292"/>
                </a:lnTo>
                <a:lnTo>
                  <a:pt x="367155" y="1989862"/>
                </a:lnTo>
                <a:lnTo>
                  <a:pt x="137521" y="1698925"/>
                </a:lnTo>
                <a:lnTo>
                  <a:pt x="734560" y="1224354"/>
                </a:lnTo>
                <a:lnTo>
                  <a:pt x="-250" y="1056047"/>
                </a:lnTo>
                <a:lnTo>
                  <a:pt x="76287" y="688758"/>
                </a:lnTo>
                <a:lnTo>
                  <a:pt x="811120" y="857019"/>
                </a:lnTo>
                <a:lnTo>
                  <a:pt x="489647" y="168163"/>
                </a:lnTo>
                <a:lnTo>
                  <a:pt x="826446" y="-237"/>
                </a:lnTo>
                <a:lnTo>
                  <a:pt x="1147897" y="688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30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iSHEJI-29">
            <a:extLst>
              <a:ext uri="{FF2B5EF4-FFF2-40B4-BE49-F238E27FC236}">
                <a16:creationId xmlns:a16="http://schemas.microsoft.com/office/drawing/2014/main" id="{5B5329ED-837D-A0DC-3937-4D81C03C1853}"/>
              </a:ext>
            </a:extLst>
          </p:cNvPr>
          <p:cNvSpPr/>
          <p:nvPr/>
        </p:nvSpPr>
        <p:spPr>
          <a:xfrm>
            <a:off x="3495934" y="2789066"/>
            <a:ext cx="1143070" cy="114307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iSHEJI-30">
            <a:extLst>
              <a:ext uri="{FF2B5EF4-FFF2-40B4-BE49-F238E27FC236}">
                <a16:creationId xmlns:a16="http://schemas.microsoft.com/office/drawing/2014/main" id="{003059E6-D112-C814-553E-76E70C35A764}"/>
              </a:ext>
            </a:extLst>
          </p:cNvPr>
          <p:cNvSpPr/>
          <p:nvPr/>
        </p:nvSpPr>
        <p:spPr>
          <a:xfrm>
            <a:off x="6014448" y="2227918"/>
            <a:ext cx="2311596" cy="2265687"/>
          </a:xfrm>
          <a:custGeom>
            <a:avLst/>
            <a:gdLst>
              <a:gd name="connsiteX0" fmla="*/ 1484673 w 2311596"/>
              <a:gd name="connsiteY0" fmla="*/ -260 h 2265687"/>
              <a:gd name="connsiteX1" fmla="*/ 1821473 w 2311596"/>
              <a:gd name="connsiteY1" fmla="*/ 168140 h 2265687"/>
              <a:gd name="connsiteX2" fmla="*/ 1499976 w 2311596"/>
              <a:gd name="connsiteY2" fmla="*/ 857019 h 2265687"/>
              <a:gd name="connsiteX3" fmla="*/ 2234809 w 2311596"/>
              <a:gd name="connsiteY3" fmla="*/ 688758 h 2265687"/>
              <a:gd name="connsiteX4" fmla="*/ 2311346 w 2311596"/>
              <a:gd name="connsiteY4" fmla="*/ 1056047 h 2265687"/>
              <a:gd name="connsiteX5" fmla="*/ 1576536 w 2311596"/>
              <a:gd name="connsiteY5" fmla="*/ 1224424 h 2265687"/>
              <a:gd name="connsiteX6" fmla="*/ 2173575 w 2311596"/>
              <a:gd name="connsiteY6" fmla="*/ 1698925 h 2265687"/>
              <a:gd name="connsiteX7" fmla="*/ 1943941 w 2311596"/>
              <a:gd name="connsiteY7" fmla="*/ 1989793 h 2265687"/>
              <a:gd name="connsiteX8" fmla="*/ 1346902 w 2311596"/>
              <a:gd name="connsiteY8" fmla="*/ 1515292 h 2265687"/>
              <a:gd name="connsiteX9" fmla="*/ 1346902 w 2311596"/>
              <a:gd name="connsiteY9" fmla="*/ 2265428 h 2265687"/>
              <a:gd name="connsiteX10" fmla="*/ 964194 w 2311596"/>
              <a:gd name="connsiteY10" fmla="*/ 2265428 h 2265687"/>
              <a:gd name="connsiteX11" fmla="*/ 964194 w 2311596"/>
              <a:gd name="connsiteY11" fmla="*/ 1515292 h 2265687"/>
              <a:gd name="connsiteX12" fmla="*/ 367155 w 2311596"/>
              <a:gd name="connsiteY12" fmla="*/ 1989862 h 2265687"/>
              <a:gd name="connsiteX13" fmla="*/ 137521 w 2311596"/>
              <a:gd name="connsiteY13" fmla="*/ 1698925 h 2265687"/>
              <a:gd name="connsiteX14" fmla="*/ 734560 w 2311596"/>
              <a:gd name="connsiteY14" fmla="*/ 1224354 h 2265687"/>
              <a:gd name="connsiteX15" fmla="*/ -250 w 2311596"/>
              <a:gd name="connsiteY15" fmla="*/ 1056047 h 2265687"/>
              <a:gd name="connsiteX16" fmla="*/ 76287 w 2311596"/>
              <a:gd name="connsiteY16" fmla="*/ 688758 h 2265687"/>
              <a:gd name="connsiteX17" fmla="*/ 811120 w 2311596"/>
              <a:gd name="connsiteY17" fmla="*/ 857019 h 2265687"/>
              <a:gd name="connsiteX18" fmla="*/ 489647 w 2311596"/>
              <a:gd name="connsiteY18" fmla="*/ 168163 h 2265687"/>
              <a:gd name="connsiteX19" fmla="*/ 826446 w 2311596"/>
              <a:gd name="connsiteY19" fmla="*/ -237 h 2265687"/>
              <a:gd name="connsiteX20" fmla="*/ 1147897 w 2311596"/>
              <a:gd name="connsiteY20" fmla="*/ 688758 h 226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11596" h="2265687">
                <a:moveTo>
                  <a:pt x="1484673" y="-260"/>
                </a:moveTo>
                <a:lnTo>
                  <a:pt x="1821473" y="168140"/>
                </a:lnTo>
                <a:lnTo>
                  <a:pt x="1499976" y="857019"/>
                </a:lnTo>
                <a:lnTo>
                  <a:pt x="2234809" y="688758"/>
                </a:lnTo>
                <a:lnTo>
                  <a:pt x="2311346" y="1056047"/>
                </a:lnTo>
                <a:lnTo>
                  <a:pt x="1576536" y="1224424"/>
                </a:lnTo>
                <a:lnTo>
                  <a:pt x="2173575" y="1698925"/>
                </a:lnTo>
                <a:lnTo>
                  <a:pt x="1943941" y="1989793"/>
                </a:lnTo>
                <a:lnTo>
                  <a:pt x="1346902" y="1515292"/>
                </a:lnTo>
                <a:lnTo>
                  <a:pt x="1346902" y="2265428"/>
                </a:lnTo>
                <a:lnTo>
                  <a:pt x="964194" y="2265428"/>
                </a:lnTo>
                <a:lnTo>
                  <a:pt x="964194" y="1515292"/>
                </a:lnTo>
                <a:lnTo>
                  <a:pt x="367155" y="1989862"/>
                </a:lnTo>
                <a:lnTo>
                  <a:pt x="137521" y="1698925"/>
                </a:lnTo>
                <a:lnTo>
                  <a:pt x="734560" y="1224354"/>
                </a:lnTo>
                <a:lnTo>
                  <a:pt x="-250" y="1056047"/>
                </a:lnTo>
                <a:lnTo>
                  <a:pt x="76287" y="688758"/>
                </a:lnTo>
                <a:lnTo>
                  <a:pt x="811120" y="857019"/>
                </a:lnTo>
                <a:lnTo>
                  <a:pt x="489647" y="168163"/>
                </a:lnTo>
                <a:lnTo>
                  <a:pt x="826446" y="-237"/>
                </a:lnTo>
                <a:lnTo>
                  <a:pt x="1147897" y="688758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iSHEJI-31">
            <a:extLst>
              <a:ext uri="{FF2B5EF4-FFF2-40B4-BE49-F238E27FC236}">
                <a16:creationId xmlns:a16="http://schemas.microsoft.com/office/drawing/2014/main" id="{9EEA9599-15CF-6387-9CD2-72A4A90B7867}"/>
              </a:ext>
            </a:extLst>
          </p:cNvPr>
          <p:cNvSpPr/>
          <p:nvPr/>
        </p:nvSpPr>
        <p:spPr>
          <a:xfrm>
            <a:off x="6602588" y="2789066"/>
            <a:ext cx="1143070" cy="114307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iSHEJI-32">
            <a:extLst>
              <a:ext uri="{FF2B5EF4-FFF2-40B4-BE49-F238E27FC236}">
                <a16:creationId xmlns:a16="http://schemas.microsoft.com/office/drawing/2014/main" id="{C3AA5567-6224-820A-BD52-7BFCD1C5B69C}"/>
              </a:ext>
            </a:extLst>
          </p:cNvPr>
          <p:cNvSpPr/>
          <p:nvPr/>
        </p:nvSpPr>
        <p:spPr>
          <a:xfrm>
            <a:off x="3010488" y="4717704"/>
            <a:ext cx="2113962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核心问题改进方案</a:t>
            </a:r>
          </a:p>
        </p:txBody>
      </p:sp>
      <p:sp>
        <p:nvSpPr>
          <p:cNvPr id="79" name="iSHEJI-33">
            <a:extLst>
              <a:ext uri="{FF2B5EF4-FFF2-40B4-BE49-F238E27FC236}">
                <a16:creationId xmlns:a16="http://schemas.microsoft.com/office/drawing/2014/main" id="{F1718E0B-D23D-D0E0-0BE8-4C2DABA96DCF}"/>
              </a:ext>
            </a:extLst>
          </p:cNvPr>
          <p:cNvSpPr/>
          <p:nvPr/>
        </p:nvSpPr>
        <p:spPr>
          <a:xfrm>
            <a:off x="5939442" y="4717704"/>
            <a:ext cx="2461608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持续性的效果跟进策略</a:t>
            </a:r>
          </a:p>
        </p:txBody>
      </p:sp>
      <p:sp>
        <p:nvSpPr>
          <p:cNvPr id="81" name="iSHEJI-34">
            <a:extLst>
              <a:ext uri="{FF2B5EF4-FFF2-40B4-BE49-F238E27FC236}">
                <a16:creationId xmlns:a16="http://schemas.microsoft.com/office/drawing/2014/main" id="{ED1AE918-B347-40CF-DA5B-C4AF327D4196}"/>
              </a:ext>
            </a:extLst>
          </p:cNvPr>
          <p:cNvSpPr/>
          <p:nvPr/>
        </p:nvSpPr>
        <p:spPr>
          <a:xfrm>
            <a:off x="3749864" y="3097897"/>
            <a:ext cx="635210" cy="525408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9" name="iSHEJI-35">
            <a:extLst>
              <a:ext uri="{FF2B5EF4-FFF2-40B4-BE49-F238E27FC236}">
                <a16:creationId xmlns:a16="http://schemas.microsoft.com/office/drawing/2014/main" id="{970C54A1-CE97-6A1F-A663-3BFE3A5BF62B}"/>
              </a:ext>
            </a:extLst>
          </p:cNvPr>
          <p:cNvSpPr/>
          <p:nvPr/>
        </p:nvSpPr>
        <p:spPr>
          <a:xfrm>
            <a:off x="6896018" y="3042996"/>
            <a:ext cx="556210" cy="63521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438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iSHEJI-1">
            <a:extLst>
              <a:ext uri="{FF2B5EF4-FFF2-40B4-BE49-F238E27FC236}">
                <a16:creationId xmlns:a16="http://schemas.microsoft.com/office/drawing/2014/main" id="{540A9C10-DBC8-1BAE-0517-CB36A040BA65}"/>
              </a:ext>
            </a:extLst>
          </p:cNvPr>
          <p:cNvSpPr/>
          <p:nvPr/>
        </p:nvSpPr>
        <p:spPr>
          <a:xfrm flipH="1">
            <a:off x="6115251" y="2534045"/>
            <a:ext cx="4503958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iSHEJI-2">
            <a:extLst>
              <a:ext uri="{FF2B5EF4-FFF2-40B4-BE49-F238E27FC236}">
                <a16:creationId xmlns:a16="http://schemas.microsoft.com/office/drawing/2014/main" id="{AD8EAA3D-07B0-6925-7B0B-4E792C2518A6}"/>
              </a:ext>
            </a:extLst>
          </p:cNvPr>
          <p:cNvSpPr/>
          <p:nvPr/>
        </p:nvSpPr>
        <p:spPr>
          <a:xfrm flipH="1">
            <a:off x="6316233" y="3900701"/>
            <a:ext cx="4823847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iSHEJI-3">
            <a:extLst>
              <a:ext uri="{FF2B5EF4-FFF2-40B4-BE49-F238E27FC236}">
                <a16:creationId xmlns:a16="http://schemas.microsoft.com/office/drawing/2014/main" id="{7DD62767-FF91-D7F3-BEB8-989496FA9C77}"/>
              </a:ext>
            </a:extLst>
          </p:cNvPr>
          <p:cNvSpPr/>
          <p:nvPr/>
        </p:nvSpPr>
        <p:spPr>
          <a:xfrm flipH="1">
            <a:off x="7714361" y="3065953"/>
            <a:ext cx="2516926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建立与活动目标相关的指标，并不断输出内容</a:t>
            </a:r>
          </a:p>
        </p:txBody>
      </p:sp>
      <p:sp>
        <p:nvSpPr>
          <p:cNvPr id="134" name="iSHEJI-4">
            <a:extLst>
              <a:ext uri="{FF2B5EF4-FFF2-40B4-BE49-F238E27FC236}">
                <a16:creationId xmlns:a16="http://schemas.microsoft.com/office/drawing/2014/main" id="{CCFF98F6-0A6A-1090-C793-420E789E2D0D}"/>
              </a:ext>
            </a:extLst>
          </p:cNvPr>
          <p:cNvSpPr/>
          <p:nvPr/>
        </p:nvSpPr>
        <p:spPr>
          <a:xfrm flipH="1">
            <a:off x="7905030" y="4296304"/>
            <a:ext cx="2908412" cy="58494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不断回顾，总结经验，制订战略</a:t>
            </a:r>
          </a:p>
        </p:txBody>
      </p:sp>
      <p:sp>
        <p:nvSpPr>
          <p:cNvPr id="135" name="iSHEJI-5">
            <a:extLst>
              <a:ext uri="{FF2B5EF4-FFF2-40B4-BE49-F238E27FC236}">
                <a16:creationId xmlns:a16="http://schemas.microsoft.com/office/drawing/2014/main" id="{10C2C436-87B3-3FD5-A369-BD68D000D8CB}"/>
              </a:ext>
            </a:extLst>
          </p:cNvPr>
          <p:cNvSpPr/>
          <p:nvPr/>
        </p:nvSpPr>
        <p:spPr>
          <a:xfrm flipH="1">
            <a:off x="10268192" y="2454565"/>
            <a:ext cx="570213" cy="570213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iSHEJI-6">
            <a:extLst>
              <a:ext uri="{FF2B5EF4-FFF2-40B4-BE49-F238E27FC236}">
                <a16:creationId xmlns:a16="http://schemas.microsoft.com/office/drawing/2014/main" id="{6097F56E-20A6-AA78-47AA-6610E21337E5}"/>
              </a:ext>
            </a:extLst>
          </p:cNvPr>
          <p:cNvSpPr/>
          <p:nvPr/>
        </p:nvSpPr>
        <p:spPr>
          <a:xfrm rot="5400000">
            <a:off x="10386910" y="2594001"/>
            <a:ext cx="332776" cy="291340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7" name="iSHEJI-7">
            <a:extLst>
              <a:ext uri="{FF2B5EF4-FFF2-40B4-BE49-F238E27FC236}">
                <a16:creationId xmlns:a16="http://schemas.microsoft.com/office/drawing/2014/main" id="{E014FCD2-F6A9-D050-C8D7-F99A6AEBECC3}"/>
              </a:ext>
            </a:extLst>
          </p:cNvPr>
          <p:cNvSpPr/>
          <p:nvPr/>
        </p:nvSpPr>
        <p:spPr>
          <a:xfrm flipH="1">
            <a:off x="9600747" y="2544737"/>
            <a:ext cx="75204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02.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8" name="iSHEJI-8">
            <a:extLst>
              <a:ext uri="{FF2B5EF4-FFF2-40B4-BE49-F238E27FC236}">
                <a16:creationId xmlns:a16="http://schemas.microsoft.com/office/drawing/2014/main" id="{4080C79D-87D0-5651-8CBE-BD34CF06E4D1}"/>
              </a:ext>
            </a:extLst>
          </p:cNvPr>
          <p:cNvSpPr/>
          <p:nvPr/>
        </p:nvSpPr>
        <p:spPr>
          <a:xfrm flipH="1">
            <a:off x="10784368" y="3804175"/>
            <a:ext cx="570213" cy="570213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iSHEJI-9">
            <a:extLst>
              <a:ext uri="{FF2B5EF4-FFF2-40B4-BE49-F238E27FC236}">
                <a16:creationId xmlns:a16="http://schemas.microsoft.com/office/drawing/2014/main" id="{130F0F7B-3362-9469-0047-46A34D04D997}"/>
              </a:ext>
            </a:extLst>
          </p:cNvPr>
          <p:cNvSpPr/>
          <p:nvPr/>
        </p:nvSpPr>
        <p:spPr>
          <a:xfrm>
            <a:off x="10909461" y="3922893"/>
            <a:ext cx="320027" cy="33277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0" name="iSHEJI-10">
            <a:extLst>
              <a:ext uri="{FF2B5EF4-FFF2-40B4-BE49-F238E27FC236}">
                <a16:creationId xmlns:a16="http://schemas.microsoft.com/office/drawing/2014/main" id="{7A5C3241-2761-AC06-DAB1-1541F2068F21}"/>
              </a:ext>
            </a:extLst>
          </p:cNvPr>
          <p:cNvSpPr/>
          <p:nvPr/>
        </p:nvSpPr>
        <p:spPr>
          <a:xfrm flipH="1">
            <a:off x="10114576" y="3914806"/>
            <a:ext cx="75204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04.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7" name="iSHEJI-11">
            <a:extLst>
              <a:ext uri="{FF2B5EF4-FFF2-40B4-BE49-F238E27FC236}">
                <a16:creationId xmlns:a16="http://schemas.microsoft.com/office/drawing/2014/main" id="{5D37463D-1FEB-F29A-2F47-B33F96EC434A}"/>
              </a:ext>
            </a:extLst>
          </p:cNvPr>
          <p:cNvSpPr/>
          <p:nvPr/>
        </p:nvSpPr>
        <p:spPr>
          <a:xfrm>
            <a:off x="1290410" y="2082966"/>
            <a:ext cx="4503958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iSHEJI-12">
            <a:extLst>
              <a:ext uri="{FF2B5EF4-FFF2-40B4-BE49-F238E27FC236}">
                <a16:creationId xmlns:a16="http://schemas.microsoft.com/office/drawing/2014/main" id="{321D31E7-9DFC-77A1-D37F-767E740C437A}"/>
              </a:ext>
            </a:extLst>
          </p:cNvPr>
          <p:cNvSpPr/>
          <p:nvPr/>
        </p:nvSpPr>
        <p:spPr>
          <a:xfrm>
            <a:off x="769539" y="3449622"/>
            <a:ext cx="4823847" cy="411252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iSHEJI-13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14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15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16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17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18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19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20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21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22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23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24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25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26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27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28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29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30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31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32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33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34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35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18" y="288220"/>
            <a:ext cx="4835881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持续性的复盘效果、跟进策略</a:t>
            </a:r>
          </a:p>
        </p:txBody>
      </p:sp>
      <p:sp>
        <p:nvSpPr>
          <p:cNvPr id="85" name="iSHEJI-36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pic>
        <p:nvPicPr>
          <p:cNvPr id="100" name="iSHEJI-37">
            <a:extLst>
              <a:ext uri="{FF2B5EF4-FFF2-40B4-BE49-F238E27FC236}">
                <a16:creationId xmlns:a16="http://schemas.microsoft.com/office/drawing/2014/main" id="{D1928BC4-8B5D-23DC-99C9-5AD8CCA3D90F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t="-3482" r="79311" b="72815"/>
          <a:stretch/>
        </p:blipFill>
        <p:spPr>
          <a:xfrm rot="590350">
            <a:off x="4265924" y="1422627"/>
            <a:ext cx="3361370" cy="3638854"/>
          </a:xfrm>
          <a:prstGeom prst="rect">
            <a:avLst/>
          </a:prstGeom>
        </p:spPr>
      </p:pic>
      <p:pic>
        <p:nvPicPr>
          <p:cNvPr id="101" name="iSHEJI-38">
            <a:extLst>
              <a:ext uri="{FF2B5EF4-FFF2-40B4-BE49-F238E27FC236}">
                <a16:creationId xmlns:a16="http://schemas.microsoft.com/office/drawing/2014/main" id="{BCA8A8E7-1D6D-F170-A865-F7175195134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6" r="21776"/>
          <a:stretch/>
        </p:blipFill>
        <p:spPr>
          <a:xfrm>
            <a:off x="2147110" y="4783730"/>
            <a:ext cx="7507430" cy="1458460"/>
          </a:xfrm>
          <a:prstGeom prst="rect">
            <a:avLst/>
          </a:prstGeom>
        </p:spPr>
      </p:pic>
      <p:sp>
        <p:nvSpPr>
          <p:cNvPr id="114" name="iSHEJI-39">
            <a:extLst>
              <a:ext uri="{FF2B5EF4-FFF2-40B4-BE49-F238E27FC236}">
                <a16:creationId xmlns:a16="http://schemas.microsoft.com/office/drawing/2014/main" id="{3D5ADD22-14DC-9C85-5E70-415EFFA39D3D}"/>
              </a:ext>
            </a:extLst>
          </p:cNvPr>
          <p:cNvSpPr/>
          <p:nvPr/>
        </p:nvSpPr>
        <p:spPr>
          <a:xfrm>
            <a:off x="1481651" y="2534045"/>
            <a:ext cx="2805276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持续关注数据，实施监控</a:t>
            </a:r>
          </a:p>
        </p:txBody>
      </p:sp>
      <p:sp>
        <p:nvSpPr>
          <p:cNvPr id="115" name="iSHEJI-40">
            <a:extLst>
              <a:ext uri="{FF2B5EF4-FFF2-40B4-BE49-F238E27FC236}">
                <a16:creationId xmlns:a16="http://schemas.microsoft.com/office/drawing/2014/main" id="{E401E254-B010-8BED-5802-FE5BCAA98575}"/>
              </a:ext>
            </a:extLst>
          </p:cNvPr>
          <p:cNvSpPr/>
          <p:nvPr/>
        </p:nvSpPr>
        <p:spPr>
          <a:xfrm>
            <a:off x="1286846" y="3916641"/>
            <a:ext cx="2908412" cy="58494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即时反馈用户数据，页面数据和行为指标，预期效果</a:t>
            </a:r>
          </a:p>
        </p:txBody>
      </p:sp>
      <p:sp>
        <p:nvSpPr>
          <p:cNvPr id="124" name="iSHEJI-41">
            <a:extLst>
              <a:ext uri="{FF2B5EF4-FFF2-40B4-BE49-F238E27FC236}">
                <a16:creationId xmlns:a16="http://schemas.microsoft.com/office/drawing/2014/main" id="{F0F16BAD-3FD5-1DAF-CF6F-851E3C3B58C2}"/>
              </a:ext>
            </a:extLst>
          </p:cNvPr>
          <p:cNvSpPr/>
          <p:nvPr/>
        </p:nvSpPr>
        <p:spPr>
          <a:xfrm>
            <a:off x="1071214" y="2003486"/>
            <a:ext cx="570213" cy="570213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iSHEJI-42">
            <a:extLst>
              <a:ext uri="{FF2B5EF4-FFF2-40B4-BE49-F238E27FC236}">
                <a16:creationId xmlns:a16="http://schemas.microsoft.com/office/drawing/2014/main" id="{2BE7353A-378F-35B1-8147-6F88C0B8EAF7}"/>
              </a:ext>
            </a:extLst>
          </p:cNvPr>
          <p:cNvSpPr/>
          <p:nvPr/>
        </p:nvSpPr>
        <p:spPr>
          <a:xfrm rot="5400000">
            <a:off x="1189932" y="2122204"/>
            <a:ext cx="332776" cy="332776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7" name="iSHEJI-43">
            <a:extLst>
              <a:ext uri="{FF2B5EF4-FFF2-40B4-BE49-F238E27FC236}">
                <a16:creationId xmlns:a16="http://schemas.microsoft.com/office/drawing/2014/main" id="{666AF1C4-1787-7A37-0F1C-4CEF46FB3D1F}"/>
              </a:ext>
            </a:extLst>
          </p:cNvPr>
          <p:cNvSpPr/>
          <p:nvPr/>
        </p:nvSpPr>
        <p:spPr>
          <a:xfrm>
            <a:off x="1823878" y="2114117"/>
            <a:ext cx="75204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01.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8" name="iSHEJI-44">
            <a:extLst>
              <a:ext uri="{FF2B5EF4-FFF2-40B4-BE49-F238E27FC236}">
                <a16:creationId xmlns:a16="http://schemas.microsoft.com/office/drawing/2014/main" id="{B8395261-6A7B-6B33-9514-B002B4D12E70}"/>
              </a:ext>
            </a:extLst>
          </p:cNvPr>
          <p:cNvSpPr/>
          <p:nvPr/>
        </p:nvSpPr>
        <p:spPr>
          <a:xfrm>
            <a:off x="555038" y="3353096"/>
            <a:ext cx="570213" cy="570213"/>
          </a:xfrm>
          <a:prstGeom prst="ellipse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iSHEJI-45">
            <a:extLst>
              <a:ext uri="{FF2B5EF4-FFF2-40B4-BE49-F238E27FC236}">
                <a16:creationId xmlns:a16="http://schemas.microsoft.com/office/drawing/2014/main" id="{5722F345-448B-AACC-8AC8-DCF0DBC6F004}"/>
              </a:ext>
            </a:extLst>
          </p:cNvPr>
          <p:cNvSpPr/>
          <p:nvPr/>
        </p:nvSpPr>
        <p:spPr>
          <a:xfrm rot="5400000">
            <a:off x="673781" y="3471814"/>
            <a:ext cx="332727" cy="332776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0" name="iSHEJI-46">
            <a:extLst>
              <a:ext uri="{FF2B5EF4-FFF2-40B4-BE49-F238E27FC236}">
                <a16:creationId xmlns:a16="http://schemas.microsoft.com/office/drawing/2014/main" id="{94D41111-F879-30CC-4EF8-1152F4BB102F}"/>
              </a:ext>
            </a:extLst>
          </p:cNvPr>
          <p:cNvSpPr/>
          <p:nvPr/>
        </p:nvSpPr>
        <p:spPr>
          <a:xfrm>
            <a:off x="1307702" y="3463727"/>
            <a:ext cx="752040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03.</a:t>
            </a:r>
            <a:endParaRPr lang="zh-CN" altLang="en-US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5" name="iSHEJI-47">
            <a:extLst>
              <a:ext uri="{FF2B5EF4-FFF2-40B4-BE49-F238E27FC236}">
                <a16:creationId xmlns:a16="http://schemas.microsoft.com/office/drawing/2014/main" id="{2605B18A-F0B9-B7D8-980A-6B146C2B0B93}"/>
              </a:ext>
            </a:extLst>
          </p:cNvPr>
          <p:cNvSpPr/>
          <p:nvPr/>
        </p:nvSpPr>
        <p:spPr>
          <a:xfrm rot="13640631" flipH="1">
            <a:off x="5291320" y="1168040"/>
            <a:ext cx="1174872" cy="4940328"/>
          </a:xfrm>
          <a:prstGeom prst="arc">
            <a:avLst>
              <a:gd name="adj1" fmla="val 14735775"/>
              <a:gd name="adj2" fmla="val 6373311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iSHEJI-48">
            <a:extLst>
              <a:ext uri="{FF2B5EF4-FFF2-40B4-BE49-F238E27FC236}">
                <a16:creationId xmlns:a16="http://schemas.microsoft.com/office/drawing/2014/main" id="{9650875C-9F6F-A53A-FE76-409C5907CA2A}"/>
              </a:ext>
            </a:extLst>
          </p:cNvPr>
          <p:cNvSpPr/>
          <p:nvPr/>
        </p:nvSpPr>
        <p:spPr>
          <a:xfrm rot="20184694">
            <a:off x="7150915" y="1691227"/>
            <a:ext cx="464008" cy="45435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iSHEJI-49">
            <a:extLst>
              <a:ext uri="{FF2B5EF4-FFF2-40B4-BE49-F238E27FC236}">
                <a16:creationId xmlns:a16="http://schemas.microsoft.com/office/drawing/2014/main" id="{3CC13F57-1884-BCAF-28BE-F03B5FA81361}"/>
              </a:ext>
            </a:extLst>
          </p:cNvPr>
          <p:cNvSpPr/>
          <p:nvPr/>
        </p:nvSpPr>
        <p:spPr>
          <a:xfrm rot="19613860">
            <a:off x="7496176" y="1612668"/>
            <a:ext cx="183930" cy="1801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80477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19" y="288220"/>
            <a:ext cx="1622782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未来目标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1" name="iSHEJI-25">
            <a:extLst>
              <a:ext uri="{FF2B5EF4-FFF2-40B4-BE49-F238E27FC236}">
                <a16:creationId xmlns:a16="http://schemas.microsoft.com/office/drawing/2014/main" id="{598EB470-7056-987C-CEEB-E05C24D5A25B}"/>
              </a:ext>
            </a:extLst>
          </p:cNvPr>
          <p:cNvSpPr/>
          <p:nvPr/>
        </p:nvSpPr>
        <p:spPr>
          <a:xfrm>
            <a:off x="2474956" y="1825800"/>
            <a:ext cx="2914883" cy="3133636"/>
          </a:xfrm>
          <a:custGeom>
            <a:avLst/>
            <a:gdLst>
              <a:gd name="connsiteX0" fmla="*/ 1109816 w 2219630"/>
              <a:gd name="connsiteY0" fmla="*/ 0 h 2386210"/>
              <a:gd name="connsiteX1" fmla="*/ 2219630 w 2219630"/>
              <a:gd name="connsiteY1" fmla="*/ 1109815 h 2386210"/>
              <a:gd name="connsiteX2" fmla="*/ 2219630 w 2219630"/>
              <a:gd name="connsiteY2" fmla="*/ 2386210 h 2386210"/>
              <a:gd name="connsiteX3" fmla="*/ 0 w 2219630"/>
              <a:gd name="connsiteY3" fmla="*/ 2386210 h 2386210"/>
              <a:gd name="connsiteX4" fmla="*/ 0 w 2219630"/>
              <a:gd name="connsiteY4" fmla="*/ 1109815 h 2386210"/>
              <a:gd name="connsiteX5" fmla="*/ 1109816 w 2219630"/>
              <a:gd name="connsiteY5" fmla="*/ 0 h 238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630" h="2386210">
                <a:moveTo>
                  <a:pt x="1109816" y="0"/>
                </a:moveTo>
                <a:cubicBezTo>
                  <a:pt x="1722756" y="0"/>
                  <a:pt x="2219630" y="496875"/>
                  <a:pt x="2219630" y="1109815"/>
                </a:cubicBezTo>
                <a:lnTo>
                  <a:pt x="2219630" y="2386210"/>
                </a:lnTo>
                <a:lnTo>
                  <a:pt x="0" y="2386210"/>
                </a:lnTo>
                <a:lnTo>
                  <a:pt x="0" y="1109815"/>
                </a:lnTo>
                <a:cubicBezTo>
                  <a:pt x="0" y="496875"/>
                  <a:pt x="496874" y="0"/>
                  <a:pt x="1109816" y="0"/>
                </a:cubicBezTo>
                <a:close/>
              </a:path>
            </a:pathLst>
          </a:custGeom>
          <a:pattFill prst="wdUpDiag">
            <a:fgClr>
              <a:schemeClr val="bg1">
                <a:lumMod val="75000"/>
              </a:schemeClr>
            </a:fgClr>
            <a:bgClr>
              <a:schemeClr val="tx1"/>
            </a:bgClr>
          </a:patt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iSHEJI-26">
            <a:extLst>
              <a:ext uri="{FF2B5EF4-FFF2-40B4-BE49-F238E27FC236}">
                <a16:creationId xmlns:a16="http://schemas.microsoft.com/office/drawing/2014/main" id="{89BB1621-AA3E-C0A4-93C0-569B10649C37}"/>
              </a:ext>
            </a:extLst>
          </p:cNvPr>
          <p:cNvSpPr/>
          <p:nvPr/>
        </p:nvSpPr>
        <p:spPr>
          <a:xfrm>
            <a:off x="2626978" y="2013459"/>
            <a:ext cx="2609771" cy="2831082"/>
          </a:xfrm>
          <a:custGeom>
            <a:avLst/>
            <a:gdLst>
              <a:gd name="connsiteX0" fmla="*/ 871392 w 1742784"/>
              <a:gd name="connsiteY0" fmla="*/ 0 h 1890577"/>
              <a:gd name="connsiteX1" fmla="*/ 1742784 w 1742784"/>
              <a:gd name="connsiteY1" fmla="*/ 871392 h 1890577"/>
              <a:gd name="connsiteX2" fmla="*/ 1742784 w 1742784"/>
              <a:gd name="connsiteY2" fmla="*/ 1047929 h 1890577"/>
              <a:gd name="connsiteX3" fmla="*/ 1742784 w 1742784"/>
              <a:gd name="connsiteY3" fmla="*/ 1067409 h 1890577"/>
              <a:gd name="connsiteX4" fmla="*/ 1742784 w 1742784"/>
              <a:gd name="connsiteY4" fmla="*/ 1076130 h 1890577"/>
              <a:gd name="connsiteX5" fmla="*/ 1742784 w 1742784"/>
              <a:gd name="connsiteY5" fmla="*/ 1147962 h 1890577"/>
              <a:gd name="connsiteX6" fmla="*/ 1742784 w 1742784"/>
              <a:gd name="connsiteY6" fmla="*/ 1167442 h 1890577"/>
              <a:gd name="connsiteX7" fmla="*/ 1742784 w 1742784"/>
              <a:gd name="connsiteY7" fmla="*/ 1352700 h 1890577"/>
              <a:gd name="connsiteX8" fmla="*/ 1742784 w 1742784"/>
              <a:gd name="connsiteY8" fmla="*/ 1372180 h 1890577"/>
              <a:gd name="connsiteX9" fmla="*/ 1742784 w 1742784"/>
              <a:gd name="connsiteY9" fmla="*/ 1389790 h 1890577"/>
              <a:gd name="connsiteX10" fmla="*/ 1742784 w 1742784"/>
              <a:gd name="connsiteY10" fmla="*/ 1409270 h 1890577"/>
              <a:gd name="connsiteX11" fmla="*/ 1742784 w 1742784"/>
              <a:gd name="connsiteY11" fmla="*/ 1594528 h 1890577"/>
              <a:gd name="connsiteX12" fmla="*/ 1742784 w 1742784"/>
              <a:gd name="connsiteY12" fmla="*/ 1614008 h 1890577"/>
              <a:gd name="connsiteX13" fmla="*/ 1742784 w 1742784"/>
              <a:gd name="connsiteY13" fmla="*/ 1685839 h 1890577"/>
              <a:gd name="connsiteX14" fmla="*/ 1742784 w 1742784"/>
              <a:gd name="connsiteY14" fmla="*/ 1694561 h 1890577"/>
              <a:gd name="connsiteX15" fmla="*/ 1742784 w 1742784"/>
              <a:gd name="connsiteY15" fmla="*/ 1714041 h 1890577"/>
              <a:gd name="connsiteX16" fmla="*/ 1742784 w 1742784"/>
              <a:gd name="connsiteY16" fmla="*/ 1890577 h 1890577"/>
              <a:gd name="connsiteX17" fmla="*/ 0 w 1742784"/>
              <a:gd name="connsiteY17" fmla="*/ 1890577 h 1890577"/>
              <a:gd name="connsiteX18" fmla="*/ 0 w 1742784"/>
              <a:gd name="connsiteY18" fmla="*/ 1714041 h 1890577"/>
              <a:gd name="connsiteX19" fmla="*/ 0 w 1742784"/>
              <a:gd name="connsiteY19" fmla="*/ 1694561 h 1890577"/>
              <a:gd name="connsiteX20" fmla="*/ 0 w 1742784"/>
              <a:gd name="connsiteY20" fmla="*/ 1685839 h 1890577"/>
              <a:gd name="connsiteX21" fmla="*/ 0 w 1742784"/>
              <a:gd name="connsiteY21" fmla="*/ 1614008 h 1890577"/>
              <a:gd name="connsiteX22" fmla="*/ 0 w 1742784"/>
              <a:gd name="connsiteY22" fmla="*/ 1594528 h 1890577"/>
              <a:gd name="connsiteX23" fmla="*/ 0 w 1742784"/>
              <a:gd name="connsiteY23" fmla="*/ 1409270 h 1890577"/>
              <a:gd name="connsiteX24" fmla="*/ 0 w 1742784"/>
              <a:gd name="connsiteY24" fmla="*/ 1389790 h 1890577"/>
              <a:gd name="connsiteX25" fmla="*/ 0 w 1742784"/>
              <a:gd name="connsiteY25" fmla="*/ 1372180 h 1890577"/>
              <a:gd name="connsiteX26" fmla="*/ 0 w 1742784"/>
              <a:gd name="connsiteY26" fmla="*/ 1352700 h 1890577"/>
              <a:gd name="connsiteX27" fmla="*/ 0 w 1742784"/>
              <a:gd name="connsiteY27" fmla="*/ 1167442 h 1890577"/>
              <a:gd name="connsiteX28" fmla="*/ 0 w 1742784"/>
              <a:gd name="connsiteY28" fmla="*/ 1147962 h 1890577"/>
              <a:gd name="connsiteX29" fmla="*/ 0 w 1742784"/>
              <a:gd name="connsiteY29" fmla="*/ 1076130 h 1890577"/>
              <a:gd name="connsiteX30" fmla="*/ 0 w 1742784"/>
              <a:gd name="connsiteY30" fmla="*/ 1067409 h 1890577"/>
              <a:gd name="connsiteX31" fmla="*/ 0 w 1742784"/>
              <a:gd name="connsiteY31" fmla="*/ 1047929 h 1890577"/>
              <a:gd name="connsiteX32" fmla="*/ 0 w 1742784"/>
              <a:gd name="connsiteY32" fmla="*/ 871392 h 1890577"/>
              <a:gd name="connsiteX33" fmla="*/ 871392 w 1742784"/>
              <a:gd name="connsiteY33" fmla="*/ 0 h 189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42784" h="1890577">
                <a:moveTo>
                  <a:pt x="871392" y="0"/>
                </a:moveTo>
                <a:cubicBezTo>
                  <a:pt x="1352649" y="0"/>
                  <a:pt x="1742784" y="390136"/>
                  <a:pt x="1742784" y="871392"/>
                </a:cubicBezTo>
                <a:lnTo>
                  <a:pt x="1742784" y="1047929"/>
                </a:lnTo>
                <a:lnTo>
                  <a:pt x="1742784" y="1067409"/>
                </a:lnTo>
                <a:lnTo>
                  <a:pt x="1742784" y="1076130"/>
                </a:lnTo>
                <a:lnTo>
                  <a:pt x="1742784" y="1147962"/>
                </a:lnTo>
                <a:lnTo>
                  <a:pt x="1742784" y="1167442"/>
                </a:lnTo>
                <a:lnTo>
                  <a:pt x="1742784" y="1352700"/>
                </a:lnTo>
                <a:lnTo>
                  <a:pt x="1742784" y="1372180"/>
                </a:lnTo>
                <a:lnTo>
                  <a:pt x="1742784" y="1389790"/>
                </a:lnTo>
                <a:lnTo>
                  <a:pt x="1742784" y="1409270"/>
                </a:lnTo>
                <a:lnTo>
                  <a:pt x="1742784" y="1594528"/>
                </a:lnTo>
                <a:lnTo>
                  <a:pt x="1742784" y="1614008"/>
                </a:lnTo>
                <a:lnTo>
                  <a:pt x="1742784" y="1685839"/>
                </a:lnTo>
                <a:lnTo>
                  <a:pt x="1742784" y="1694561"/>
                </a:lnTo>
                <a:lnTo>
                  <a:pt x="1742784" y="1714041"/>
                </a:lnTo>
                <a:lnTo>
                  <a:pt x="1742784" y="1890577"/>
                </a:lnTo>
                <a:lnTo>
                  <a:pt x="0" y="1890577"/>
                </a:lnTo>
                <a:lnTo>
                  <a:pt x="0" y="1714041"/>
                </a:lnTo>
                <a:lnTo>
                  <a:pt x="0" y="1694561"/>
                </a:lnTo>
                <a:lnTo>
                  <a:pt x="0" y="1685839"/>
                </a:lnTo>
                <a:lnTo>
                  <a:pt x="0" y="1614008"/>
                </a:lnTo>
                <a:lnTo>
                  <a:pt x="0" y="1594528"/>
                </a:lnTo>
                <a:lnTo>
                  <a:pt x="0" y="1409270"/>
                </a:lnTo>
                <a:lnTo>
                  <a:pt x="0" y="1389790"/>
                </a:lnTo>
                <a:lnTo>
                  <a:pt x="0" y="1372180"/>
                </a:lnTo>
                <a:lnTo>
                  <a:pt x="0" y="1352700"/>
                </a:lnTo>
                <a:lnTo>
                  <a:pt x="0" y="1167442"/>
                </a:lnTo>
                <a:lnTo>
                  <a:pt x="0" y="1147962"/>
                </a:lnTo>
                <a:lnTo>
                  <a:pt x="0" y="1076130"/>
                </a:lnTo>
                <a:lnTo>
                  <a:pt x="0" y="1067409"/>
                </a:lnTo>
                <a:lnTo>
                  <a:pt x="0" y="1047929"/>
                </a:lnTo>
                <a:lnTo>
                  <a:pt x="0" y="871392"/>
                </a:lnTo>
                <a:cubicBezTo>
                  <a:pt x="0" y="390136"/>
                  <a:pt x="390135" y="0"/>
                  <a:pt x="871392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iSHEJI-27">
            <a:extLst>
              <a:ext uri="{FF2B5EF4-FFF2-40B4-BE49-F238E27FC236}">
                <a16:creationId xmlns:a16="http://schemas.microsoft.com/office/drawing/2014/main" id="{BB794408-3578-F4B1-73B2-E5E4748CC86C}"/>
              </a:ext>
            </a:extLst>
          </p:cNvPr>
          <p:cNvSpPr/>
          <p:nvPr/>
        </p:nvSpPr>
        <p:spPr>
          <a:xfrm>
            <a:off x="2335765" y="2428485"/>
            <a:ext cx="261873" cy="2564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55" name="iSHEJI-28">
            <a:extLst>
              <a:ext uri="{FF2B5EF4-FFF2-40B4-BE49-F238E27FC236}">
                <a16:creationId xmlns:a16="http://schemas.microsoft.com/office/drawing/2014/main" id="{0E06C9A1-2370-9DD5-8D19-72D4DD63C47C}"/>
              </a:ext>
            </a:extLst>
          </p:cNvPr>
          <p:cNvSpPr/>
          <p:nvPr/>
        </p:nvSpPr>
        <p:spPr>
          <a:xfrm>
            <a:off x="2223097" y="2357044"/>
            <a:ext cx="141927" cy="138977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50" name="iSHEJI-29">
            <a:extLst>
              <a:ext uri="{FF2B5EF4-FFF2-40B4-BE49-F238E27FC236}">
                <a16:creationId xmlns:a16="http://schemas.microsoft.com/office/drawing/2014/main" id="{9AC4FF81-B5E8-0AF9-D82B-F8C8E46DE57F}"/>
              </a:ext>
            </a:extLst>
          </p:cNvPr>
          <p:cNvSpPr/>
          <p:nvPr/>
        </p:nvSpPr>
        <p:spPr>
          <a:xfrm>
            <a:off x="5117049" y="4721038"/>
            <a:ext cx="245060" cy="2399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70" name="iSHEJI-30">
            <a:extLst>
              <a:ext uri="{FF2B5EF4-FFF2-40B4-BE49-F238E27FC236}">
                <a16:creationId xmlns:a16="http://schemas.microsoft.com/office/drawing/2014/main" id="{E2B99A8A-8AC7-008B-C006-C85001626E79}"/>
              </a:ext>
            </a:extLst>
          </p:cNvPr>
          <p:cNvSpPr/>
          <p:nvPr/>
        </p:nvSpPr>
        <p:spPr>
          <a:xfrm>
            <a:off x="2875416" y="3081535"/>
            <a:ext cx="2113962" cy="77300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+mj-ea"/>
                <a:ea typeface="+mj-ea"/>
              </a:rPr>
              <a:t>18W+</a:t>
            </a:r>
            <a:endParaRPr lang="zh-CN" altLang="en-US" sz="6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1" name="iSHEJI-31">
            <a:extLst>
              <a:ext uri="{FF2B5EF4-FFF2-40B4-BE49-F238E27FC236}">
                <a16:creationId xmlns:a16="http://schemas.microsoft.com/office/drawing/2014/main" id="{1B7C4893-590F-1895-2258-48F89C58F3B9}"/>
              </a:ext>
            </a:extLst>
          </p:cNvPr>
          <p:cNvSpPr/>
          <p:nvPr/>
        </p:nvSpPr>
        <p:spPr>
          <a:xfrm>
            <a:off x="3008498" y="3927614"/>
            <a:ext cx="1847798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下个阶段新用户达到</a:t>
            </a:r>
          </a:p>
        </p:txBody>
      </p:sp>
      <p:sp>
        <p:nvSpPr>
          <p:cNvPr id="73" name="iSHEJI-32">
            <a:extLst>
              <a:ext uri="{FF2B5EF4-FFF2-40B4-BE49-F238E27FC236}">
                <a16:creationId xmlns:a16="http://schemas.microsoft.com/office/drawing/2014/main" id="{0700A085-5D8C-F85B-8102-1E9CE0C10A78}"/>
              </a:ext>
            </a:extLst>
          </p:cNvPr>
          <p:cNvSpPr/>
          <p:nvPr/>
        </p:nvSpPr>
        <p:spPr>
          <a:xfrm>
            <a:off x="2504448" y="4721038"/>
            <a:ext cx="245060" cy="2399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74" name="iSHEJI-33">
            <a:extLst>
              <a:ext uri="{FF2B5EF4-FFF2-40B4-BE49-F238E27FC236}">
                <a16:creationId xmlns:a16="http://schemas.microsoft.com/office/drawing/2014/main" id="{8969CF85-1EA4-7D18-1170-CBC9CF1D0F70}"/>
              </a:ext>
            </a:extLst>
          </p:cNvPr>
          <p:cNvSpPr/>
          <p:nvPr/>
        </p:nvSpPr>
        <p:spPr>
          <a:xfrm>
            <a:off x="5428807" y="4959436"/>
            <a:ext cx="141927" cy="138977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75" name="iSHEJI-34">
            <a:extLst>
              <a:ext uri="{FF2B5EF4-FFF2-40B4-BE49-F238E27FC236}">
                <a16:creationId xmlns:a16="http://schemas.microsoft.com/office/drawing/2014/main" id="{EA9D0A2F-A4D5-6AC0-9596-DB03C759064E}"/>
              </a:ext>
            </a:extLst>
          </p:cNvPr>
          <p:cNvSpPr/>
          <p:nvPr/>
        </p:nvSpPr>
        <p:spPr>
          <a:xfrm>
            <a:off x="6873126" y="1825800"/>
            <a:ext cx="2914883" cy="3133636"/>
          </a:xfrm>
          <a:custGeom>
            <a:avLst/>
            <a:gdLst>
              <a:gd name="connsiteX0" fmla="*/ 1109816 w 2219630"/>
              <a:gd name="connsiteY0" fmla="*/ 0 h 2386210"/>
              <a:gd name="connsiteX1" fmla="*/ 2219630 w 2219630"/>
              <a:gd name="connsiteY1" fmla="*/ 1109815 h 2386210"/>
              <a:gd name="connsiteX2" fmla="*/ 2219630 w 2219630"/>
              <a:gd name="connsiteY2" fmla="*/ 2386210 h 2386210"/>
              <a:gd name="connsiteX3" fmla="*/ 0 w 2219630"/>
              <a:gd name="connsiteY3" fmla="*/ 2386210 h 2386210"/>
              <a:gd name="connsiteX4" fmla="*/ 0 w 2219630"/>
              <a:gd name="connsiteY4" fmla="*/ 1109815 h 2386210"/>
              <a:gd name="connsiteX5" fmla="*/ 1109816 w 2219630"/>
              <a:gd name="connsiteY5" fmla="*/ 0 h 238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630" h="2386210">
                <a:moveTo>
                  <a:pt x="1109816" y="0"/>
                </a:moveTo>
                <a:cubicBezTo>
                  <a:pt x="1722756" y="0"/>
                  <a:pt x="2219630" y="496875"/>
                  <a:pt x="2219630" y="1109815"/>
                </a:cubicBezTo>
                <a:lnTo>
                  <a:pt x="2219630" y="2386210"/>
                </a:lnTo>
                <a:lnTo>
                  <a:pt x="0" y="2386210"/>
                </a:lnTo>
                <a:lnTo>
                  <a:pt x="0" y="1109815"/>
                </a:lnTo>
                <a:cubicBezTo>
                  <a:pt x="0" y="496875"/>
                  <a:pt x="496874" y="0"/>
                  <a:pt x="1109816" y="0"/>
                </a:cubicBezTo>
                <a:close/>
              </a:path>
            </a:pathLst>
          </a:custGeom>
          <a:pattFill prst="wdUpDiag">
            <a:fgClr>
              <a:schemeClr val="bg1">
                <a:lumMod val="75000"/>
              </a:schemeClr>
            </a:fgClr>
            <a:bgClr>
              <a:schemeClr val="tx1"/>
            </a:bgClr>
          </a:patt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iSHEJI-35">
            <a:extLst>
              <a:ext uri="{FF2B5EF4-FFF2-40B4-BE49-F238E27FC236}">
                <a16:creationId xmlns:a16="http://schemas.microsoft.com/office/drawing/2014/main" id="{1B5339CD-2D79-E754-1B8C-BBE225160C9C}"/>
              </a:ext>
            </a:extLst>
          </p:cNvPr>
          <p:cNvSpPr/>
          <p:nvPr/>
        </p:nvSpPr>
        <p:spPr>
          <a:xfrm>
            <a:off x="7025148" y="2013459"/>
            <a:ext cx="2609771" cy="2831082"/>
          </a:xfrm>
          <a:custGeom>
            <a:avLst/>
            <a:gdLst>
              <a:gd name="connsiteX0" fmla="*/ 871392 w 1742784"/>
              <a:gd name="connsiteY0" fmla="*/ 0 h 1890577"/>
              <a:gd name="connsiteX1" fmla="*/ 1742784 w 1742784"/>
              <a:gd name="connsiteY1" fmla="*/ 871392 h 1890577"/>
              <a:gd name="connsiteX2" fmla="*/ 1742784 w 1742784"/>
              <a:gd name="connsiteY2" fmla="*/ 1047929 h 1890577"/>
              <a:gd name="connsiteX3" fmla="*/ 1742784 w 1742784"/>
              <a:gd name="connsiteY3" fmla="*/ 1067409 h 1890577"/>
              <a:gd name="connsiteX4" fmla="*/ 1742784 w 1742784"/>
              <a:gd name="connsiteY4" fmla="*/ 1076130 h 1890577"/>
              <a:gd name="connsiteX5" fmla="*/ 1742784 w 1742784"/>
              <a:gd name="connsiteY5" fmla="*/ 1147962 h 1890577"/>
              <a:gd name="connsiteX6" fmla="*/ 1742784 w 1742784"/>
              <a:gd name="connsiteY6" fmla="*/ 1167442 h 1890577"/>
              <a:gd name="connsiteX7" fmla="*/ 1742784 w 1742784"/>
              <a:gd name="connsiteY7" fmla="*/ 1352700 h 1890577"/>
              <a:gd name="connsiteX8" fmla="*/ 1742784 w 1742784"/>
              <a:gd name="connsiteY8" fmla="*/ 1372180 h 1890577"/>
              <a:gd name="connsiteX9" fmla="*/ 1742784 w 1742784"/>
              <a:gd name="connsiteY9" fmla="*/ 1389790 h 1890577"/>
              <a:gd name="connsiteX10" fmla="*/ 1742784 w 1742784"/>
              <a:gd name="connsiteY10" fmla="*/ 1409270 h 1890577"/>
              <a:gd name="connsiteX11" fmla="*/ 1742784 w 1742784"/>
              <a:gd name="connsiteY11" fmla="*/ 1594528 h 1890577"/>
              <a:gd name="connsiteX12" fmla="*/ 1742784 w 1742784"/>
              <a:gd name="connsiteY12" fmla="*/ 1614008 h 1890577"/>
              <a:gd name="connsiteX13" fmla="*/ 1742784 w 1742784"/>
              <a:gd name="connsiteY13" fmla="*/ 1685839 h 1890577"/>
              <a:gd name="connsiteX14" fmla="*/ 1742784 w 1742784"/>
              <a:gd name="connsiteY14" fmla="*/ 1694561 h 1890577"/>
              <a:gd name="connsiteX15" fmla="*/ 1742784 w 1742784"/>
              <a:gd name="connsiteY15" fmla="*/ 1714041 h 1890577"/>
              <a:gd name="connsiteX16" fmla="*/ 1742784 w 1742784"/>
              <a:gd name="connsiteY16" fmla="*/ 1890577 h 1890577"/>
              <a:gd name="connsiteX17" fmla="*/ 0 w 1742784"/>
              <a:gd name="connsiteY17" fmla="*/ 1890577 h 1890577"/>
              <a:gd name="connsiteX18" fmla="*/ 0 w 1742784"/>
              <a:gd name="connsiteY18" fmla="*/ 1714041 h 1890577"/>
              <a:gd name="connsiteX19" fmla="*/ 0 w 1742784"/>
              <a:gd name="connsiteY19" fmla="*/ 1694561 h 1890577"/>
              <a:gd name="connsiteX20" fmla="*/ 0 w 1742784"/>
              <a:gd name="connsiteY20" fmla="*/ 1685839 h 1890577"/>
              <a:gd name="connsiteX21" fmla="*/ 0 w 1742784"/>
              <a:gd name="connsiteY21" fmla="*/ 1614008 h 1890577"/>
              <a:gd name="connsiteX22" fmla="*/ 0 w 1742784"/>
              <a:gd name="connsiteY22" fmla="*/ 1594528 h 1890577"/>
              <a:gd name="connsiteX23" fmla="*/ 0 w 1742784"/>
              <a:gd name="connsiteY23" fmla="*/ 1409270 h 1890577"/>
              <a:gd name="connsiteX24" fmla="*/ 0 w 1742784"/>
              <a:gd name="connsiteY24" fmla="*/ 1389790 h 1890577"/>
              <a:gd name="connsiteX25" fmla="*/ 0 w 1742784"/>
              <a:gd name="connsiteY25" fmla="*/ 1372180 h 1890577"/>
              <a:gd name="connsiteX26" fmla="*/ 0 w 1742784"/>
              <a:gd name="connsiteY26" fmla="*/ 1352700 h 1890577"/>
              <a:gd name="connsiteX27" fmla="*/ 0 w 1742784"/>
              <a:gd name="connsiteY27" fmla="*/ 1167442 h 1890577"/>
              <a:gd name="connsiteX28" fmla="*/ 0 w 1742784"/>
              <a:gd name="connsiteY28" fmla="*/ 1147962 h 1890577"/>
              <a:gd name="connsiteX29" fmla="*/ 0 w 1742784"/>
              <a:gd name="connsiteY29" fmla="*/ 1076130 h 1890577"/>
              <a:gd name="connsiteX30" fmla="*/ 0 w 1742784"/>
              <a:gd name="connsiteY30" fmla="*/ 1067409 h 1890577"/>
              <a:gd name="connsiteX31" fmla="*/ 0 w 1742784"/>
              <a:gd name="connsiteY31" fmla="*/ 1047929 h 1890577"/>
              <a:gd name="connsiteX32" fmla="*/ 0 w 1742784"/>
              <a:gd name="connsiteY32" fmla="*/ 871392 h 1890577"/>
              <a:gd name="connsiteX33" fmla="*/ 871392 w 1742784"/>
              <a:gd name="connsiteY33" fmla="*/ 0 h 189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42784" h="1890577">
                <a:moveTo>
                  <a:pt x="871392" y="0"/>
                </a:moveTo>
                <a:cubicBezTo>
                  <a:pt x="1352649" y="0"/>
                  <a:pt x="1742784" y="390136"/>
                  <a:pt x="1742784" y="871392"/>
                </a:cubicBezTo>
                <a:lnTo>
                  <a:pt x="1742784" y="1047929"/>
                </a:lnTo>
                <a:lnTo>
                  <a:pt x="1742784" y="1067409"/>
                </a:lnTo>
                <a:lnTo>
                  <a:pt x="1742784" y="1076130"/>
                </a:lnTo>
                <a:lnTo>
                  <a:pt x="1742784" y="1147962"/>
                </a:lnTo>
                <a:lnTo>
                  <a:pt x="1742784" y="1167442"/>
                </a:lnTo>
                <a:lnTo>
                  <a:pt x="1742784" y="1352700"/>
                </a:lnTo>
                <a:lnTo>
                  <a:pt x="1742784" y="1372180"/>
                </a:lnTo>
                <a:lnTo>
                  <a:pt x="1742784" y="1389790"/>
                </a:lnTo>
                <a:lnTo>
                  <a:pt x="1742784" y="1409270"/>
                </a:lnTo>
                <a:lnTo>
                  <a:pt x="1742784" y="1594528"/>
                </a:lnTo>
                <a:lnTo>
                  <a:pt x="1742784" y="1614008"/>
                </a:lnTo>
                <a:lnTo>
                  <a:pt x="1742784" y="1685839"/>
                </a:lnTo>
                <a:lnTo>
                  <a:pt x="1742784" y="1694561"/>
                </a:lnTo>
                <a:lnTo>
                  <a:pt x="1742784" y="1714041"/>
                </a:lnTo>
                <a:lnTo>
                  <a:pt x="1742784" y="1890577"/>
                </a:lnTo>
                <a:lnTo>
                  <a:pt x="0" y="1890577"/>
                </a:lnTo>
                <a:lnTo>
                  <a:pt x="0" y="1714041"/>
                </a:lnTo>
                <a:lnTo>
                  <a:pt x="0" y="1694561"/>
                </a:lnTo>
                <a:lnTo>
                  <a:pt x="0" y="1685839"/>
                </a:lnTo>
                <a:lnTo>
                  <a:pt x="0" y="1614008"/>
                </a:lnTo>
                <a:lnTo>
                  <a:pt x="0" y="1594528"/>
                </a:lnTo>
                <a:lnTo>
                  <a:pt x="0" y="1409270"/>
                </a:lnTo>
                <a:lnTo>
                  <a:pt x="0" y="1389790"/>
                </a:lnTo>
                <a:lnTo>
                  <a:pt x="0" y="1372180"/>
                </a:lnTo>
                <a:lnTo>
                  <a:pt x="0" y="1352700"/>
                </a:lnTo>
                <a:lnTo>
                  <a:pt x="0" y="1167442"/>
                </a:lnTo>
                <a:lnTo>
                  <a:pt x="0" y="1147962"/>
                </a:lnTo>
                <a:lnTo>
                  <a:pt x="0" y="1076130"/>
                </a:lnTo>
                <a:lnTo>
                  <a:pt x="0" y="1067409"/>
                </a:lnTo>
                <a:lnTo>
                  <a:pt x="0" y="1047929"/>
                </a:lnTo>
                <a:lnTo>
                  <a:pt x="0" y="871392"/>
                </a:lnTo>
                <a:cubicBezTo>
                  <a:pt x="0" y="390136"/>
                  <a:pt x="390135" y="0"/>
                  <a:pt x="871392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iSHEJI-36">
            <a:extLst>
              <a:ext uri="{FF2B5EF4-FFF2-40B4-BE49-F238E27FC236}">
                <a16:creationId xmlns:a16="http://schemas.microsoft.com/office/drawing/2014/main" id="{58D85CC9-A670-708A-9793-F6432E5BFAB1}"/>
              </a:ext>
            </a:extLst>
          </p:cNvPr>
          <p:cNvSpPr/>
          <p:nvPr/>
        </p:nvSpPr>
        <p:spPr>
          <a:xfrm>
            <a:off x="6733935" y="2428485"/>
            <a:ext cx="261873" cy="256426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81" name="iSHEJI-37">
            <a:extLst>
              <a:ext uri="{FF2B5EF4-FFF2-40B4-BE49-F238E27FC236}">
                <a16:creationId xmlns:a16="http://schemas.microsoft.com/office/drawing/2014/main" id="{D4AE71CD-85EC-2A97-DADA-288E961B2319}"/>
              </a:ext>
            </a:extLst>
          </p:cNvPr>
          <p:cNvSpPr/>
          <p:nvPr/>
        </p:nvSpPr>
        <p:spPr>
          <a:xfrm>
            <a:off x="6621267" y="2357044"/>
            <a:ext cx="141927" cy="138977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83" name="iSHEJI-38">
            <a:extLst>
              <a:ext uri="{FF2B5EF4-FFF2-40B4-BE49-F238E27FC236}">
                <a16:creationId xmlns:a16="http://schemas.microsoft.com/office/drawing/2014/main" id="{6A18D0B8-EBD1-C37F-42BA-8259AE0DAFD0}"/>
              </a:ext>
            </a:extLst>
          </p:cNvPr>
          <p:cNvSpPr/>
          <p:nvPr/>
        </p:nvSpPr>
        <p:spPr>
          <a:xfrm>
            <a:off x="9515219" y="4721038"/>
            <a:ext cx="245060" cy="2399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87" name="iSHEJI-39">
            <a:extLst>
              <a:ext uri="{FF2B5EF4-FFF2-40B4-BE49-F238E27FC236}">
                <a16:creationId xmlns:a16="http://schemas.microsoft.com/office/drawing/2014/main" id="{A469E460-150A-D8D2-3C21-8BE71CE091D5}"/>
              </a:ext>
            </a:extLst>
          </p:cNvPr>
          <p:cNvSpPr/>
          <p:nvPr/>
        </p:nvSpPr>
        <p:spPr>
          <a:xfrm>
            <a:off x="7273586" y="3081535"/>
            <a:ext cx="2113962" cy="77300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+mj-ea"/>
                <a:ea typeface="+mj-ea"/>
              </a:rPr>
              <a:t>40W+</a:t>
            </a:r>
            <a:endParaRPr lang="zh-CN" altLang="en-US" sz="6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9" name="iSHEJI-40">
            <a:extLst>
              <a:ext uri="{FF2B5EF4-FFF2-40B4-BE49-F238E27FC236}">
                <a16:creationId xmlns:a16="http://schemas.microsoft.com/office/drawing/2014/main" id="{5CB725EB-EBB6-0A7F-410B-23B92D759F33}"/>
              </a:ext>
            </a:extLst>
          </p:cNvPr>
          <p:cNvSpPr/>
          <p:nvPr/>
        </p:nvSpPr>
        <p:spPr>
          <a:xfrm>
            <a:off x="7406668" y="3927614"/>
            <a:ext cx="1847798" cy="381498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+mn-ea"/>
              </a:rPr>
              <a:t>日活达到</a:t>
            </a:r>
          </a:p>
        </p:txBody>
      </p:sp>
      <p:sp>
        <p:nvSpPr>
          <p:cNvPr id="91" name="iSHEJI-41">
            <a:extLst>
              <a:ext uri="{FF2B5EF4-FFF2-40B4-BE49-F238E27FC236}">
                <a16:creationId xmlns:a16="http://schemas.microsoft.com/office/drawing/2014/main" id="{35EB2F21-5055-9F24-C866-5F089E2399F1}"/>
              </a:ext>
            </a:extLst>
          </p:cNvPr>
          <p:cNvSpPr/>
          <p:nvPr/>
        </p:nvSpPr>
        <p:spPr>
          <a:xfrm>
            <a:off x="6902618" y="4721038"/>
            <a:ext cx="245060" cy="23996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  <p:sp>
        <p:nvSpPr>
          <p:cNvPr id="92" name="iSHEJI-42">
            <a:extLst>
              <a:ext uri="{FF2B5EF4-FFF2-40B4-BE49-F238E27FC236}">
                <a16:creationId xmlns:a16="http://schemas.microsoft.com/office/drawing/2014/main" id="{246DE1AE-09F2-D9C4-EEEE-71DCA1945D31}"/>
              </a:ext>
            </a:extLst>
          </p:cNvPr>
          <p:cNvSpPr/>
          <p:nvPr/>
        </p:nvSpPr>
        <p:spPr>
          <a:xfrm>
            <a:off x="9826977" y="4959436"/>
            <a:ext cx="141927" cy="138977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OPPOSans R"/>
              <a:ea typeface="OPPOSans R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3955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SHEJI-1">
            <a:extLst>
              <a:ext uri="{FF2B5EF4-FFF2-40B4-BE49-F238E27FC236}">
                <a16:creationId xmlns:a16="http://schemas.microsoft.com/office/drawing/2014/main" id="{7671107E-CB54-A341-D253-BEAE6CFADE26}"/>
              </a:ext>
            </a:extLst>
          </p:cNvPr>
          <p:cNvSpPr/>
          <p:nvPr/>
        </p:nvSpPr>
        <p:spPr>
          <a:xfrm>
            <a:off x="2352237" y="2516108"/>
            <a:ext cx="2792730" cy="539284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45" name="iSHEJI-2">
            <a:extLst>
              <a:ext uri="{FF2B5EF4-FFF2-40B4-BE49-F238E27FC236}">
                <a16:creationId xmlns:a16="http://schemas.microsoft.com/office/drawing/2014/main" id="{A72E0BAA-2756-48E8-419C-112FE70FA91B}"/>
              </a:ext>
            </a:extLst>
          </p:cNvPr>
          <p:cNvSpPr/>
          <p:nvPr/>
        </p:nvSpPr>
        <p:spPr>
          <a:xfrm>
            <a:off x="4453325" y="2467776"/>
            <a:ext cx="587614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46" name="iSHEJI-3">
            <a:extLst>
              <a:ext uri="{FF2B5EF4-FFF2-40B4-BE49-F238E27FC236}">
                <a16:creationId xmlns:a16="http://schemas.microsoft.com/office/drawing/2014/main" id="{D3E57547-BABC-06C8-A2AF-1B71E9BB6766}"/>
              </a:ext>
            </a:extLst>
          </p:cNvPr>
          <p:cNvSpPr/>
          <p:nvPr/>
        </p:nvSpPr>
        <p:spPr>
          <a:xfrm>
            <a:off x="2255200" y="2467776"/>
            <a:ext cx="2198125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47" name="iSHEJI-4">
            <a:extLst>
              <a:ext uri="{FF2B5EF4-FFF2-40B4-BE49-F238E27FC236}">
                <a16:creationId xmlns:a16="http://schemas.microsoft.com/office/drawing/2014/main" id="{A3516EFD-C799-9EB9-F148-1798ECF9C59C}"/>
              </a:ext>
            </a:extLst>
          </p:cNvPr>
          <p:cNvSpPr txBox="1"/>
          <p:nvPr/>
        </p:nvSpPr>
        <p:spPr>
          <a:xfrm flipH="1">
            <a:off x="2610480" y="2516108"/>
            <a:ext cx="1982828" cy="406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40" dirty="0">
                <a:solidFill>
                  <a:schemeClr val="bg1"/>
                </a:solidFill>
              </a:rPr>
              <a:t>项目概述</a:t>
            </a:r>
          </a:p>
        </p:txBody>
      </p:sp>
      <p:sp>
        <p:nvSpPr>
          <p:cNvPr id="48" name="iSHEJI-5">
            <a:extLst>
              <a:ext uri="{FF2B5EF4-FFF2-40B4-BE49-F238E27FC236}">
                <a16:creationId xmlns:a16="http://schemas.microsoft.com/office/drawing/2014/main" id="{F0A63777-0E33-9842-2140-5488E20FE2C7}"/>
              </a:ext>
            </a:extLst>
          </p:cNvPr>
          <p:cNvSpPr/>
          <p:nvPr/>
        </p:nvSpPr>
        <p:spPr>
          <a:xfrm rot="1099384">
            <a:off x="1899148" y="2097877"/>
            <a:ext cx="593269" cy="699554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50" name="iSHEJI-6">
            <a:extLst>
              <a:ext uri="{FF2B5EF4-FFF2-40B4-BE49-F238E27FC236}">
                <a16:creationId xmlns:a16="http://schemas.microsoft.com/office/drawing/2014/main" id="{79D55242-A2A3-0E3E-112B-E8335D70B997}"/>
              </a:ext>
            </a:extLst>
          </p:cNvPr>
          <p:cNvSpPr txBox="1"/>
          <p:nvPr/>
        </p:nvSpPr>
        <p:spPr>
          <a:xfrm>
            <a:off x="2352237" y="3215373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对完成的项目，进行一个整体概述</a:t>
            </a:r>
          </a:p>
        </p:txBody>
      </p:sp>
      <p:sp>
        <p:nvSpPr>
          <p:cNvPr id="51" name="iSHEJI-7">
            <a:extLst>
              <a:ext uri="{FF2B5EF4-FFF2-40B4-BE49-F238E27FC236}">
                <a16:creationId xmlns:a16="http://schemas.microsoft.com/office/drawing/2014/main" id="{70148D95-3B9C-2889-D17C-82008DA792CF}"/>
              </a:ext>
            </a:extLst>
          </p:cNvPr>
          <p:cNvSpPr/>
          <p:nvPr/>
        </p:nvSpPr>
        <p:spPr>
          <a:xfrm>
            <a:off x="7302538" y="2516108"/>
            <a:ext cx="2792730" cy="539284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52" name="iSHEJI-8">
            <a:extLst>
              <a:ext uri="{FF2B5EF4-FFF2-40B4-BE49-F238E27FC236}">
                <a16:creationId xmlns:a16="http://schemas.microsoft.com/office/drawing/2014/main" id="{F0EA7048-730A-3249-1BC0-0DFC3042AC33}"/>
              </a:ext>
            </a:extLst>
          </p:cNvPr>
          <p:cNvSpPr/>
          <p:nvPr/>
        </p:nvSpPr>
        <p:spPr>
          <a:xfrm>
            <a:off x="9403626" y="2467776"/>
            <a:ext cx="587614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53" name="iSHEJI-9">
            <a:extLst>
              <a:ext uri="{FF2B5EF4-FFF2-40B4-BE49-F238E27FC236}">
                <a16:creationId xmlns:a16="http://schemas.microsoft.com/office/drawing/2014/main" id="{17352F51-591D-0B62-3F4D-94903C8A3DAF}"/>
              </a:ext>
            </a:extLst>
          </p:cNvPr>
          <p:cNvSpPr/>
          <p:nvPr/>
        </p:nvSpPr>
        <p:spPr>
          <a:xfrm>
            <a:off x="7205499" y="2467776"/>
            <a:ext cx="2198125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54" name="iSHEJI-10">
            <a:extLst>
              <a:ext uri="{FF2B5EF4-FFF2-40B4-BE49-F238E27FC236}">
                <a16:creationId xmlns:a16="http://schemas.microsoft.com/office/drawing/2014/main" id="{04152EDB-C970-91D3-D90D-8237026DAE07}"/>
              </a:ext>
            </a:extLst>
          </p:cNvPr>
          <p:cNvSpPr txBox="1"/>
          <p:nvPr/>
        </p:nvSpPr>
        <p:spPr>
          <a:xfrm flipH="1">
            <a:off x="7560779" y="2516108"/>
            <a:ext cx="1982828" cy="406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40" dirty="0">
                <a:solidFill>
                  <a:schemeClr val="bg1"/>
                </a:solidFill>
              </a:rPr>
              <a:t>完成情况</a:t>
            </a:r>
          </a:p>
        </p:txBody>
      </p:sp>
      <p:sp>
        <p:nvSpPr>
          <p:cNvPr id="55" name="iSHEJI-11">
            <a:extLst>
              <a:ext uri="{FF2B5EF4-FFF2-40B4-BE49-F238E27FC236}">
                <a16:creationId xmlns:a16="http://schemas.microsoft.com/office/drawing/2014/main" id="{32646460-85F0-C4A0-DE1E-79CD2D8CA9B4}"/>
              </a:ext>
            </a:extLst>
          </p:cNvPr>
          <p:cNvSpPr/>
          <p:nvPr/>
        </p:nvSpPr>
        <p:spPr>
          <a:xfrm rot="1099384">
            <a:off x="6849448" y="2097877"/>
            <a:ext cx="593269" cy="699554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57" name="iSHEJI-12">
            <a:extLst>
              <a:ext uri="{FF2B5EF4-FFF2-40B4-BE49-F238E27FC236}">
                <a16:creationId xmlns:a16="http://schemas.microsoft.com/office/drawing/2014/main" id="{BCF3A014-F4BF-2B7A-4BE1-067C81C79B3E}"/>
              </a:ext>
            </a:extLst>
          </p:cNvPr>
          <p:cNvSpPr txBox="1"/>
          <p:nvPr/>
        </p:nvSpPr>
        <p:spPr>
          <a:xfrm>
            <a:off x="7302538" y="3215373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对项目完成情况，作简单的阐述</a:t>
            </a:r>
          </a:p>
        </p:txBody>
      </p:sp>
      <p:sp>
        <p:nvSpPr>
          <p:cNvPr id="67" name="iSHEJI-13">
            <a:extLst>
              <a:ext uri="{FF2B5EF4-FFF2-40B4-BE49-F238E27FC236}">
                <a16:creationId xmlns:a16="http://schemas.microsoft.com/office/drawing/2014/main" id="{12222865-D31B-38B7-83C8-C4D0F660FEE1}"/>
              </a:ext>
            </a:extLst>
          </p:cNvPr>
          <p:cNvSpPr/>
          <p:nvPr/>
        </p:nvSpPr>
        <p:spPr>
          <a:xfrm>
            <a:off x="2352237" y="4510446"/>
            <a:ext cx="2792730" cy="539284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68" name="iSHEJI-14">
            <a:extLst>
              <a:ext uri="{FF2B5EF4-FFF2-40B4-BE49-F238E27FC236}">
                <a16:creationId xmlns:a16="http://schemas.microsoft.com/office/drawing/2014/main" id="{93E36D21-1E8A-EA7C-E433-4AC142B5724E}"/>
              </a:ext>
            </a:extLst>
          </p:cNvPr>
          <p:cNvSpPr/>
          <p:nvPr/>
        </p:nvSpPr>
        <p:spPr>
          <a:xfrm>
            <a:off x="4453325" y="4462113"/>
            <a:ext cx="587614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69" name="iSHEJI-15">
            <a:extLst>
              <a:ext uri="{FF2B5EF4-FFF2-40B4-BE49-F238E27FC236}">
                <a16:creationId xmlns:a16="http://schemas.microsoft.com/office/drawing/2014/main" id="{3F7CF26E-D140-E217-5E51-A0C124B73885}"/>
              </a:ext>
            </a:extLst>
          </p:cNvPr>
          <p:cNvSpPr/>
          <p:nvPr/>
        </p:nvSpPr>
        <p:spPr>
          <a:xfrm>
            <a:off x="2255200" y="4462113"/>
            <a:ext cx="2198125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70" name="iSHEJI-16">
            <a:extLst>
              <a:ext uri="{FF2B5EF4-FFF2-40B4-BE49-F238E27FC236}">
                <a16:creationId xmlns:a16="http://schemas.microsoft.com/office/drawing/2014/main" id="{5AC6C2A4-40BB-F726-354E-71243B7B7D75}"/>
              </a:ext>
            </a:extLst>
          </p:cNvPr>
          <p:cNvSpPr txBox="1"/>
          <p:nvPr/>
        </p:nvSpPr>
        <p:spPr>
          <a:xfrm flipH="1">
            <a:off x="2610480" y="4510446"/>
            <a:ext cx="1982828" cy="406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40" dirty="0">
                <a:solidFill>
                  <a:schemeClr val="bg1"/>
                </a:solidFill>
              </a:rPr>
              <a:t>存在不足</a:t>
            </a:r>
          </a:p>
        </p:txBody>
      </p:sp>
      <p:sp>
        <p:nvSpPr>
          <p:cNvPr id="71" name="iSHEJI-17">
            <a:extLst>
              <a:ext uri="{FF2B5EF4-FFF2-40B4-BE49-F238E27FC236}">
                <a16:creationId xmlns:a16="http://schemas.microsoft.com/office/drawing/2014/main" id="{EEE20120-099B-B937-ED94-B73EE1E707E7}"/>
              </a:ext>
            </a:extLst>
          </p:cNvPr>
          <p:cNvSpPr/>
          <p:nvPr/>
        </p:nvSpPr>
        <p:spPr>
          <a:xfrm rot="1099384">
            <a:off x="1899148" y="4092214"/>
            <a:ext cx="593269" cy="699554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74" name="iSHEJI-18">
            <a:extLst>
              <a:ext uri="{FF2B5EF4-FFF2-40B4-BE49-F238E27FC236}">
                <a16:creationId xmlns:a16="http://schemas.microsoft.com/office/drawing/2014/main" id="{7AD76745-6D0D-5C02-ABEE-5D6FA15BE15A}"/>
              </a:ext>
            </a:extLst>
          </p:cNvPr>
          <p:cNvSpPr txBox="1"/>
          <p:nvPr/>
        </p:nvSpPr>
        <p:spPr>
          <a:xfrm>
            <a:off x="2352237" y="5209710"/>
            <a:ext cx="3677168" cy="3536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整体复盘，指出项目存在的不足之处</a:t>
            </a:r>
          </a:p>
        </p:txBody>
      </p:sp>
      <p:sp>
        <p:nvSpPr>
          <p:cNvPr id="75" name="iSHEJI-19">
            <a:extLst>
              <a:ext uri="{FF2B5EF4-FFF2-40B4-BE49-F238E27FC236}">
                <a16:creationId xmlns:a16="http://schemas.microsoft.com/office/drawing/2014/main" id="{A1F7082C-6036-7960-B1B7-49F371AFDC09}"/>
              </a:ext>
            </a:extLst>
          </p:cNvPr>
          <p:cNvSpPr/>
          <p:nvPr/>
        </p:nvSpPr>
        <p:spPr>
          <a:xfrm>
            <a:off x="7302538" y="4510446"/>
            <a:ext cx="2792730" cy="539284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77" name="iSHEJI-20">
            <a:extLst>
              <a:ext uri="{FF2B5EF4-FFF2-40B4-BE49-F238E27FC236}">
                <a16:creationId xmlns:a16="http://schemas.microsoft.com/office/drawing/2014/main" id="{731055E6-16E9-3D01-1CA2-FC5D9F0A6832}"/>
              </a:ext>
            </a:extLst>
          </p:cNvPr>
          <p:cNvSpPr/>
          <p:nvPr/>
        </p:nvSpPr>
        <p:spPr>
          <a:xfrm>
            <a:off x="9403626" y="4462113"/>
            <a:ext cx="587614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79" name="iSHEJI-21">
            <a:extLst>
              <a:ext uri="{FF2B5EF4-FFF2-40B4-BE49-F238E27FC236}">
                <a16:creationId xmlns:a16="http://schemas.microsoft.com/office/drawing/2014/main" id="{E85CC39C-2FC0-B60F-465D-155AA08D5587}"/>
              </a:ext>
            </a:extLst>
          </p:cNvPr>
          <p:cNvSpPr/>
          <p:nvPr/>
        </p:nvSpPr>
        <p:spPr>
          <a:xfrm>
            <a:off x="7205499" y="4462113"/>
            <a:ext cx="2198125" cy="500072"/>
          </a:xfrm>
          <a:prstGeom prst="rect">
            <a:avLst/>
          </a:prstGeom>
          <a:solidFill>
            <a:schemeClr val="tx1"/>
          </a:solidFill>
          <a:ln w="22860" cap="flat">
            <a:solidFill>
              <a:schemeClr val="bg1">
                <a:alpha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160">
              <a:solidFill>
                <a:schemeClr val="tx1"/>
              </a:solidFill>
            </a:endParaRPr>
          </a:p>
        </p:txBody>
      </p:sp>
      <p:sp>
        <p:nvSpPr>
          <p:cNvPr id="81" name="iSHEJI-22">
            <a:extLst>
              <a:ext uri="{FF2B5EF4-FFF2-40B4-BE49-F238E27FC236}">
                <a16:creationId xmlns:a16="http://schemas.microsoft.com/office/drawing/2014/main" id="{3D3C4941-0CEE-3F60-FEA7-4D7B7CE6023A}"/>
              </a:ext>
            </a:extLst>
          </p:cNvPr>
          <p:cNvSpPr txBox="1"/>
          <p:nvPr/>
        </p:nvSpPr>
        <p:spPr>
          <a:xfrm flipH="1">
            <a:off x="7560779" y="4510446"/>
            <a:ext cx="1982828" cy="406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40" dirty="0">
                <a:solidFill>
                  <a:schemeClr val="bg1"/>
                </a:solidFill>
              </a:rPr>
              <a:t>反思规划</a:t>
            </a:r>
          </a:p>
        </p:txBody>
      </p:sp>
      <p:sp>
        <p:nvSpPr>
          <p:cNvPr id="83" name="iSHEJI-23">
            <a:extLst>
              <a:ext uri="{FF2B5EF4-FFF2-40B4-BE49-F238E27FC236}">
                <a16:creationId xmlns:a16="http://schemas.microsoft.com/office/drawing/2014/main" id="{ADBDE7A5-6958-B8D1-2F88-DD310E5CAD9B}"/>
              </a:ext>
            </a:extLst>
          </p:cNvPr>
          <p:cNvSpPr/>
          <p:nvPr/>
        </p:nvSpPr>
        <p:spPr>
          <a:xfrm rot="1099384">
            <a:off x="6849448" y="4092214"/>
            <a:ext cx="593269" cy="699554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87" name="iSHEJI-24">
            <a:extLst>
              <a:ext uri="{FF2B5EF4-FFF2-40B4-BE49-F238E27FC236}">
                <a16:creationId xmlns:a16="http://schemas.microsoft.com/office/drawing/2014/main" id="{B317F036-1CDF-BEEF-4A48-F497DD6AEA14}"/>
              </a:ext>
            </a:extLst>
          </p:cNvPr>
          <p:cNvSpPr txBox="1"/>
          <p:nvPr/>
        </p:nvSpPr>
        <p:spPr>
          <a:xfrm>
            <a:off x="7302538" y="5209710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80" dirty="0">
                <a:solidFill>
                  <a:schemeClr val="tx1"/>
                </a:solidFill>
                <a:latin typeface="+mn-ea"/>
                <a:ea typeface="+mn-ea"/>
              </a:rPr>
              <a:t>对不足之处进行反思，迭代调整</a:t>
            </a:r>
            <a:endParaRPr kumimoji="0" lang="zh-CN" altLang="en-US" sz="168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89" name="iSHEJI-25">
            <a:extLst>
              <a:ext uri="{FF2B5EF4-FFF2-40B4-BE49-F238E27FC236}">
                <a16:creationId xmlns:a16="http://schemas.microsoft.com/office/drawing/2014/main" id="{00DEC182-1C5A-B50D-7B63-5DB0736F0B79}"/>
              </a:ext>
            </a:extLst>
          </p:cNvPr>
          <p:cNvSpPr txBox="1"/>
          <p:nvPr/>
        </p:nvSpPr>
        <p:spPr>
          <a:xfrm>
            <a:off x="1821500" y="612196"/>
            <a:ext cx="1590179" cy="92333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  <a:defRPr/>
            </a:pPr>
            <a:r>
              <a:rPr lang="zh-CN" altLang="en-US" sz="6000" b="0" spc="300" dirty="0">
                <a:solidFill>
                  <a:schemeClr val="tx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91" name="iSHEJI-26">
            <a:extLst>
              <a:ext uri="{FF2B5EF4-FFF2-40B4-BE49-F238E27FC236}">
                <a16:creationId xmlns:a16="http://schemas.microsoft.com/office/drawing/2014/main" id="{11DE0EA0-2224-5246-B2B1-95D134729929}"/>
              </a:ext>
            </a:extLst>
          </p:cNvPr>
          <p:cNvSpPr txBox="1"/>
          <p:nvPr/>
        </p:nvSpPr>
        <p:spPr>
          <a:xfrm>
            <a:off x="3456387" y="677999"/>
            <a:ext cx="1574149" cy="36933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normalizeH="0" baseline="0" noProof="0" dirty="0">
                <a:ln w="6350">
                  <a:solidFill>
                    <a:schemeClr val="tx1">
                      <a:lumMod val="75000"/>
                      <a:lumOff val="25000"/>
                      <a:alpha val="45000"/>
                    </a:schemeClr>
                  </a:solidFill>
                </a:ln>
                <a:noFill/>
                <a:effectLst/>
                <a:uLnTx/>
                <a:uFillTx/>
                <a:latin typeface="+mj-ea"/>
                <a:ea typeface="+mj-ea"/>
              </a:rPr>
              <a:t>CONTENTS</a:t>
            </a:r>
            <a:endParaRPr kumimoji="0" lang="zh-CN" altLang="en-US" sz="2400" b="0" i="0" u="none" strike="noStrike" kern="1200" cap="none" normalizeH="0" baseline="0" noProof="0" dirty="0">
              <a:ln w="6350">
                <a:solidFill>
                  <a:schemeClr val="tx1">
                    <a:lumMod val="75000"/>
                    <a:lumOff val="25000"/>
                    <a:alpha val="45000"/>
                  </a:schemeClr>
                </a:solidFill>
              </a:ln>
              <a:noFill/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6" name="iSHEJI-27">
            <a:extLst>
              <a:ext uri="{FF2B5EF4-FFF2-40B4-BE49-F238E27FC236}">
                <a16:creationId xmlns:a16="http://schemas.microsoft.com/office/drawing/2014/main" id="{C74C1EAD-F14F-B35C-E784-F36FB0138BE0}"/>
              </a:ext>
            </a:extLst>
          </p:cNvPr>
          <p:cNvSpPr txBox="1"/>
          <p:nvPr/>
        </p:nvSpPr>
        <p:spPr>
          <a:xfrm flipH="1">
            <a:off x="1898083" y="2211836"/>
            <a:ext cx="496313" cy="517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60" i="1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36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7" name="iSHEJI-28">
            <a:extLst>
              <a:ext uri="{FF2B5EF4-FFF2-40B4-BE49-F238E27FC236}">
                <a16:creationId xmlns:a16="http://schemas.microsoft.com/office/drawing/2014/main" id="{83C5181F-B43D-9ECE-9097-39289950B9CF}"/>
              </a:ext>
            </a:extLst>
          </p:cNvPr>
          <p:cNvSpPr txBox="1"/>
          <p:nvPr/>
        </p:nvSpPr>
        <p:spPr>
          <a:xfrm flipH="1">
            <a:off x="6848382" y="2211836"/>
            <a:ext cx="496313" cy="517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60" i="1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36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8" name="iSHEJI-29">
            <a:extLst>
              <a:ext uri="{FF2B5EF4-FFF2-40B4-BE49-F238E27FC236}">
                <a16:creationId xmlns:a16="http://schemas.microsoft.com/office/drawing/2014/main" id="{D917BFE1-AAAA-A96D-B97D-FFED54DBCD38}"/>
              </a:ext>
            </a:extLst>
          </p:cNvPr>
          <p:cNvSpPr txBox="1"/>
          <p:nvPr/>
        </p:nvSpPr>
        <p:spPr>
          <a:xfrm flipH="1">
            <a:off x="1898083" y="4206174"/>
            <a:ext cx="496313" cy="517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60" i="1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36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9" name="iSHEJI-30">
            <a:extLst>
              <a:ext uri="{FF2B5EF4-FFF2-40B4-BE49-F238E27FC236}">
                <a16:creationId xmlns:a16="http://schemas.microsoft.com/office/drawing/2014/main" id="{A2F71B13-8D38-53A9-D295-2167A90E419D}"/>
              </a:ext>
            </a:extLst>
          </p:cNvPr>
          <p:cNvSpPr txBox="1"/>
          <p:nvPr/>
        </p:nvSpPr>
        <p:spPr>
          <a:xfrm flipH="1">
            <a:off x="6848382" y="4206174"/>
            <a:ext cx="496313" cy="517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360" i="1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336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1" name="iSHEJI-31">
            <a:extLst>
              <a:ext uri="{FF2B5EF4-FFF2-40B4-BE49-F238E27FC236}">
                <a16:creationId xmlns:a16="http://schemas.microsoft.com/office/drawing/2014/main" id="{31BC6B61-95C9-1357-1A74-FD0EAE99D322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42" name="iSHEJI-32">
            <a:extLst>
              <a:ext uri="{FF2B5EF4-FFF2-40B4-BE49-F238E27FC236}">
                <a16:creationId xmlns:a16="http://schemas.microsoft.com/office/drawing/2014/main" id="{0DC6F5CC-6C0B-AE20-BAE7-04B865C5942F}"/>
              </a:ext>
            </a:extLst>
          </p:cNvPr>
          <p:cNvSpPr/>
          <p:nvPr/>
        </p:nvSpPr>
        <p:spPr>
          <a:xfrm rot="5400000" flipH="1">
            <a:off x="1150766" y="868372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iSHEJI-33">
            <a:extLst>
              <a:ext uri="{FF2B5EF4-FFF2-40B4-BE49-F238E27FC236}">
                <a16:creationId xmlns:a16="http://schemas.microsoft.com/office/drawing/2014/main" id="{7A6E9D4B-F4DD-31E9-40C1-FB1EF218819C}"/>
              </a:ext>
            </a:extLst>
          </p:cNvPr>
          <p:cNvSpPr/>
          <p:nvPr/>
        </p:nvSpPr>
        <p:spPr>
          <a:xfrm rot="5400000" flipH="1">
            <a:off x="1150765" y="703263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44" name="iSHEJI-34">
            <a:extLst>
              <a:ext uri="{FF2B5EF4-FFF2-40B4-BE49-F238E27FC236}">
                <a16:creationId xmlns:a16="http://schemas.microsoft.com/office/drawing/2014/main" id="{B0A74965-D918-92BE-4A38-EDE0EF8D104F}"/>
              </a:ext>
            </a:extLst>
          </p:cNvPr>
          <p:cNvCxnSpPr>
            <a:cxnSpLocks/>
          </p:cNvCxnSpPr>
          <p:nvPr/>
        </p:nvCxnSpPr>
        <p:spPr>
          <a:xfrm flipV="1">
            <a:off x="1212294" y="1239499"/>
            <a:ext cx="0" cy="42353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iSHEJI-35">
            <a:extLst>
              <a:ext uri="{FF2B5EF4-FFF2-40B4-BE49-F238E27FC236}">
                <a16:creationId xmlns:a16="http://schemas.microsoft.com/office/drawing/2014/main" id="{65BEC513-6D0C-988B-9B95-0D76E8912B20}"/>
              </a:ext>
            </a:extLst>
          </p:cNvPr>
          <p:cNvSpPr/>
          <p:nvPr/>
        </p:nvSpPr>
        <p:spPr>
          <a:xfrm rot="5400000" flipH="1">
            <a:off x="1150765" y="103448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iSHEJI-36">
            <a:extLst>
              <a:ext uri="{FF2B5EF4-FFF2-40B4-BE49-F238E27FC236}">
                <a16:creationId xmlns:a16="http://schemas.microsoft.com/office/drawing/2014/main" id="{DA2F7C66-BA89-9381-1189-2320B81FDE8B}"/>
              </a:ext>
            </a:extLst>
          </p:cNvPr>
          <p:cNvSpPr/>
          <p:nvPr/>
        </p:nvSpPr>
        <p:spPr>
          <a:xfrm>
            <a:off x="4620545" y="2589237"/>
            <a:ext cx="253174" cy="257150"/>
          </a:xfrm>
          <a:custGeom>
            <a:avLst/>
            <a:gdLst>
              <a:gd name="connsiteX0" fmla="*/ 53110 w 284502"/>
              <a:gd name="connsiteY0" fmla="*/ 256158 h 288971"/>
              <a:gd name="connsiteX1" fmla="*/ 75669 w 284502"/>
              <a:gd name="connsiteY1" fmla="*/ 256158 h 288971"/>
              <a:gd name="connsiteX2" fmla="*/ 97044 w 284502"/>
              <a:gd name="connsiteY2" fmla="*/ 256158 h 288971"/>
              <a:gd name="connsiteX3" fmla="*/ 98697 w 284502"/>
              <a:gd name="connsiteY3" fmla="*/ 257759 h 288971"/>
              <a:gd name="connsiteX4" fmla="*/ 98697 w 284502"/>
              <a:gd name="connsiteY4" fmla="*/ 285010 h 288971"/>
              <a:gd name="connsiteX5" fmla="*/ 97290 w 284502"/>
              <a:gd name="connsiteY5" fmla="*/ 286403 h 288971"/>
              <a:gd name="connsiteX6" fmla="*/ 40240 w 284502"/>
              <a:gd name="connsiteY6" fmla="*/ 286194 h 288971"/>
              <a:gd name="connsiteX7" fmla="*/ 10300 w 284502"/>
              <a:gd name="connsiteY7" fmla="*/ 286194 h 288971"/>
              <a:gd name="connsiteX8" fmla="*/ 2272 w 284502"/>
              <a:gd name="connsiteY8" fmla="*/ 286060 h 288971"/>
              <a:gd name="connsiteX9" fmla="*/ 559 w 284502"/>
              <a:gd name="connsiteY9" fmla="*/ 284280 h 288971"/>
              <a:gd name="connsiteX10" fmla="*/ 909 w 284502"/>
              <a:gd name="connsiteY10" fmla="*/ 258794 h 288971"/>
              <a:gd name="connsiteX11" fmla="*/ 1653 w 284502"/>
              <a:gd name="connsiteY11" fmla="*/ 190767 h 288971"/>
              <a:gd name="connsiteX12" fmla="*/ 3702 w 284502"/>
              <a:gd name="connsiteY12" fmla="*/ 188733 h 288971"/>
              <a:gd name="connsiteX13" fmla="*/ 30357 w 284502"/>
              <a:gd name="connsiteY13" fmla="*/ 189046 h 288971"/>
              <a:gd name="connsiteX14" fmla="*/ 31846 w 284502"/>
              <a:gd name="connsiteY14" fmla="*/ 190811 h 288971"/>
              <a:gd name="connsiteX15" fmla="*/ 31295 w 284502"/>
              <a:gd name="connsiteY15" fmla="*/ 232176 h 288971"/>
              <a:gd name="connsiteX16" fmla="*/ 31295 w 284502"/>
              <a:gd name="connsiteY16" fmla="*/ 234120 h 288971"/>
              <a:gd name="connsiteX17" fmla="*/ 32547 w 284502"/>
              <a:gd name="connsiteY17" fmla="*/ 233338 h 288971"/>
              <a:gd name="connsiteX18" fmla="*/ 120616 w 284502"/>
              <a:gd name="connsiteY18" fmla="*/ 144263 h 288971"/>
              <a:gd name="connsiteX19" fmla="*/ 120616 w 284502"/>
              <a:gd name="connsiteY19" fmla="*/ 141984 h 288971"/>
              <a:gd name="connsiteX20" fmla="*/ 44716 w 284502"/>
              <a:gd name="connsiteY20" fmla="*/ 65384 h 288971"/>
              <a:gd name="connsiteX21" fmla="*/ 33492 w 284502"/>
              <a:gd name="connsiteY21" fmla="*/ 53907 h 288971"/>
              <a:gd name="connsiteX22" fmla="*/ 31608 w 284502"/>
              <a:gd name="connsiteY22" fmla="*/ 51717 h 288971"/>
              <a:gd name="connsiteX23" fmla="*/ 31608 w 284502"/>
              <a:gd name="connsiteY23" fmla="*/ 54697 h 288971"/>
              <a:gd name="connsiteX24" fmla="*/ 31541 w 284502"/>
              <a:gd name="connsiteY24" fmla="*/ 98638 h 288971"/>
              <a:gd name="connsiteX25" fmla="*/ 29575 w 284502"/>
              <a:gd name="connsiteY25" fmla="*/ 100508 h 288971"/>
              <a:gd name="connsiteX26" fmla="*/ 3106 w 284502"/>
              <a:gd name="connsiteY26" fmla="*/ 100470 h 288971"/>
              <a:gd name="connsiteX27" fmla="*/ 1311 w 284502"/>
              <a:gd name="connsiteY27" fmla="*/ 98623 h 288971"/>
              <a:gd name="connsiteX28" fmla="*/ 1691 w 284502"/>
              <a:gd name="connsiteY28" fmla="*/ 2756 h 288971"/>
              <a:gd name="connsiteX29" fmla="*/ 3180 w 284502"/>
              <a:gd name="connsiteY29" fmla="*/ 1267 h 288971"/>
              <a:gd name="connsiteX30" fmla="*/ 17882 w 284502"/>
              <a:gd name="connsiteY30" fmla="*/ 1267 h 288971"/>
              <a:gd name="connsiteX31" fmla="*/ 70128 w 284502"/>
              <a:gd name="connsiteY31" fmla="*/ 1393 h 288971"/>
              <a:gd name="connsiteX32" fmla="*/ 97170 w 284502"/>
              <a:gd name="connsiteY32" fmla="*/ 1654 h 288971"/>
              <a:gd name="connsiteX33" fmla="*/ 98660 w 284502"/>
              <a:gd name="connsiteY33" fmla="*/ 3181 h 288971"/>
              <a:gd name="connsiteX34" fmla="*/ 98407 w 284502"/>
              <a:gd name="connsiteY34" fmla="*/ 30424 h 288971"/>
              <a:gd name="connsiteX35" fmla="*/ 96604 w 284502"/>
              <a:gd name="connsiteY35" fmla="*/ 31840 h 288971"/>
              <a:gd name="connsiteX36" fmla="*/ 56431 w 284502"/>
              <a:gd name="connsiteY36" fmla="*/ 31437 h 288971"/>
              <a:gd name="connsiteX37" fmla="*/ 54093 w 284502"/>
              <a:gd name="connsiteY37" fmla="*/ 31437 h 288971"/>
              <a:gd name="connsiteX38" fmla="*/ 64520 w 284502"/>
              <a:gd name="connsiteY38" fmla="*/ 42371 h 288971"/>
              <a:gd name="connsiteX39" fmla="*/ 141790 w 284502"/>
              <a:gd name="connsiteY39" fmla="*/ 120646 h 288971"/>
              <a:gd name="connsiteX40" fmla="*/ 144165 w 284502"/>
              <a:gd name="connsiteY40" fmla="*/ 120393 h 288971"/>
              <a:gd name="connsiteX41" fmla="*/ 190550 w 284502"/>
              <a:gd name="connsiteY41" fmla="*/ 73621 h 288971"/>
              <a:gd name="connsiteX42" fmla="*/ 229278 w 284502"/>
              <a:gd name="connsiteY42" fmla="*/ 32718 h 288971"/>
              <a:gd name="connsiteX43" fmla="*/ 230283 w 284502"/>
              <a:gd name="connsiteY43" fmla="*/ 31050 h 288971"/>
              <a:gd name="connsiteX44" fmla="*/ 217198 w 284502"/>
              <a:gd name="connsiteY44" fmla="*/ 31050 h 288971"/>
              <a:gd name="connsiteX45" fmla="*/ 187802 w 284502"/>
              <a:gd name="connsiteY45" fmla="*/ 30745 h 288971"/>
              <a:gd name="connsiteX46" fmla="*/ 186118 w 284502"/>
              <a:gd name="connsiteY46" fmla="*/ 28994 h 288971"/>
              <a:gd name="connsiteX47" fmla="*/ 186461 w 284502"/>
              <a:gd name="connsiteY47" fmla="*/ 2138 h 288971"/>
              <a:gd name="connsiteX48" fmla="*/ 188077 w 284502"/>
              <a:gd name="connsiteY48" fmla="*/ 559 h 288971"/>
              <a:gd name="connsiteX49" fmla="*/ 260000 w 284502"/>
              <a:gd name="connsiteY49" fmla="*/ 1386 h 288971"/>
              <a:gd name="connsiteX50" fmla="*/ 281747 w 284502"/>
              <a:gd name="connsiteY50" fmla="*/ 1654 h 288971"/>
              <a:gd name="connsiteX51" fmla="*/ 283371 w 284502"/>
              <a:gd name="connsiteY51" fmla="*/ 3270 h 288971"/>
              <a:gd name="connsiteX52" fmla="*/ 283065 w 284502"/>
              <a:gd name="connsiteY52" fmla="*/ 67544 h 288971"/>
              <a:gd name="connsiteX53" fmla="*/ 282916 w 284502"/>
              <a:gd name="connsiteY53" fmla="*/ 100314 h 288971"/>
              <a:gd name="connsiteX54" fmla="*/ 281077 w 284502"/>
              <a:gd name="connsiteY54" fmla="*/ 102146 h 288971"/>
              <a:gd name="connsiteX55" fmla="*/ 254429 w 284502"/>
              <a:gd name="connsiteY55" fmla="*/ 101848 h 288971"/>
              <a:gd name="connsiteX56" fmla="*/ 253081 w 284502"/>
              <a:gd name="connsiteY56" fmla="*/ 99986 h 288971"/>
              <a:gd name="connsiteX57" fmla="*/ 253193 w 284502"/>
              <a:gd name="connsiteY57" fmla="*/ 56856 h 288971"/>
              <a:gd name="connsiteX58" fmla="*/ 253193 w 284502"/>
              <a:gd name="connsiteY58" fmla="*/ 53922 h 288971"/>
              <a:gd name="connsiteX59" fmla="*/ 252694 w 284502"/>
              <a:gd name="connsiteY59" fmla="*/ 53565 h 288971"/>
              <a:gd name="connsiteX60" fmla="*/ 251308 w 284502"/>
              <a:gd name="connsiteY60" fmla="*/ 55337 h 288971"/>
              <a:gd name="connsiteX61" fmla="*/ 222203 w 284502"/>
              <a:gd name="connsiteY61" fmla="*/ 85016 h 288971"/>
              <a:gd name="connsiteX62" fmla="*/ 165600 w 284502"/>
              <a:gd name="connsiteY62" fmla="*/ 142096 h 288971"/>
              <a:gd name="connsiteX63" fmla="*/ 165526 w 284502"/>
              <a:gd name="connsiteY63" fmla="*/ 144628 h 288971"/>
              <a:gd name="connsiteX64" fmla="*/ 251867 w 284502"/>
              <a:gd name="connsiteY64" fmla="*/ 231856 h 288971"/>
              <a:gd name="connsiteX65" fmla="*/ 252969 w 284502"/>
              <a:gd name="connsiteY65" fmla="*/ 232883 h 288971"/>
              <a:gd name="connsiteX66" fmla="*/ 252969 w 284502"/>
              <a:gd name="connsiteY66" fmla="*/ 228765 h 288971"/>
              <a:gd name="connsiteX67" fmla="*/ 252641 w 284502"/>
              <a:gd name="connsiteY67" fmla="*/ 190141 h 288971"/>
              <a:gd name="connsiteX68" fmla="*/ 254407 w 284502"/>
              <a:gd name="connsiteY68" fmla="*/ 188272 h 288971"/>
              <a:gd name="connsiteX69" fmla="*/ 280667 w 284502"/>
              <a:gd name="connsiteY69" fmla="*/ 187966 h 288971"/>
              <a:gd name="connsiteX70" fmla="*/ 282902 w 284502"/>
              <a:gd name="connsiteY70" fmla="*/ 190081 h 288971"/>
              <a:gd name="connsiteX71" fmla="*/ 283713 w 284502"/>
              <a:gd name="connsiteY71" fmla="*/ 255160 h 288971"/>
              <a:gd name="connsiteX72" fmla="*/ 284004 w 284502"/>
              <a:gd name="connsiteY72" fmla="*/ 286798 h 288971"/>
              <a:gd name="connsiteX73" fmla="*/ 282052 w 284502"/>
              <a:gd name="connsiteY73" fmla="*/ 288667 h 288971"/>
              <a:gd name="connsiteX74" fmla="*/ 217220 w 284502"/>
              <a:gd name="connsiteY74" fmla="*/ 287334 h 288971"/>
              <a:gd name="connsiteX75" fmla="*/ 188226 w 284502"/>
              <a:gd name="connsiteY75" fmla="*/ 286991 h 288971"/>
              <a:gd name="connsiteX76" fmla="*/ 186498 w 284502"/>
              <a:gd name="connsiteY76" fmla="*/ 285271 h 288971"/>
              <a:gd name="connsiteX77" fmla="*/ 186833 w 284502"/>
              <a:gd name="connsiteY77" fmla="*/ 258213 h 288971"/>
              <a:gd name="connsiteX78" fmla="*/ 188263 w 284502"/>
              <a:gd name="connsiteY78" fmla="*/ 256828 h 288971"/>
              <a:gd name="connsiteX79" fmla="*/ 218635 w 284502"/>
              <a:gd name="connsiteY79" fmla="*/ 257185 h 288971"/>
              <a:gd name="connsiteX80" fmla="*/ 234611 w 284502"/>
              <a:gd name="connsiteY80" fmla="*/ 256761 h 288971"/>
              <a:gd name="connsiteX81" fmla="*/ 227431 w 284502"/>
              <a:gd name="connsiteY81" fmla="*/ 249954 h 288971"/>
              <a:gd name="connsiteX82" fmla="*/ 144583 w 284502"/>
              <a:gd name="connsiteY82" fmla="*/ 166174 h 288971"/>
              <a:gd name="connsiteX83" fmla="*/ 141924 w 284502"/>
              <a:gd name="connsiteY83" fmla="*/ 166100 h 288971"/>
              <a:gd name="connsiteX84" fmla="*/ 54041 w 284502"/>
              <a:gd name="connsiteY84" fmla="*/ 255137 h 288971"/>
              <a:gd name="connsiteX85" fmla="*/ 53110 w 284502"/>
              <a:gd name="connsiteY85" fmla="*/ 256158 h 28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84502" h="288971">
                <a:moveTo>
                  <a:pt x="53110" y="256158"/>
                </a:moveTo>
                <a:lnTo>
                  <a:pt x="75669" y="256158"/>
                </a:lnTo>
                <a:cubicBezTo>
                  <a:pt x="82796" y="256158"/>
                  <a:pt x="89916" y="256158"/>
                  <a:pt x="97044" y="256158"/>
                </a:cubicBezTo>
                <a:cubicBezTo>
                  <a:pt x="98288" y="256158"/>
                  <a:pt x="98705" y="256433"/>
                  <a:pt x="98697" y="257759"/>
                </a:cubicBezTo>
                <a:cubicBezTo>
                  <a:pt x="98630" y="266845"/>
                  <a:pt x="98645" y="275931"/>
                  <a:pt x="98697" y="285010"/>
                </a:cubicBezTo>
                <a:cubicBezTo>
                  <a:pt x="98697" y="286127"/>
                  <a:pt x="98384" y="286410"/>
                  <a:pt x="97290" y="286403"/>
                </a:cubicBezTo>
                <a:cubicBezTo>
                  <a:pt x="78268" y="286313"/>
                  <a:pt x="59254" y="286276"/>
                  <a:pt x="40240" y="286194"/>
                </a:cubicBezTo>
                <a:cubicBezTo>
                  <a:pt x="30260" y="286194"/>
                  <a:pt x="20280" y="286500"/>
                  <a:pt x="10300" y="286194"/>
                </a:cubicBezTo>
                <a:cubicBezTo>
                  <a:pt x="7626" y="286112"/>
                  <a:pt x="4953" y="286045"/>
                  <a:pt x="2272" y="286060"/>
                </a:cubicBezTo>
                <a:cubicBezTo>
                  <a:pt x="991" y="286045"/>
                  <a:pt x="559" y="285703"/>
                  <a:pt x="559" y="284280"/>
                </a:cubicBezTo>
                <a:cubicBezTo>
                  <a:pt x="737" y="275790"/>
                  <a:pt x="812" y="267292"/>
                  <a:pt x="909" y="258794"/>
                </a:cubicBezTo>
                <a:cubicBezTo>
                  <a:pt x="1177" y="236114"/>
                  <a:pt x="1425" y="213437"/>
                  <a:pt x="1653" y="190767"/>
                </a:cubicBezTo>
                <a:cubicBezTo>
                  <a:pt x="1653" y="189158"/>
                  <a:pt x="2063" y="188704"/>
                  <a:pt x="3702" y="188733"/>
                </a:cubicBezTo>
                <a:cubicBezTo>
                  <a:pt x="12589" y="188922"/>
                  <a:pt x="21474" y="189026"/>
                  <a:pt x="30357" y="189046"/>
                </a:cubicBezTo>
                <a:cubicBezTo>
                  <a:pt x="31846" y="189046"/>
                  <a:pt x="31846" y="189694"/>
                  <a:pt x="31846" y="190811"/>
                </a:cubicBezTo>
                <a:cubicBezTo>
                  <a:pt x="31643" y="204595"/>
                  <a:pt x="31459" y="218383"/>
                  <a:pt x="31295" y="232176"/>
                </a:cubicBezTo>
                <a:cubicBezTo>
                  <a:pt x="31295" y="232816"/>
                  <a:pt x="31295" y="233464"/>
                  <a:pt x="31295" y="234120"/>
                </a:cubicBezTo>
                <a:cubicBezTo>
                  <a:pt x="32040" y="234269"/>
                  <a:pt x="32219" y="233665"/>
                  <a:pt x="32547" y="233338"/>
                </a:cubicBezTo>
                <a:cubicBezTo>
                  <a:pt x="61910" y="203646"/>
                  <a:pt x="91267" y="173955"/>
                  <a:pt x="120616" y="144263"/>
                </a:cubicBezTo>
                <a:cubicBezTo>
                  <a:pt x="121532" y="143339"/>
                  <a:pt x="121532" y="142893"/>
                  <a:pt x="120616" y="141984"/>
                </a:cubicBezTo>
                <a:cubicBezTo>
                  <a:pt x="95294" y="116453"/>
                  <a:pt x="69994" y="90920"/>
                  <a:pt x="44716" y="65384"/>
                </a:cubicBezTo>
                <a:cubicBezTo>
                  <a:pt x="40955" y="61593"/>
                  <a:pt x="37343" y="57624"/>
                  <a:pt x="33492" y="53907"/>
                </a:cubicBezTo>
                <a:cubicBezTo>
                  <a:pt x="32904" y="53341"/>
                  <a:pt x="32420" y="52671"/>
                  <a:pt x="31608" y="51717"/>
                </a:cubicBezTo>
                <a:lnTo>
                  <a:pt x="31608" y="54697"/>
                </a:lnTo>
                <a:cubicBezTo>
                  <a:pt x="31608" y="69339"/>
                  <a:pt x="31504" y="83974"/>
                  <a:pt x="31541" y="98638"/>
                </a:cubicBezTo>
                <a:cubicBezTo>
                  <a:pt x="31541" y="100262"/>
                  <a:pt x="31027" y="100522"/>
                  <a:pt x="29575" y="100508"/>
                </a:cubicBezTo>
                <a:cubicBezTo>
                  <a:pt x="20749" y="100433"/>
                  <a:pt x="11924" y="100403"/>
                  <a:pt x="3106" y="100470"/>
                </a:cubicBezTo>
                <a:cubicBezTo>
                  <a:pt x="1616" y="100470"/>
                  <a:pt x="1303" y="100053"/>
                  <a:pt x="1311" y="98623"/>
                </a:cubicBezTo>
                <a:cubicBezTo>
                  <a:pt x="1475" y="66663"/>
                  <a:pt x="1601" y="34707"/>
                  <a:pt x="1691" y="2756"/>
                </a:cubicBezTo>
                <a:cubicBezTo>
                  <a:pt x="1691" y="1565"/>
                  <a:pt x="1951" y="1207"/>
                  <a:pt x="3180" y="1267"/>
                </a:cubicBezTo>
                <a:cubicBezTo>
                  <a:pt x="8081" y="1267"/>
                  <a:pt x="12989" y="1363"/>
                  <a:pt x="17882" y="1267"/>
                </a:cubicBezTo>
                <a:cubicBezTo>
                  <a:pt x="35302" y="820"/>
                  <a:pt x="52715" y="1386"/>
                  <a:pt x="70128" y="1393"/>
                </a:cubicBezTo>
                <a:cubicBezTo>
                  <a:pt x="79147" y="1393"/>
                  <a:pt x="88159" y="1609"/>
                  <a:pt x="97170" y="1654"/>
                </a:cubicBezTo>
                <a:cubicBezTo>
                  <a:pt x="98392" y="1654"/>
                  <a:pt x="98705" y="1967"/>
                  <a:pt x="98660" y="3181"/>
                </a:cubicBezTo>
                <a:cubicBezTo>
                  <a:pt x="98518" y="12259"/>
                  <a:pt x="98407" y="21346"/>
                  <a:pt x="98407" y="30424"/>
                </a:cubicBezTo>
                <a:cubicBezTo>
                  <a:pt x="98407" y="32018"/>
                  <a:pt x="97610" y="31847"/>
                  <a:pt x="96604" y="31840"/>
                </a:cubicBezTo>
                <a:lnTo>
                  <a:pt x="56431" y="31437"/>
                </a:lnTo>
                <a:lnTo>
                  <a:pt x="54093" y="31437"/>
                </a:lnTo>
                <a:cubicBezTo>
                  <a:pt x="57742" y="35265"/>
                  <a:pt x="61079" y="38885"/>
                  <a:pt x="64520" y="42371"/>
                </a:cubicBezTo>
                <a:cubicBezTo>
                  <a:pt x="90274" y="68467"/>
                  <a:pt x="116030" y="94559"/>
                  <a:pt x="141790" y="120646"/>
                </a:cubicBezTo>
                <a:cubicBezTo>
                  <a:pt x="142959" y="121838"/>
                  <a:pt x="143398" y="121168"/>
                  <a:pt x="144165" y="120393"/>
                </a:cubicBezTo>
                <a:cubicBezTo>
                  <a:pt x="159590" y="104753"/>
                  <a:pt x="174701" y="88815"/>
                  <a:pt x="190550" y="73621"/>
                </a:cubicBezTo>
                <a:cubicBezTo>
                  <a:pt x="204127" y="60588"/>
                  <a:pt x="216356" y="46348"/>
                  <a:pt x="229278" y="32718"/>
                </a:cubicBezTo>
                <a:cubicBezTo>
                  <a:pt x="229650" y="32324"/>
                  <a:pt x="230239" y="32041"/>
                  <a:pt x="230283" y="31050"/>
                </a:cubicBezTo>
                <a:cubicBezTo>
                  <a:pt x="225897" y="31050"/>
                  <a:pt x="221547" y="31050"/>
                  <a:pt x="217198" y="31050"/>
                </a:cubicBezTo>
                <a:cubicBezTo>
                  <a:pt x="207397" y="30953"/>
                  <a:pt x="197603" y="30797"/>
                  <a:pt x="187802" y="30745"/>
                </a:cubicBezTo>
                <a:cubicBezTo>
                  <a:pt x="186401" y="30745"/>
                  <a:pt x="186089" y="30350"/>
                  <a:pt x="186118" y="28994"/>
                </a:cubicBezTo>
                <a:cubicBezTo>
                  <a:pt x="186288" y="20057"/>
                  <a:pt x="186401" y="11105"/>
                  <a:pt x="186461" y="2138"/>
                </a:cubicBezTo>
                <a:cubicBezTo>
                  <a:pt x="186461" y="872"/>
                  <a:pt x="186751" y="544"/>
                  <a:pt x="188077" y="559"/>
                </a:cubicBezTo>
                <a:cubicBezTo>
                  <a:pt x="212054" y="872"/>
                  <a:pt x="236028" y="1147"/>
                  <a:pt x="260000" y="1386"/>
                </a:cubicBezTo>
                <a:cubicBezTo>
                  <a:pt x="267246" y="1468"/>
                  <a:pt x="274493" y="1609"/>
                  <a:pt x="281747" y="1654"/>
                </a:cubicBezTo>
                <a:cubicBezTo>
                  <a:pt x="282998" y="1654"/>
                  <a:pt x="283356" y="1967"/>
                  <a:pt x="283371" y="3270"/>
                </a:cubicBezTo>
                <a:cubicBezTo>
                  <a:pt x="283587" y="24697"/>
                  <a:pt x="283229" y="46117"/>
                  <a:pt x="283065" y="67544"/>
                </a:cubicBezTo>
                <a:cubicBezTo>
                  <a:pt x="282976" y="78467"/>
                  <a:pt x="282926" y="89390"/>
                  <a:pt x="282916" y="100314"/>
                </a:cubicBezTo>
                <a:cubicBezTo>
                  <a:pt x="282916" y="101803"/>
                  <a:pt x="282566" y="102176"/>
                  <a:pt x="281077" y="102146"/>
                </a:cubicBezTo>
                <a:cubicBezTo>
                  <a:pt x="272199" y="101975"/>
                  <a:pt x="263314" y="101856"/>
                  <a:pt x="254429" y="101848"/>
                </a:cubicBezTo>
                <a:cubicBezTo>
                  <a:pt x="252753" y="101848"/>
                  <a:pt x="253073" y="100917"/>
                  <a:pt x="253081" y="99986"/>
                </a:cubicBezTo>
                <a:cubicBezTo>
                  <a:pt x="253111" y="85588"/>
                  <a:pt x="253148" y="71211"/>
                  <a:pt x="253193" y="56856"/>
                </a:cubicBezTo>
                <a:lnTo>
                  <a:pt x="253193" y="53922"/>
                </a:lnTo>
                <a:lnTo>
                  <a:pt x="252694" y="53565"/>
                </a:lnTo>
                <a:cubicBezTo>
                  <a:pt x="252267" y="54182"/>
                  <a:pt x="251804" y="54774"/>
                  <a:pt x="251308" y="55337"/>
                </a:cubicBezTo>
                <a:cubicBezTo>
                  <a:pt x="241621" y="65267"/>
                  <a:pt x="231920" y="75161"/>
                  <a:pt x="222203" y="85016"/>
                </a:cubicBezTo>
                <a:cubicBezTo>
                  <a:pt x="203375" y="104068"/>
                  <a:pt x="184508" y="123094"/>
                  <a:pt x="165600" y="142096"/>
                </a:cubicBezTo>
                <a:cubicBezTo>
                  <a:pt x="164647" y="143056"/>
                  <a:pt x="164438" y="143541"/>
                  <a:pt x="165526" y="144628"/>
                </a:cubicBezTo>
                <a:cubicBezTo>
                  <a:pt x="194324" y="173679"/>
                  <a:pt x="223104" y="202755"/>
                  <a:pt x="251867" y="231856"/>
                </a:cubicBezTo>
                <a:cubicBezTo>
                  <a:pt x="252128" y="232116"/>
                  <a:pt x="252411" y="232362"/>
                  <a:pt x="252969" y="232883"/>
                </a:cubicBezTo>
                <a:cubicBezTo>
                  <a:pt x="252969" y="231290"/>
                  <a:pt x="252969" y="230024"/>
                  <a:pt x="252969" y="228765"/>
                </a:cubicBezTo>
                <a:cubicBezTo>
                  <a:pt x="252872" y="215888"/>
                  <a:pt x="252790" y="203011"/>
                  <a:pt x="252641" y="190141"/>
                </a:cubicBezTo>
                <a:cubicBezTo>
                  <a:pt x="252641" y="188741"/>
                  <a:pt x="252857" y="188272"/>
                  <a:pt x="254407" y="188272"/>
                </a:cubicBezTo>
                <a:cubicBezTo>
                  <a:pt x="263160" y="188272"/>
                  <a:pt x="271914" y="188170"/>
                  <a:pt x="280667" y="187966"/>
                </a:cubicBezTo>
                <a:cubicBezTo>
                  <a:pt x="282350" y="187929"/>
                  <a:pt x="282857" y="188301"/>
                  <a:pt x="282902" y="190081"/>
                </a:cubicBezTo>
                <a:cubicBezTo>
                  <a:pt x="283073" y="211777"/>
                  <a:pt x="283028" y="233479"/>
                  <a:pt x="283713" y="255160"/>
                </a:cubicBezTo>
                <a:cubicBezTo>
                  <a:pt x="284056" y="265720"/>
                  <a:pt x="283579" y="276259"/>
                  <a:pt x="284004" y="286798"/>
                </a:cubicBezTo>
                <a:cubicBezTo>
                  <a:pt x="284071" y="288406"/>
                  <a:pt x="283557" y="288704"/>
                  <a:pt x="282052" y="288667"/>
                </a:cubicBezTo>
                <a:cubicBezTo>
                  <a:pt x="260454" y="288056"/>
                  <a:pt x="238856" y="287349"/>
                  <a:pt x="217220" y="287334"/>
                </a:cubicBezTo>
                <a:cubicBezTo>
                  <a:pt x="207538" y="287334"/>
                  <a:pt x="197856" y="287066"/>
                  <a:pt x="188226" y="286991"/>
                </a:cubicBezTo>
                <a:cubicBezTo>
                  <a:pt x="186863" y="286991"/>
                  <a:pt x="186476" y="286656"/>
                  <a:pt x="186498" y="285271"/>
                </a:cubicBezTo>
                <a:cubicBezTo>
                  <a:pt x="186672" y="276254"/>
                  <a:pt x="186784" y="267235"/>
                  <a:pt x="186833" y="258213"/>
                </a:cubicBezTo>
                <a:cubicBezTo>
                  <a:pt x="186833" y="257089"/>
                  <a:pt x="187169" y="256806"/>
                  <a:pt x="188263" y="256828"/>
                </a:cubicBezTo>
                <a:cubicBezTo>
                  <a:pt x="198387" y="256977"/>
                  <a:pt x="208512" y="257096"/>
                  <a:pt x="218635" y="257185"/>
                </a:cubicBezTo>
                <a:cubicBezTo>
                  <a:pt x="223849" y="257230"/>
                  <a:pt x="229025" y="257185"/>
                  <a:pt x="234611" y="256761"/>
                </a:cubicBezTo>
                <a:cubicBezTo>
                  <a:pt x="232212" y="254527"/>
                  <a:pt x="229747" y="252292"/>
                  <a:pt x="227431" y="249954"/>
                </a:cubicBezTo>
                <a:cubicBezTo>
                  <a:pt x="199815" y="222049"/>
                  <a:pt x="172199" y="194123"/>
                  <a:pt x="144583" y="166174"/>
                </a:cubicBezTo>
                <a:cubicBezTo>
                  <a:pt x="143577" y="165154"/>
                  <a:pt x="143093" y="164953"/>
                  <a:pt x="141924" y="166100"/>
                </a:cubicBezTo>
                <a:cubicBezTo>
                  <a:pt x="112664" y="195806"/>
                  <a:pt x="83370" y="225486"/>
                  <a:pt x="54041" y="255137"/>
                </a:cubicBezTo>
                <a:cubicBezTo>
                  <a:pt x="53840" y="255361"/>
                  <a:pt x="53631" y="255599"/>
                  <a:pt x="53110" y="25615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iSHEJI-37">
            <a:extLst>
              <a:ext uri="{FF2B5EF4-FFF2-40B4-BE49-F238E27FC236}">
                <a16:creationId xmlns:a16="http://schemas.microsoft.com/office/drawing/2014/main" id="{639850C9-02C6-AA22-2F08-698CC32370D4}"/>
              </a:ext>
            </a:extLst>
          </p:cNvPr>
          <p:cNvSpPr/>
          <p:nvPr/>
        </p:nvSpPr>
        <p:spPr>
          <a:xfrm>
            <a:off x="4620545" y="4583574"/>
            <a:ext cx="253174" cy="257150"/>
          </a:xfrm>
          <a:custGeom>
            <a:avLst/>
            <a:gdLst>
              <a:gd name="connsiteX0" fmla="*/ 53110 w 284502"/>
              <a:gd name="connsiteY0" fmla="*/ 256158 h 288971"/>
              <a:gd name="connsiteX1" fmla="*/ 75669 w 284502"/>
              <a:gd name="connsiteY1" fmla="*/ 256158 h 288971"/>
              <a:gd name="connsiteX2" fmla="*/ 97044 w 284502"/>
              <a:gd name="connsiteY2" fmla="*/ 256158 h 288971"/>
              <a:gd name="connsiteX3" fmla="*/ 98697 w 284502"/>
              <a:gd name="connsiteY3" fmla="*/ 257759 h 288971"/>
              <a:gd name="connsiteX4" fmla="*/ 98697 w 284502"/>
              <a:gd name="connsiteY4" fmla="*/ 285010 h 288971"/>
              <a:gd name="connsiteX5" fmla="*/ 97290 w 284502"/>
              <a:gd name="connsiteY5" fmla="*/ 286403 h 288971"/>
              <a:gd name="connsiteX6" fmla="*/ 40240 w 284502"/>
              <a:gd name="connsiteY6" fmla="*/ 286194 h 288971"/>
              <a:gd name="connsiteX7" fmla="*/ 10300 w 284502"/>
              <a:gd name="connsiteY7" fmla="*/ 286194 h 288971"/>
              <a:gd name="connsiteX8" fmla="*/ 2272 w 284502"/>
              <a:gd name="connsiteY8" fmla="*/ 286060 h 288971"/>
              <a:gd name="connsiteX9" fmla="*/ 559 w 284502"/>
              <a:gd name="connsiteY9" fmla="*/ 284280 h 288971"/>
              <a:gd name="connsiteX10" fmla="*/ 909 w 284502"/>
              <a:gd name="connsiteY10" fmla="*/ 258794 h 288971"/>
              <a:gd name="connsiteX11" fmla="*/ 1653 w 284502"/>
              <a:gd name="connsiteY11" fmla="*/ 190767 h 288971"/>
              <a:gd name="connsiteX12" fmla="*/ 3702 w 284502"/>
              <a:gd name="connsiteY12" fmla="*/ 188733 h 288971"/>
              <a:gd name="connsiteX13" fmla="*/ 30357 w 284502"/>
              <a:gd name="connsiteY13" fmla="*/ 189046 h 288971"/>
              <a:gd name="connsiteX14" fmla="*/ 31846 w 284502"/>
              <a:gd name="connsiteY14" fmla="*/ 190811 h 288971"/>
              <a:gd name="connsiteX15" fmla="*/ 31295 w 284502"/>
              <a:gd name="connsiteY15" fmla="*/ 232176 h 288971"/>
              <a:gd name="connsiteX16" fmla="*/ 31295 w 284502"/>
              <a:gd name="connsiteY16" fmla="*/ 234120 h 288971"/>
              <a:gd name="connsiteX17" fmla="*/ 32547 w 284502"/>
              <a:gd name="connsiteY17" fmla="*/ 233338 h 288971"/>
              <a:gd name="connsiteX18" fmla="*/ 120616 w 284502"/>
              <a:gd name="connsiteY18" fmla="*/ 144263 h 288971"/>
              <a:gd name="connsiteX19" fmla="*/ 120616 w 284502"/>
              <a:gd name="connsiteY19" fmla="*/ 141984 h 288971"/>
              <a:gd name="connsiteX20" fmla="*/ 44716 w 284502"/>
              <a:gd name="connsiteY20" fmla="*/ 65384 h 288971"/>
              <a:gd name="connsiteX21" fmla="*/ 33492 w 284502"/>
              <a:gd name="connsiteY21" fmla="*/ 53907 h 288971"/>
              <a:gd name="connsiteX22" fmla="*/ 31608 w 284502"/>
              <a:gd name="connsiteY22" fmla="*/ 51717 h 288971"/>
              <a:gd name="connsiteX23" fmla="*/ 31608 w 284502"/>
              <a:gd name="connsiteY23" fmla="*/ 54697 h 288971"/>
              <a:gd name="connsiteX24" fmla="*/ 31541 w 284502"/>
              <a:gd name="connsiteY24" fmla="*/ 98638 h 288971"/>
              <a:gd name="connsiteX25" fmla="*/ 29575 w 284502"/>
              <a:gd name="connsiteY25" fmla="*/ 100508 h 288971"/>
              <a:gd name="connsiteX26" fmla="*/ 3106 w 284502"/>
              <a:gd name="connsiteY26" fmla="*/ 100470 h 288971"/>
              <a:gd name="connsiteX27" fmla="*/ 1311 w 284502"/>
              <a:gd name="connsiteY27" fmla="*/ 98623 h 288971"/>
              <a:gd name="connsiteX28" fmla="*/ 1691 w 284502"/>
              <a:gd name="connsiteY28" fmla="*/ 2756 h 288971"/>
              <a:gd name="connsiteX29" fmla="*/ 3180 w 284502"/>
              <a:gd name="connsiteY29" fmla="*/ 1267 h 288971"/>
              <a:gd name="connsiteX30" fmla="*/ 17882 w 284502"/>
              <a:gd name="connsiteY30" fmla="*/ 1267 h 288971"/>
              <a:gd name="connsiteX31" fmla="*/ 70128 w 284502"/>
              <a:gd name="connsiteY31" fmla="*/ 1393 h 288971"/>
              <a:gd name="connsiteX32" fmla="*/ 97170 w 284502"/>
              <a:gd name="connsiteY32" fmla="*/ 1654 h 288971"/>
              <a:gd name="connsiteX33" fmla="*/ 98660 w 284502"/>
              <a:gd name="connsiteY33" fmla="*/ 3181 h 288971"/>
              <a:gd name="connsiteX34" fmla="*/ 98407 w 284502"/>
              <a:gd name="connsiteY34" fmla="*/ 30424 h 288971"/>
              <a:gd name="connsiteX35" fmla="*/ 96604 w 284502"/>
              <a:gd name="connsiteY35" fmla="*/ 31840 h 288971"/>
              <a:gd name="connsiteX36" fmla="*/ 56431 w 284502"/>
              <a:gd name="connsiteY36" fmla="*/ 31437 h 288971"/>
              <a:gd name="connsiteX37" fmla="*/ 54093 w 284502"/>
              <a:gd name="connsiteY37" fmla="*/ 31437 h 288971"/>
              <a:gd name="connsiteX38" fmla="*/ 64520 w 284502"/>
              <a:gd name="connsiteY38" fmla="*/ 42371 h 288971"/>
              <a:gd name="connsiteX39" fmla="*/ 141790 w 284502"/>
              <a:gd name="connsiteY39" fmla="*/ 120646 h 288971"/>
              <a:gd name="connsiteX40" fmla="*/ 144165 w 284502"/>
              <a:gd name="connsiteY40" fmla="*/ 120393 h 288971"/>
              <a:gd name="connsiteX41" fmla="*/ 190550 w 284502"/>
              <a:gd name="connsiteY41" fmla="*/ 73621 h 288971"/>
              <a:gd name="connsiteX42" fmla="*/ 229278 w 284502"/>
              <a:gd name="connsiteY42" fmla="*/ 32718 h 288971"/>
              <a:gd name="connsiteX43" fmla="*/ 230283 w 284502"/>
              <a:gd name="connsiteY43" fmla="*/ 31050 h 288971"/>
              <a:gd name="connsiteX44" fmla="*/ 217198 w 284502"/>
              <a:gd name="connsiteY44" fmla="*/ 31050 h 288971"/>
              <a:gd name="connsiteX45" fmla="*/ 187802 w 284502"/>
              <a:gd name="connsiteY45" fmla="*/ 30745 h 288971"/>
              <a:gd name="connsiteX46" fmla="*/ 186118 w 284502"/>
              <a:gd name="connsiteY46" fmla="*/ 28994 h 288971"/>
              <a:gd name="connsiteX47" fmla="*/ 186461 w 284502"/>
              <a:gd name="connsiteY47" fmla="*/ 2138 h 288971"/>
              <a:gd name="connsiteX48" fmla="*/ 188077 w 284502"/>
              <a:gd name="connsiteY48" fmla="*/ 559 h 288971"/>
              <a:gd name="connsiteX49" fmla="*/ 260000 w 284502"/>
              <a:gd name="connsiteY49" fmla="*/ 1386 h 288971"/>
              <a:gd name="connsiteX50" fmla="*/ 281747 w 284502"/>
              <a:gd name="connsiteY50" fmla="*/ 1654 h 288971"/>
              <a:gd name="connsiteX51" fmla="*/ 283371 w 284502"/>
              <a:gd name="connsiteY51" fmla="*/ 3270 h 288971"/>
              <a:gd name="connsiteX52" fmla="*/ 283065 w 284502"/>
              <a:gd name="connsiteY52" fmla="*/ 67544 h 288971"/>
              <a:gd name="connsiteX53" fmla="*/ 282916 w 284502"/>
              <a:gd name="connsiteY53" fmla="*/ 100314 h 288971"/>
              <a:gd name="connsiteX54" fmla="*/ 281077 w 284502"/>
              <a:gd name="connsiteY54" fmla="*/ 102146 h 288971"/>
              <a:gd name="connsiteX55" fmla="*/ 254429 w 284502"/>
              <a:gd name="connsiteY55" fmla="*/ 101848 h 288971"/>
              <a:gd name="connsiteX56" fmla="*/ 253081 w 284502"/>
              <a:gd name="connsiteY56" fmla="*/ 99986 h 288971"/>
              <a:gd name="connsiteX57" fmla="*/ 253193 w 284502"/>
              <a:gd name="connsiteY57" fmla="*/ 56856 h 288971"/>
              <a:gd name="connsiteX58" fmla="*/ 253193 w 284502"/>
              <a:gd name="connsiteY58" fmla="*/ 53922 h 288971"/>
              <a:gd name="connsiteX59" fmla="*/ 252694 w 284502"/>
              <a:gd name="connsiteY59" fmla="*/ 53565 h 288971"/>
              <a:gd name="connsiteX60" fmla="*/ 251308 w 284502"/>
              <a:gd name="connsiteY60" fmla="*/ 55337 h 288971"/>
              <a:gd name="connsiteX61" fmla="*/ 222203 w 284502"/>
              <a:gd name="connsiteY61" fmla="*/ 85016 h 288971"/>
              <a:gd name="connsiteX62" fmla="*/ 165600 w 284502"/>
              <a:gd name="connsiteY62" fmla="*/ 142096 h 288971"/>
              <a:gd name="connsiteX63" fmla="*/ 165526 w 284502"/>
              <a:gd name="connsiteY63" fmla="*/ 144628 h 288971"/>
              <a:gd name="connsiteX64" fmla="*/ 251867 w 284502"/>
              <a:gd name="connsiteY64" fmla="*/ 231856 h 288971"/>
              <a:gd name="connsiteX65" fmla="*/ 252969 w 284502"/>
              <a:gd name="connsiteY65" fmla="*/ 232883 h 288971"/>
              <a:gd name="connsiteX66" fmla="*/ 252969 w 284502"/>
              <a:gd name="connsiteY66" fmla="*/ 228765 h 288971"/>
              <a:gd name="connsiteX67" fmla="*/ 252641 w 284502"/>
              <a:gd name="connsiteY67" fmla="*/ 190141 h 288971"/>
              <a:gd name="connsiteX68" fmla="*/ 254407 w 284502"/>
              <a:gd name="connsiteY68" fmla="*/ 188272 h 288971"/>
              <a:gd name="connsiteX69" fmla="*/ 280667 w 284502"/>
              <a:gd name="connsiteY69" fmla="*/ 187966 h 288971"/>
              <a:gd name="connsiteX70" fmla="*/ 282902 w 284502"/>
              <a:gd name="connsiteY70" fmla="*/ 190081 h 288971"/>
              <a:gd name="connsiteX71" fmla="*/ 283713 w 284502"/>
              <a:gd name="connsiteY71" fmla="*/ 255160 h 288971"/>
              <a:gd name="connsiteX72" fmla="*/ 284004 w 284502"/>
              <a:gd name="connsiteY72" fmla="*/ 286798 h 288971"/>
              <a:gd name="connsiteX73" fmla="*/ 282052 w 284502"/>
              <a:gd name="connsiteY73" fmla="*/ 288667 h 288971"/>
              <a:gd name="connsiteX74" fmla="*/ 217220 w 284502"/>
              <a:gd name="connsiteY74" fmla="*/ 287334 h 288971"/>
              <a:gd name="connsiteX75" fmla="*/ 188226 w 284502"/>
              <a:gd name="connsiteY75" fmla="*/ 286991 h 288971"/>
              <a:gd name="connsiteX76" fmla="*/ 186498 w 284502"/>
              <a:gd name="connsiteY76" fmla="*/ 285271 h 288971"/>
              <a:gd name="connsiteX77" fmla="*/ 186833 w 284502"/>
              <a:gd name="connsiteY77" fmla="*/ 258213 h 288971"/>
              <a:gd name="connsiteX78" fmla="*/ 188263 w 284502"/>
              <a:gd name="connsiteY78" fmla="*/ 256828 h 288971"/>
              <a:gd name="connsiteX79" fmla="*/ 218635 w 284502"/>
              <a:gd name="connsiteY79" fmla="*/ 257185 h 288971"/>
              <a:gd name="connsiteX80" fmla="*/ 234611 w 284502"/>
              <a:gd name="connsiteY80" fmla="*/ 256761 h 288971"/>
              <a:gd name="connsiteX81" fmla="*/ 227431 w 284502"/>
              <a:gd name="connsiteY81" fmla="*/ 249954 h 288971"/>
              <a:gd name="connsiteX82" fmla="*/ 144583 w 284502"/>
              <a:gd name="connsiteY82" fmla="*/ 166174 h 288971"/>
              <a:gd name="connsiteX83" fmla="*/ 141924 w 284502"/>
              <a:gd name="connsiteY83" fmla="*/ 166100 h 288971"/>
              <a:gd name="connsiteX84" fmla="*/ 54041 w 284502"/>
              <a:gd name="connsiteY84" fmla="*/ 255137 h 288971"/>
              <a:gd name="connsiteX85" fmla="*/ 53110 w 284502"/>
              <a:gd name="connsiteY85" fmla="*/ 256158 h 28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84502" h="288971">
                <a:moveTo>
                  <a:pt x="53110" y="256158"/>
                </a:moveTo>
                <a:lnTo>
                  <a:pt x="75669" y="256158"/>
                </a:lnTo>
                <a:cubicBezTo>
                  <a:pt x="82796" y="256158"/>
                  <a:pt x="89916" y="256158"/>
                  <a:pt x="97044" y="256158"/>
                </a:cubicBezTo>
                <a:cubicBezTo>
                  <a:pt x="98288" y="256158"/>
                  <a:pt x="98705" y="256433"/>
                  <a:pt x="98697" y="257759"/>
                </a:cubicBezTo>
                <a:cubicBezTo>
                  <a:pt x="98630" y="266845"/>
                  <a:pt x="98645" y="275931"/>
                  <a:pt x="98697" y="285010"/>
                </a:cubicBezTo>
                <a:cubicBezTo>
                  <a:pt x="98697" y="286127"/>
                  <a:pt x="98384" y="286410"/>
                  <a:pt x="97290" y="286403"/>
                </a:cubicBezTo>
                <a:cubicBezTo>
                  <a:pt x="78268" y="286313"/>
                  <a:pt x="59254" y="286276"/>
                  <a:pt x="40240" y="286194"/>
                </a:cubicBezTo>
                <a:cubicBezTo>
                  <a:pt x="30260" y="286194"/>
                  <a:pt x="20280" y="286500"/>
                  <a:pt x="10300" y="286194"/>
                </a:cubicBezTo>
                <a:cubicBezTo>
                  <a:pt x="7626" y="286112"/>
                  <a:pt x="4953" y="286045"/>
                  <a:pt x="2272" y="286060"/>
                </a:cubicBezTo>
                <a:cubicBezTo>
                  <a:pt x="991" y="286045"/>
                  <a:pt x="559" y="285703"/>
                  <a:pt x="559" y="284280"/>
                </a:cubicBezTo>
                <a:cubicBezTo>
                  <a:pt x="737" y="275790"/>
                  <a:pt x="812" y="267292"/>
                  <a:pt x="909" y="258794"/>
                </a:cubicBezTo>
                <a:cubicBezTo>
                  <a:pt x="1177" y="236114"/>
                  <a:pt x="1425" y="213437"/>
                  <a:pt x="1653" y="190767"/>
                </a:cubicBezTo>
                <a:cubicBezTo>
                  <a:pt x="1653" y="189158"/>
                  <a:pt x="2063" y="188704"/>
                  <a:pt x="3702" y="188733"/>
                </a:cubicBezTo>
                <a:cubicBezTo>
                  <a:pt x="12589" y="188922"/>
                  <a:pt x="21474" y="189026"/>
                  <a:pt x="30357" y="189046"/>
                </a:cubicBezTo>
                <a:cubicBezTo>
                  <a:pt x="31846" y="189046"/>
                  <a:pt x="31846" y="189694"/>
                  <a:pt x="31846" y="190811"/>
                </a:cubicBezTo>
                <a:cubicBezTo>
                  <a:pt x="31643" y="204595"/>
                  <a:pt x="31459" y="218383"/>
                  <a:pt x="31295" y="232176"/>
                </a:cubicBezTo>
                <a:cubicBezTo>
                  <a:pt x="31295" y="232816"/>
                  <a:pt x="31295" y="233464"/>
                  <a:pt x="31295" y="234120"/>
                </a:cubicBezTo>
                <a:cubicBezTo>
                  <a:pt x="32040" y="234269"/>
                  <a:pt x="32219" y="233665"/>
                  <a:pt x="32547" y="233338"/>
                </a:cubicBezTo>
                <a:cubicBezTo>
                  <a:pt x="61910" y="203646"/>
                  <a:pt x="91267" y="173955"/>
                  <a:pt x="120616" y="144263"/>
                </a:cubicBezTo>
                <a:cubicBezTo>
                  <a:pt x="121532" y="143339"/>
                  <a:pt x="121532" y="142893"/>
                  <a:pt x="120616" y="141984"/>
                </a:cubicBezTo>
                <a:cubicBezTo>
                  <a:pt x="95294" y="116453"/>
                  <a:pt x="69994" y="90920"/>
                  <a:pt x="44716" y="65384"/>
                </a:cubicBezTo>
                <a:cubicBezTo>
                  <a:pt x="40955" y="61593"/>
                  <a:pt x="37343" y="57624"/>
                  <a:pt x="33492" y="53907"/>
                </a:cubicBezTo>
                <a:cubicBezTo>
                  <a:pt x="32904" y="53341"/>
                  <a:pt x="32420" y="52671"/>
                  <a:pt x="31608" y="51717"/>
                </a:cubicBezTo>
                <a:lnTo>
                  <a:pt x="31608" y="54697"/>
                </a:lnTo>
                <a:cubicBezTo>
                  <a:pt x="31608" y="69339"/>
                  <a:pt x="31504" y="83974"/>
                  <a:pt x="31541" y="98638"/>
                </a:cubicBezTo>
                <a:cubicBezTo>
                  <a:pt x="31541" y="100262"/>
                  <a:pt x="31027" y="100522"/>
                  <a:pt x="29575" y="100508"/>
                </a:cubicBezTo>
                <a:cubicBezTo>
                  <a:pt x="20749" y="100433"/>
                  <a:pt x="11924" y="100403"/>
                  <a:pt x="3106" y="100470"/>
                </a:cubicBezTo>
                <a:cubicBezTo>
                  <a:pt x="1616" y="100470"/>
                  <a:pt x="1303" y="100053"/>
                  <a:pt x="1311" y="98623"/>
                </a:cubicBezTo>
                <a:cubicBezTo>
                  <a:pt x="1475" y="66663"/>
                  <a:pt x="1601" y="34707"/>
                  <a:pt x="1691" y="2756"/>
                </a:cubicBezTo>
                <a:cubicBezTo>
                  <a:pt x="1691" y="1565"/>
                  <a:pt x="1951" y="1207"/>
                  <a:pt x="3180" y="1267"/>
                </a:cubicBezTo>
                <a:cubicBezTo>
                  <a:pt x="8081" y="1267"/>
                  <a:pt x="12989" y="1363"/>
                  <a:pt x="17882" y="1267"/>
                </a:cubicBezTo>
                <a:cubicBezTo>
                  <a:pt x="35302" y="820"/>
                  <a:pt x="52715" y="1386"/>
                  <a:pt x="70128" y="1393"/>
                </a:cubicBezTo>
                <a:cubicBezTo>
                  <a:pt x="79147" y="1393"/>
                  <a:pt x="88159" y="1609"/>
                  <a:pt x="97170" y="1654"/>
                </a:cubicBezTo>
                <a:cubicBezTo>
                  <a:pt x="98392" y="1654"/>
                  <a:pt x="98705" y="1967"/>
                  <a:pt x="98660" y="3181"/>
                </a:cubicBezTo>
                <a:cubicBezTo>
                  <a:pt x="98518" y="12259"/>
                  <a:pt x="98407" y="21346"/>
                  <a:pt x="98407" y="30424"/>
                </a:cubicBezTo>
                <a:cubicBezTo>
                  <a:pt x="98407" y="32018"/>
                  <a:pt x="97610" y="31847"/>
                  <a:pt x="96604" y="31840"/>
                </a:cubicBezTo>
                <a:lnTo>
                  <a:pt x="56431" y="31437"/>
                </a:lnTo>
                <a:lnTo>
                  <a:pt x="54093" y="31437"/>
                </a:lnTo>
                <a:cubicBezTo>
                  <a:pt x="57742" y="35265"/>
                  <a:pt x="61079" y="38885"/>
                  <a:pt x="64520" y="42371"/>
                </a:cubicBezTo>
                <a:cubicBezTo>
                  <a:pt x="90274" y="68467"/>
                  <a:pt x="116030" y="94559"/>
                  <a:pt x="141790" y="120646"/>
                </a:cubicBezTo>
                <a:cubicBezTo>
                  <a:pt x="142959" y="121838"/>
                  <a:pt x="143398" y="121168"/>
                  <a:pt x="144165" y="120393"/>
                </a:cubicBezTo>
                <a:cubicBezTo>
                  <a:pt x="159590" y="104753"/>
                  <a:pt x="174701" y="88815"/>
                  <a:pt x="190550" y="73621"/>
                </a:cubicBezTo>
                <a:cubicBezTo>
                  <a:pt x="204127" y="60588"/>
                  <a:pt x="216356" y="46348"/>
                  <a:pt x="229278" y="32718"/>
                </a:cubicBezTo>
                <a:cubicBezTo>
                  <a:pt x="229650" y="32324"/>
                  <a:pt x="230239" y="32041"/>
                  <a:pt x="230283" y="31050"/>
                </a:cubicBezTo>
                <a:cubicBezTo>
                  <a:pt x="225897" y="31050"/>
                  <a:pt x="221547" y="31050"/>
                  <a:pt x="217198" y="31050"/>
                </a:cubicBezTo>
                <a:cubicBezTo>
                  <a:pt x="207397" y="30953"/>
                  <a:pt x="197603" y="30797"/>
                  <a:pt x="187802" y="30745"/>
                </a:cubicBezTo>
                <a:cubicBezTo>
                  <a:pt x="186401" y="30745"/>
                  <a:pt x="186089" y="30350"/>
                  <a:pt x="186118" y="28994"/>
                </a:cubicBezTo>
                <a:cubicBezTo>
                  <a:pt x="186288" y="20057"/>
                  <a:pt x="186401" y="11105"/>
                  <a:pt x="186461" y="2138"/>
                </a:cubicBezTo>
                <a:cubicBezTo>
                  <a:pt x="186461" y="872"/>
                  <a:pt x="186751" y="544"/>
                  <a:pt x="188077" y="559"/>
                </a:cubicBezTo>
                <a:cubicBezTo>
                  <a:pt x="212054" y="872"/>
                  <a:pt x="236028" y="1147"/>
                  <a:pt x="260000" y="1386"/>
                </a:cubicBezTo>
                <a:cubicBezTo>
                  <a:pt x="267246" y="1468"/>
                  <a:pt x="274493" y="1609"/>
                  <a:pt x="281747" y="1654"/>
                </a:cubicBezTo>
                <a:cubicBezTo>
                  <a:pt x="282998" y="1654"/>
                  <a:pt x="283356" y="1967"/>
                  <a:pt x="283371" y="3270"/>
                </a:cubicBezTo>
                <a:cubicBezTo>
                  <a:pt x="283587" y="24697"/>
                  <a:pt x="283229" y="46117"/>
                  <a:pt x="283065" y="67544"/>
                </a:cubicBezTo>
                <a:cubicBezTo>
                  <a:pt x="282976" y="78467"/>
                  <a:pt x="282926" y="89390"/>
                  <a:pt x="282916" y="100314"/>
                </a:cubicBezTo>
                <a:cubicBezTo>
                  <a:pt x="282916" y="101803"/>
                  <a:pt x="282566" y="102176"/>
                  <a:pt x="281077" y="102146"/>
                </a:cubicBezTo>
                <a:cubicBezTo>
                  <a:pt x="272199" y="101975"/>
                  <a:pt x="263314" y="101856"/>
                  <a:pt x="254429" y="101848"/>
                </a:cubicBezTo>
                <a:cubicBezTo>
                  <a:pt x="252753" y="101848"/>
                  <a:pt x="253073" y="100917"/>
                  <a:pt x="253081" y="99986"/>
                </a:cubicBezTo>
                <a:cubicBezTo>
                  <a:pt x="253111" y="85588"/>
                  <a:pt x="253148" y="71211"/>
                  <a:pt x="253193" y="56856"/>
                </a:cubicBezTo>
                <a:lnTo>
                  <a:pt x="253193" y="53922"/>
                </a:lnTo>
                <a:lnTo>
                  <a:pt x="252694" y="53565"/>
                </a:lnTo>
                <a:cubicBezTo>
                  <a:pt x="252267" y="54182"/>
                  <a:pt x="251804" y="54774"/>
                  <a:pt x="251308" y="55337"/>
                </a:cubicBezTo>
                <a:cubicBezTo>
                  <a:pt x="241621" y="65267"/>
                  <a:pt x="231920" y="75161"/>
                  <a:pt x="222203" y="85016"/>
                </a:cubicBezTo>
                <a:cubicBezTo>
                  <a:pt x="203375" y="104068"/>
                  <a:pt x="184508" y="123094"/>
                  <a:pt x="165600" y="142096"/>
                </a:cubicBezTo>
                <a:cubicBezTo>
                  <a:pt x="164647" y="143056"/>
                  <a:pt x="164438" y="143541"/>
                  <a:pt x="165526" y="144628"/>
                </a:cubicBezTo>
                <a:cubicBezTo>
                  <a:pt x="194324" y="173679"/>
                  <a:pt x="223104" y="202755"/>
                  <a:pt x="251867" y="231856"/>
                </a:cubicBezTo>
                <a:cubicBezTo>
                  <a:pt x="252128" y="232116"/>
                  <a:pt x="252411" y="232362"/>
                  <a:pt x="252969" y="232883"/>
                </a:cubicBezTo>
                <a:cubicBezTo>
                  <a:pt x="252969" y="231290"/>
                  <a:pt x="252969" y="230024"/>
                  <a:pt x="252969" y="228765"/>
                </a:cubicBezTo>
                <a:cubicBezTo>
                  <a:pt x="252872" y="215888"/>
                  <a:pt x="252790" y="203011"/>
                  <a:pt x="252641" y="190141"/>
                </a:cubicBezTo>
                <a:cubicBezTo>
                  <a:pt x="252641" y="188741"/>
                  <a:pt x="252857" y="188272"/>
                  <a:pt x="254407" y="188272"/>
                </a:cubicBezTo>
                <a:cubicBezTo>
                  <a:pt x="263160" y="188272"/>
                  <a:pt x="271914" y="188170"/>
                  <a:pt x="280667" y="187966"/>
                </a:cubicBezTo>
                <a:cubicBezTo>
                  <a:pt x="282350" y="187929"/>
                  <a:pt x="282857" y="188301"/>
                  <a:pt x="282902" y="190081"/>
                </a:cubicBezTo>
                <a:cubicBezTo>
                  <a:pt x="283073" y="211777"/>
                  <a:pt x="283028" y="233479"/>
                  <a:pt x="283713" y="255160"/>
                </a:cubicBezTo>
                <a:cubicBezTo>
                  <a:pt x="284056" y="265720"/>
                  <a:pt x="283579" y="276259"/>
                  <a:pt x="284004" y="286798"/>
                </a:cubicBezTo>
                <a:cubicBezTo>
                  <a:pt x="284071" y="288406"/>
                  <a:pt x="283557" y="288704"/>
                  <a:pt x="282052" y="288667"/>
                </a:cubicBezTo>
                <a:cubicBezTo>
                  <a:pt x="260454" y="288056"/>
                  <a:pt x="238856" y="287349"/>
                  <a:pt x="217220" y="287334"/>
                </a:cubicBezTo>
                <a:cubicBezTo>
                  <a:pt x="207538" y="287334"/>
                  <a:pt x="197856" y="287066"/>
                  <a:pt x="188226" y="286991"/>
                </a:cubicBezTo>
                <a:cubicBezTo>
                  <a:pt x="186863" y="286991"/>
                  <a:pt x="186476" y="286656"/>
                  <a:pt x="186498" y="285271"/>
                </a:cubicBezTo>
                <a:cubicBezTo>
                  <a:pt x="186672" y="276254"/>
                  <a:pt x="186784" y="267235"/>
                  <a:pt x="186833" y="258213"/>
                </a:cubicBezTo>
                <a:cubicBezTo>
                  <a:pt x="186833" y="257089"/>
                  <a:pt x="187169" y="256806"/>
                  <a:pt x="188263" y="256828"/>
                </a:cubicBezTo>
                <a:cubicBezTo>
                  <a:pt x="198387" y="256977"/>
                  <a:pt x="208512" y="257096"/>
                  <a:pt x="218635" y="257185"/>
                </a:cubicBezTo>
                <a:cubicBezTo>
                  <a:pt x="223849" y="257230"/>
                  <a:pt x="229025" y="257185"/>
                  <a:pt x="234611" y="256761"/>
                </a:cubicBezTo>
                <a:cubicBezTo>
                  <a:pt x="232212" y="254527"/>
                  <a:pt x="229747" y="252292"/>
                  <a:pt x="227431" y="249954"/>
                </a:cubicBezTo>
                <a:cubicBezTo>
                  <a:pt x="199815" y="222049"/>
                  <a:pt x="172199" y="194123"/>
                  <a:pt x="144583" y="166174"/>
                </a:cubicBezTo>
                <a:cubicBezTo>
                  <a:pt x="143577" y="165154"/>
                  <a:pt x="143093" y="164953"/>
                  <a:pt x="141924" y="166100"/>
                </a:cubicBezTo>
                <a:cubicBezTo>
                  <a:pt x="112664" y="195806"/>
                  <a:pt x="83370" y="225486"/>
                  <a:pt x="54041" y="255137"/>
                </a:cubicBezTo>
                <a:cubicBezTo>
                  <a:pt x="53840" y="255361"/>
                  <a:pt x="53631" y="255599"/>
                  <a:pt x="53110" y="25615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iSHEJI-38">
            <a:extLst>
              <a:ext uri="{FF2B5EF4-FFF2-40B4-BE49-F238E27FC236}">
                <a16:creationId xmlns:a16="http://schemas.microsoft.com/office/drawing/2014/main" id="{43499DE8-324A-8171-C230-8F6FEBE87110}"/>
              </a:ext>
            </a:extLst>
          </p:cNvPr>
          <p:cNvSpPr/>
          <p:nvPr/>
        </p:nvSpPr>
        <p:spPr>
          <a:xfrm>
            <a:off x="9570846" y="2589237"/>
            <a:ext cx="253174" cy="257150"/>
          </a:xfrm>
          <a:custGeom>
            <a:avLst/>
            <a:gdLst>
              <a:gd name="connsiteX0" fmla="*/ 53110 w 284502"/>
              <a:gd name="connsiteY0" fmla="*/ 256158 h 288971"/>
              <a:gd name="connsiteX1" fmla="*/ 75669 w 284502"/>
              <a:gd name="connsiteY1" fmla="*/ 256158 h 288971"/>
              <a:gd name="connsiteX2" fmla="*/ 97044 w 284502"/>
              <a:gd name="connsiteY2" fmla="*/ 256158 h 288971"/>
              <a:gd name="connsiteX3" fmla="*/ 98697 w 284502"/>
              <a:gd name="connsiteY3" fmla="*/ 257759 h 288971"/>
              <a:gd name="connsiteX4" fmla="*/ 98697 w 284502"/>
              <a:gd name="connsiteY4" fmla="*/ 285010 h 288971"/>
              <a:gd name="connsiteX5" fmla="*/ 97290 w 284502"/>
              <a:gd name="connsiteY5" fmla="*/ 286403 h 288971"/>
              <a:gd name="connsiteX6" fmla="*/ 40240 w 284502"/>
              <a:gd name="connsiteY6" fmla="*/ 286194 h 288971"/>
              <a:gd name="connsiteX7" fmla="*/ 10300 w 284502"/>
              <a:gd name="connsiteY7" fmla="*/ 286194 h 288971"/>
              <a:gd name="connsiteX8" fmla="*/ 2272 w 284502"/>
              <a:gd name="connsiteY8" fmla="*/ 286060 h 288971"/>
              <a:gd name="connsiteX9" fmla="*/ 559 w 284502"/>
              <a:gd name="connsiteY9" fmla="*/ 284280 h 288971"/>
              <a:gd name="connsiteX10" fmla="*/ 909 w 284502"/>
              <a:gd name="connsiteY10" fmla="*/ 258794 h 288971"/>
              <a:gd name="connsiteX11" fmla="*/ 1653 w 284502"/>
              <a:gd name="connsiteY11" fmla="*/ 190767 h 288971"/>
              <a:gd name="connsiteX12" fmla="*/ 3702 w 284502"/>
              <a:gd name="connsiteY12" fmla="*/ 188733 h 288971"/>
              <a:gd name="connsiteX13" fmla="*/ 30357 w 284502"/>
              <a:gd name="connsiteY13" fmla="*/ 189046 h 288971"/>
              <a:gd name="connsiteX14" fmla="*/ 31846 w 284502"/>
              <a:gd name="connsiteY14" fmla="*/ 190811 h 288971"/>
              <a:gd name="connsiteX15" fmla="*/ 31295 w 284502"/>
              <a:gd name="connsiteY15" fmla="*/ 232176 h 288971"/>
              <a:gd name="connsiteX16" fmla="*/ 31295 w 284502"/>
              <a:gd name="connsiteY16" fmla="*/ 234120 h 288971"/>
              <a:gd name="connsiteX17" fmla="*/ 32547 w 284502"/>
              <a:gd name="connsiteY17" fmla="*/ 233338 h 288971"/>
              <a:gd name="connsiteX18" fmla="*/ 120616 w 284502"/>
              <a:gd name="connsiteY18" fmla="*/ 144263 h 288971"/>
              <a:gd name="connsiteX19" fmla="*/ 120616 w 284502"/>
              <a:gd name="connsiteY19" fmla="*/ 141984 h 288971"/>
              <a:gd name="connsiteX20" fmla="*/ 44716 w 284502"/>
              <a:gd name="connsiteY20" fmla="*/ 65384 h 288971"/>
              <a:gd name="connsiteX21" fmla="*/ 33492 w 284502"/>
              <a:gd name="connsiteY21" fmla="*/ 53907 h 288971"/>
              <a:gd name="connsiteX22" fmla="*/ 31608 w 284502"/>
              <a:gd name="connsiteY22" fmla="*/ 51717 h 288971"/>
              <a:gd name="connsiteX23" fmla="*/ 31608 w 284502"/>
              <a:gd name="connsiteY23" fmla="*/ 54697 h 288971"/>
              <a:gd name="connsiteX24" fmla="*/ 31541 w 284502"/>
              <a:gd name="connsiteY24" fmla="*/ 98638 h 288971"/>
              <a:gd name="connsiteX25" fmla="*/ 29575 w 284502"/>
              <a:gd name="connsiteY25" fmla="*/ 100508 h 288971"/>
              <a:gd name="connsiteX26" fmla="*/ 3106 w 284502"/>
              <a:gd name="connsiteY26" fmla="*/ 100470 h 288971"/>
              <a:gd name="connsiteX27" fmla="*/ 1311 w 284502"/>
              <a:gd name="connsiteY27" fmla="*/ 98623 h 288971"/>
              <a:gd name="connsiteX28" fmla="*/ 1691 w 284502"/>
              <a:gd name="connsiteY28" fmla="*/ 2756 h 288971"/>
              <a:gd name="connsiteX29" fmla="*/ 3180 w 284502"/>
              <a:gd name="connsiteY29" fmla="*/ 1267 h 288971"/>
              <a:gd name="connsiteX30" fmla="*/ 17882 w 284502"/>
              <a:gd name="connsiteY30" fmla="*/ 1267 h 288971"/>
              <a:gd name="connsiteX31" fmla="*/ 70128 w 284502"/>
              <a:gd name="connsiteY31" fmla="*/ 1393 h 288971"/>
              <a:gd name="connsiteX32" fmla="*/ 97170 w 284502"/>
              <a:gd name="connsiteY32" fmla="*/ 1654 h 288971"/>
              <a:gd name="connsiteX33" fmla="*/ 98660 w 284502"/>
              <a:gd name="connsiteY33" fmla="*/ 3181 h 288971"/>
              <a:gd name="connsiteX34" fmla="*/ 98407 w 284502"/>
              <a:gd name="connsiteY34" fmla="*/ 30424 h 288971"/>
              <a:gd name="connsiteX35" fmla="*/ 96604 w 284502"/>
              <a:gd name="connsiteY35" fmla="*/ 31840 h 288971"/>
              <a:gd name="connsiteX36" fmla="*/ 56431 w 284502"/>
              <a:gd name="connsiteY36" fmla="*/ 31437 h 288971"/>
              <a:gd name="connsiteX37" fmla="*/ 54093 w 284502"/>
              <a:gd name="connsiteY37" fmla="*/ 31437 h 288971"/>
              <a:gd name="connsiteX38" fmla="*/ 64520 w 284502"/>
              <a:gd name="connsiteY38" fmla="*/ 42371 h 288971"/>
              <a:gd name="connsiteX39" fmla="*/ 141790 w 284502"/>
              <a:gd name="connsiteY39" fmla="*/ 120646 h 288971"/>
              <a:gd name="connsiteX40" fmla="*/ 144165 w 284502"/>
              <a:gd name="connsiteY40" fmla="*/ 120393 h 288971"/>
              <a:gd name="connsiteX41" fmla="*/ 190550 w 284502"/>
              <a:gd name="connsiteY41" fmla="*/ 73621 h 288971"/>
              <a:gd name="connsiteX42" fmla="*/ 229278 w 284502"/>
              <a:gd name="connsiteY42" fmla="*/ 32718 h 288971"/>
              <a:gd name="connsiteX43" fmla="*/ 230283 w 284502"/>
              <a:gd name="connsiteY43" fmla="*/ 31050 h 288971"/>
              <a:gd name="connsiteX44" fmla="*/ 217198 w 284502"/>
              <a:gd name="connsiteY44" fmla="*/ 31050 h 288971"/>
              <a:gd name="connsiteX45" fmla="*/ 187802 w 284502"/>
              <a:gd name="connsiteY45" fmla="*/ 30745 h 288971"/>
              <a:gd name="connsiteX46" fmla="*/ 186118 w 284502"/>
              <a:gd name="connsiteY46" fmla="*/ 28994 h 288971"/>
              <a:gd name="connsiteX47" fmla="*/ 186461 w 284502"/>
              <a:gd name="connsiteY47" fmla="*/ 2138 h 288971"/>
              <a:gd name="connsiteX48" fmla="*/ 188077 w 284502"/>
              <a:gd name="connsiteY48" fmla="*/ 559 h 288971"/>
              <a:gd name="connsiteX49" fmla="*/ 260000 w 284502"/>
              <a:gd name="connsiteY49" fmla="*/ 1386 h 288971"/>
              <a:gd name="connsiteX50" fmla="*/ 281747 w 284502"/>
              <a:gd name="connsiteY50" fmla="*/ 1654 h 288971"/>
              <a:gd name="connsiteX51" fmla="*/ 283371 w 284502"/>
              <a:gd name="connsiteY51" fmla="*/ 3270 h 288971"/>
              <a:gd name="connsiteX52" fmla="*/ 283065 w 284502"/>
              <a:gd name="connsiteY52" fmla="*/ 67544 h 288971"/>
              <a:gd name="connsiteX53" fmla="*/ 282916 w 284502"/>
              <a:gd name="connsiteY53" fmla="*/ 100314 h 288971"/>
              <a:gd name="connsiteX54" fmla="*/ 281077 w 284502"/>
              <a:gd name="connsiteY54" fmla="*/ 102146 h 288971"/>
              <a:gd name="connsiteX55" fmla="*/ 254429 w 284502"/>
              <a:gd name="connsiteY55" fmla="*/ 101848 h 288971"/>
              <a:gd name="connsiteX56" fmla="*/ 253081 w 284502"/>
              <a:gd name="connsiteY56" fmla="*/ 99986 h 288971"/>
              <a:gd name="connsiteX57" fmla="*/ 253193 w 284502"/>
              <a:gd name="connsiteY57" fmla="*/ 56856 h 288971"/>
              <a:gd name="connsiteX58" fmla="*/ 253193 w 284502"/>
              <a:gd name="connsiteY58" fmla="*/ 53922 h 288971"/>
              <a:gd name="connsiteX59" fmla="*/ 252694 w 284502"/>
              <a:gd name="connsiteY59" fmla="*/ 53565 h 288971"/>
              <a:gd name="connsiteX60" fmla="*/ 251308 w 284502"/>
              <a:gd name="connsiteY60" fmla="*/ 55337 h 288971"/>
              <a:gd name="connsiteX61" fmla="*/ 222203 w 284502"/>
              <a:gd name="connsiteY61" fmla="*/ 85016 h 288971"/>
              <a:gd name="connsiteX62" fmla="*/ 165600 w 284502"/>
              <a:gd name="connsiteY62" fmla="*/ 142096 h 288971"/>
              <a:gd name="connsiteX63" fmla="*/ 165526 w 284502"/>
              <a:gd name="connsiteY63" fmla="*/ 144628 h 288971"/>
              <a:gd name="connsiteX64" fmla="*/ 251867 w 284502"/>
              <a:gd name="connsiteY64" fmla="*/ 231856 h 288971"/>
              <a:gd name="connsiteX65" fmla="*/ 252969 w 284502"/>
              <a:gd name="connsiteY65" fmla="*/ 232883 h 288971"/>
              <a:gd name="connsiteX66" fmla="*/ 252969 w 284502"/>
              <a:gd name="connsiteY66" fmla="*/ 228765 h 288971"/>
              <a:gd name="connsiteX67" fmla="*/ 252641 w 284502"/>
              <a:gd name="connsiteY67" fmla="*/ 190141 h 288971"/>
              <a:gd name="connsiteX68" fmla="*/ 254407 w 284502"/>
              <a:gd name="connsiteY68" fmla="*/ 188272 h 288971"/>
              <a:gd name="connsiteX69" fmla="*/ 280667 w 284502"/>
              <a:gd name="connsiteY69" fmla="*/ 187966 h 288971"/>
              <a:gd name="connsiteX70" fmla="*/ 282902 w 284502"/>
              <a:gd name="connsiteY70" fmla="*/ 190081 h 288971"/>
              <a:gd name="connsiteX71" fmla="*/ 283713 w 284502"/>
              <a:gd name="connsiteY71" fmla="*/ 255160 h 288971"/>
              <a:gd name="connsiteX72" fmla="*/ 284004 w 284502"/>
              <a:gd name="connsiteY72" fmla="*/ 286798 h 288971"/>
              <a:gd name="connsiteX73" fmla="*/ 282052 w 284502"/>
              <a:gd name="connsiteY73" fmla="*/ 288667 h 288971"/>
              <a:gd name="connsiteX74" fmla="*/ 217220 w 284502"/>
              <a:gd name="connsiteY74" fmla="*/ 287334 h 288971"/>
              <a:gd name="connsiteX75" fmla="*/ 188226 w 284502"/>
              <a:gd name="connsiteY75" fmla="*/ 286991 h 288971"/>
              <a:gd name="connsiteX76" fmla="*/ 186498 w 284502"/>
              <a:gd name="connsiteY76" fmla="*/ 285271 h 288971"/>
              <a:gd name="connsiteX77" fmla="*/ 186833 w 284502"/>
              <a:gd name="connsiteY77" fmla="*/ 258213 h 288971"/>
              <a:gd name="connsiteX78" fmla="*/ 188263 w 284502"/>
              <a:gd name="connsiteY78" fmla="*/ 256828 h 288971"/>
              <a:gd name="connsiteX79" fmla="*/ 218635 w 284502"/>
              <a:gd name="connsiteY79" fmla="*/ 257185 h 288971"/>
              <a:gd name="connsiteX80" fmla="*/ 234611 w 284502"/>
              <a:gd name="connsiteY80" fmla="*/ 256761 h 288971"/>
              <a:gd name="connsiteX81" fmla="*/ 227431 w 284502"/>
              <a:gd name="connsiteY81" fmla="*/ 249954 h 288971"/>
              <a:gd name="connsiteX82" fmla="*/ 144583 w 284502"/>
              <a:gd name="connsiteY82" fmla="*/ 166174 h 288971"/>
              <a:gd name="connsiteX83" fmla="*/ 141924 w 284502"/>
              <a:gd name="connsiteY83" fmla="*/ 166100 h 288971"/>
              <a:gd name="connsiteX84" fmla="*/ 54041 w 284502"/>
              <a:gd name="connsiteY84" fmla="*/ 255137 h 288971"/>
              <a:gd name="connsiteX85" fmla="*/ 53110 w 284502"/>
              <a:gd name="connsiteY85" fmla="*/ 256158 h 28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84502" h="288971">
                <a:moveTo>
                  <a:pt x="53110" y="256158"/>
                </a:moveTo>
                <a:lnTo>
                  <a:pt x="75669" y="256158"/>
                </a:lnTo>
                <a:cubicBezTo>
                  <a:pt x="82796" y="256158"/>
                  <a:pt x="89916" y="256158"/>
                  <a:pt x="97044" y="256158"/>
                </a:cubicBezTo>
                <a:cubicBezTo>
                  <a:pt x="98288" y="256158"/>
                  <a:pt x="98705" y="256433"/>
                  <a:pt x="98697" y="257759"/>
                </a:cubicBezTo>
                <a:cubicBezTo>
                  <a:pt x="98630" y="266845"/>
                  <a:pt x="98645" y="275931"/>
                  <a:pt x="98697" y="285010"/>
                </a:cubicBezTo>
                <a:cubicBezTo>
                  <a:pt x="98697" y="286127"/>
                  <a:pt x="98384" y="286410"/>
                  <a:pt x="97290" y="286403"/>
                </a:cubicBezTo>
                <a:cubicBezTo>
                  <a:pt x="78268" y="286313"/>
                  <a:pt x="59254" y="286276"/>
                  <a:pt x="40240" y="286194"/>
                </a:cubicBezTo>
                <a:cubicBezTo>
                  <a:pt x="30260" y="286194"/>
                  <a:pt x="20280" y="286500"/>
                  <a:pt x="10300" y="286194"/>
                </a:cubicBezTo>
                <a:cubicBezTo>
                  <a:pt x="7626" y="286112"/>
                  <a:pt x="4953" y="286045"/>
                  <a:pt x="2272" y="286060"/>
                </a:cubicBezTo>
                <a:cubicBezTo>
                  <a:pt x="991" y="286045"/>
                  <a:pt x="559" y="285703"/>
                  <a:pt x="559" y="284280"/>
                </a:cubicBezTo>
                <a:cubicBezTo>
                  <a:pt x="737" y="275790"/>
                  <a:pt x="812" y="267292"/>
                  <a:pt x="909" y="258794"/>
                </a:cubicBezTo>
                <a:cubicBezTo>
                  <a:pt x="1177" y="236114"/>
                  <a:pt x="1425" y="213437"/>
                  <a:pt x="1653" y="190767"/>
                </a:cubicBezTo>
                <a:cubicBezTo>
                  <a:pt x="1653" y="189158"/>
                  <a:pt x="2063" y="188704"/>
                  <a:pt x="3702" y="188733"/>
                </a:cubicBezTo>
                <a:cubicBezTo>
                  <a:pt x="12589" y="188922"/>
                  <a:pt x="21474" y="189026"/>
                  <a:pt x="30357" y="189046"/>
                </a:cubicBezTo>
                <a:cubicBezTo>
                  <a:pt x="31846" y="189046"/>
                  <a:pt x="31846" y="189694"/>
                  <a:pt x="31846" y="190811"/>
                </a:cubicBezTo>
                <a:cubicBezTo>
                  <a:pt x="31643" y="204595"/>
                  <a:pt x="31459" y="218383"/>
                  <a:pt x="31295" y="232176"/>
                </a:cubicBezTo>
                <a:cubicBezTo>
                  <a:pt x="31295" y="232816"/>
                  <a:pt x="31295" y="233464"/>
                  <a:pt x="31295" y="234120"/>
                </a:cubicBezTo>
                <a:cubicBezTo>
                  <a:pt x="32040" y="234269"/>
                  <a:pt x="32219" y="233665"/>
                  <a:pt x="32547" y="233338"/>
                </a:cubicBezTo>
                <a:cubicBezTo>
                  <a:pt x="61910" y="203646"/>
                  <a:pt x="91267" y="173955"/>
                  <a:pt x="120616" y="144263"/>
                </a:cubicBezTo>
                <a:cubicBezTo>
                  <a:pt x="121532" y="143339"/>
                  <a:pt x="121532" y="142893"/>
                  <a:pt x="120616" y="141984"/>
                </a:cubicBezTo>
                <a:cubicBezTo>
                  <a:pt x="95294" y="116453"/>
                  <a:pt x="69994" y="90920"/>
                  <a:pt x="44716" y="65384"/>
                </a:cubicBezTo>
                <a:cubicBezTo>
                  <a:pt x="40955" y="61593"/>
                  <a:pt x="37343" y="57624"/>
                  <a:pt x="33492" y="53907"/>
                </a:cubicBezTo>
                <a:cubicBezTo>
                  <a:pt x="32904" y="53341"/>
                  <a:pt x="32420" y="52671"/>
                  <a:pt x="31608" y="51717"/>
                </a:cubicBezTo>
                <a:lnTo>
                  <a:pt x="31608" y="54697"/>
                </a:lnTo>
                <a:cubicBezTo>
                  <a:pt x="31608" y="69339"/>
                  <a:pt x="31504" y="83974"/>
                  <a:pt x="31541" y="98638"/>
                </a:cubicBezTo>
                <a:cubicBezTo>
                  <a:pt x="31541" y="100262"/>
                  <a:pt x="31027" y="100522"/>
                  <a:pt x="29575" y="100508"/>
                </a:cubicBezTo>
                <a:cubicBezTo>
                  <a:pt x="20749" y="100433"/>
                  <a:pt x="11924" y="100403"/>
                  <a:pt x="3106" y="100470"/>
                </a:cubicBezTo>
                <a:cubicBezTo>
                  <a:pt x="1616" y="100470"/>
                  <a:pt x="1303" y="100053"/>
                  <a:pt x="1311" y="98623"/>
                </a:cubicBezTo>
                <a:cubicBezTo>
                  <a:pt x="1475" y="66663"/>
                  <a:pt x="1601" y="34707"/>
                  <a:pt x="1691" y="2756"/>
                </a:cubicBezTo>
                <a:cubicBezTo>
                  <a:pt x="1691" y="1565"/>
                  <a:pt x="1951" y="1207"/>
                  <a:pt x="3180" y="1267"/>
                </a:cubicBezTo>
                <a:cubicBezTo>
                  <a:pt x="8081" y="1267"/>
                  <a:pt x="12989" y="1363"/>
                  <a:pt x="17882" y="1267"/>
                </a:cubicBezTo>
                <a:cubicBezTo>
                  <a:pt x="35302" y="820"/>
                  <a:pt x="52715" y="1386"/>
                  <a:pt x="70128" y="1393"/>
                </a:cubicBezTo>
                <a:cubicBezTo>
                  <a:pt x="79147" y="1393"/>
                  <a:pt x="88159" y="1609"/>
                  <a:pt x="97170" y="1654"/>
                </a:cubicBezTo>
                <a:cubicBezTo>
                  <a:pt x="98392" y="1654"/>
                  <a:pt x="98705" y="1967"/>
                  <a:pt x="98660" y="3181"/>
                </a:cubicBezTo>
                <a:cubicBezTo>
                  <a:pt x="98518" y="12259"/>
                  <a:pt x="98407" y="21346"/>
                  <a:pt x="98407" y="30424"/>
                </a:cubicBezTo>
                <a:cubicBezTo>
                  <a:pt x="98407" y="32018"/>
                  <a:pt x="97610" y="31847"/>
                  <a:pt x="96604" y="31840"/>
                </a:cubicBezTo>
                <a:lnTo>
                  <a:pt x="56431" y="31437"/>
                </a:lnTo>
                <a:lnTo>
                  <a:pt x="54093" y="31437"/>
                </a:lnTo>
                <a:cubicBezTo>
                  <a:pt x="57742" y="35265"/>
                  <a:pt x="61079" y="38885"/>
                  <a:pt x="64520" y="42371"/>
                </a:cubicBezTo>
                <a:cubicBezTo>
                  <a:pt x="90274" y="68467"/>
                  <a:pt x="116030" y="94559"/>
                  <a:pt x="141790" y="120646"/>
                </a:cubicBezTo>
                <a:cubicBezTo>
                  <a:pt x="142959" y="121838"/>
                  <a:pt x="143398" y="121168"/>
                  <a:pt x="144165" y="120393"/>
                </a:cubicBezTo>
                <a:cubicBezTo>
                  <a:pt x="159590" y="104753"/>
                  <a:pt x="174701" y="88815"/>
                  <a:pt x="190550" y="73621"/>
                </a:cubicBezTo>
                <a:cubicBezTo>
                  <a:pt x="204127" y="60588"/>
                  <a:pt x="216356" y="46348"/>
                  <a:pt x="229278" y="32718"/>
                </a:cubicBezTo>
                <a:cubicBezTo>
                  <a:pt x="229650" y="32324"/>
                  <a:pt x="230239" y="32041"/>
                  <a:pt x="230283" y="31050"/>
                </a:cubicBezTo>
                <a:cubicBezTo>
                  <a:pt x="225897" y="31050"/>
                  <a:pt x="221547" y="31050"/>
                  <a:pt x="217198" y="31050"/>
                </a:cubicBezTo>
                <a:cubicBezTo>
                  <a:pt x="207397" y="30953"/>
                  <a:pt x="197603" y="30797"/>
                  <a:pt x="187802" y="30745"/>
                </a:cubicBezTo>
                <a:cubicBezTo>
                  <a:pt x="186401" y="30745"/>
                  <a:pt x="186089" y="30350"/>
                  <a:pt x="186118" y="28994"/>
                </a:cubicBezTo>
                <a:cubicBezTo>
                  <a:pt x="186288" y="20057"/>
                  <a:pt x="186401" y="11105"/>
                  <a:pt x="186461" y="2138"/>
                </a:cubicBezTo>
                <a:cubicBezTo>
                  <a:pt x="186461" y="872"/>
                  <a:pt x="186751" y="544"/>
                  <a:pt x="188077" y="559"/>
                </a:cubicBezTo>
                <a:cubicBezTo>
                  <a:pt x="212054" y="872"/>
                  <a:pt x="236028" y="1147"/>
                  <a:pt x="260000" y="1386"/>
                </a:cubicBezTo>
                <a:cubicBezTo>
                  <a:pt x="267246" y="1468"/>
                  <a:pt x="274493" y="1609"/>
                  <a:pt x="281747" y="1654"/>
                </a:cubicBezTo>
                <a:cubicBezTo>
                  <a:pt x="282998" y="1654"/>
                  <a:pt x="283356" y="1967"/>
                  <a:pt x="283371" y="3270"/>
                </a:cubicBezTo>
                <a:cubicBezTo>
                  <a:pt x="283587" y="24697"/>
                  <a:pt x="283229" y="46117"/>
                  <a:pt x="283065" y="67544"/>
                </a:cubicBezTo>
                <a:cubicBezTo>
                  <a:pt x="282976" y="78467"/>
                  <a:pt x="282926" y="89390"/>
                  <a:pt x="282916" y="100314"/>
                </a:cubicBezTo>
                <a:cubicBezTo>
                  <a:pt x="282916" y="101803"/>
                  <a:pt x="282566" y="102176"/>
                  <a:pt x="281077" y="102146"/>
                </a:cubicBezTo>
                <a:cubicBezTo>
                  <a:pt x="272199" y="101975"/>
                  <a:pt x="263314" y="101856"/>
                  <a:pt x="254429" y="101848"/>
                </a:cubicBezTo>
                <a:cubicBezTo>
                  <a:pt x="252753" y="101848"/>
                  <a:pt x="253073" y="100917"/>
                  <a:pt x="253081" y="99986"/>
                </a:cubicBezTo>
                <a:cubicBezTo>
                  <a:pt x="253111" y="85588"/>
                  <a:pt x="253148" y="71211"/>
                  <a:pt x="253193" y="56856"/>
                </a:cubicBezTo>
                <a:lnTo>
                  <a:pt x="253193" y="53922"/>
                </a:lnTo>
                <a:lnTo>
                  <a:pt x="252694" y="53565"/>
                </a:lnTo>
                <a:cubicBezTo>
                  <a:pt x="252267" y="54182"/>
                  <a:pt x="251804" y="54774"/>
                  <a:pt x="251308" y="55337"/>
                </a:cubicBezTo>
                <a:cubicBezTo>
                  <a:pt x="241621" y="65267"/>
                  <a:pt x="231920" y="75161"/>
                  <a:pt x="222203" y="85016"/>
                </a:cubicBezTo>
                <a:cubicBezTo>
                  <a:pt x="203375" y="104068"/>
                  <a:pt x="184508" y="123094"/>
                  <a:pt x="165600" y="142096"/>
                </a:cubicBezTo>
                <a:cubicBezTo>
                  <a:pt x="164647" y="143056"/>
                  <a:pt x="164438" y="143541"/>
                  <a:pt x="165526" y="144628"/>
                </a:cubicBezTo>
                <a:cubicBezTo>
                  <a:pt x="194324" y="173679"/>
                  <a:pt x="223104" y="202755"/>
                  <a:pt x="251867" y="231856"/>
                </a:cubicBezTo>
                <a:cubicBezTo>
                  <a:pt x="252128" y="232116"/>
                  <a:pt x="252411" y="232362"/>
                  <a:pt x="252969" y="232883"/>
                </a:cubicBezTo>
                <a:cubicBezTo>
                  <a:pt x="252969" y="231290"/>
                  <a:pt x="252969" y="230024"/>
                  <a:pt x="252969" y="228765"/>
                </a:cubicBezTo>
                <a:cubicBezTo>
                  <a:pt x="252872" y="215888"/>
                  <a:pt x="252790" y="203011"/>
                  <a:pt x="252641" y="190141"/>
                </a:cubicBezTo>
                <a:cubicBezTo>
                  <a:pt x="252641" y="188741"/>
                  <a:pt x="252857" y="188272"/>
                  <a:pt x="254407" y="188272"/>
                </a:cubicBezTo>
                <a:cubicBezTo>
                  <a:pt x="263160" y="188272"/>
                  <a:pt x="271914" y="188170"/>
                  <a:pt x="280667" y="187966"/>
                </a:cubicBezTo>
                <a:cubicBezTo>
                  <a:pt x="282350" y="187929"/>
                  <a:pt x="282857" y="188301"/>
                  <a:pt x="282902" y="190081"/>
                </a:cubicBezTo>
                <a:cubicBezTo>
                  <a:pt x="283073" y="211777"/>
                  <a:pt x="283028" y="233479"/>
                  <a:pt x="283713" y="255160"/>
                </a:cubicBezTo>
                <a:cubicBezTo>
                  <a:pt x="284056" y="265720"/>
                  <a:pt x="283579" y="276259"/>
                  <a:pt x="284004" y="286798"/>
                </a:cubicBezTo>
                <a:cubicBezTo>
                  <a:pt x="284071" y="288406"/>
                  <a:pt x="283557" y="288704"/>
                  <a:pt x="282052" y="288667"/>
                </a:cubicBezTo>
                <a:cubicBezTo>
                  <a:pt x="260454" y="288056"/>
                  <a:pt x="238856" y="287349"/>
                  <a:pt x="217220" y="287334"/>
                </a:cubicBezTo>
                <a:cubicBezTo>
                  <a:pt x="207538" y="287334"/>
                  <a:pt x="197856" y="287066"/>
                  <a:pt x="188226" y="286991"/>
                </a:cubicBezTo>
                <a:cubicBezTo>
                  <a:pt x="186863" y="286991"/>
                  <a:pt x="186476" y="286656"/>
                  <a:pt x="186498" y="285271"/>
                </a:cubicBezTo>
                <a:cubicBezTo>
                  <a:pt x="186672" y="276254"/>
                  <a:pt x="186784" y="267235"/>
                  <a:pt x="186833" y="258213"/>
                </a:cubicBezTo>
                <a:cubicBezTo>
                  <a:pt x="186833" y="257089"/>
                  <a:pt x="187169" y="256806"/>
                  <a:pt x="188263" y="256828"/>
                </a:cubicBezTo>
                <a:cubicBezTo>
                  <a:pt x="198387" y="256977"/>
                  <a:pt x="208512" y="257096"/>
                  <a:pt x="218635" y="257185"/>
                </a:cubicBezTo>
                <a:cubicBezTo>
                  <a:pt x="223849" y="257230"/>
                  <a:pt x="229025" y="257185"/>
                  <a:pt x="234611" y="256761"/>
                </a:cubicBezTo>
                <a:cubicBezTo>
                  <a:pt x="232212" y="254527"/>
                  <a:pt x="229747" y="252292"/>
                  <a:pt x="227431" y="249954"/>
                </a:cubicBezTo>
                <a:cubicBezTo>
                  <a:pt x="199815" y="222049"/>
                  <a:pt x="172199" y="194123"/>
                  <a:pt x="144583" y="166174"/>
                </a:cubicBezTo>
                <a:cubicBezTo>
                  <a:pt x="143577" y="165154"/>
                  <a:pt x="143093" y="164953"/>
                  <a:pt x="141924" y="166100"/>
                </a:cubicBezTo>
                <a:cubicBezTo>
                  <a:pt x="112664" y="195806"/>
                  <a:pt x="83370" y="225486"/>
                  <a:pt x="54041" y="255137"/>
                </a:cubicBezTo>
                <a:cubicBezTo>
                  <a:pt x="53840" y="255361"/>
                  <a:pt x="53631" y="255599"/>
                  <a:pt x="53110" y="25615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9" name="iSHEJI-39">
            <a:extLst>
              <a:ext uri="{FF2B5EF4-FFF2-40B4-BE49-F238E27FC236}">
                <a16:creationId xmlns:a16="http://schemas.microsoft.com/office/drawing/2014/main" id="{5E45FEF0-694C-DD7B-5918-5AFCD75E9915}"/>
              </a:ext>
            </a:extLst>
          </p:cNvPr>
          <p:cNvSpPr/>
          <p:nvPr/>
        </p:nvSpPr>
        <p:spPr>
          <a:xfrm>
            <a:off x="9570846" y="4583574"/>
            <a:ext cx="253174" cy="257150"/>
          </a:xfrm>
          <a:custGeom>
            <a:avLst/>
            <a:gdLst>
              <a:gd name="connsiteX0" fmla="*/ 53110 w 284502"/>
              <a:gd name="connsiteY0" fmla="*/ 256158 h 288971"/>
              <a:gd name="connsiteX1" fmla="*/ 75669 w 284502"/>
              <a:gd name="connsiteY1" fmla="*/ 256158 h 288971"/>
              <a:gd name="connsiteX2" fmla="*/ 97044 w 284502"/>
              <a:gd name="connsiteY2" fmla="*/ 256158 h 288971"/>
              <a:gd name="connsiteX3" fmla="*/ 98697 w 284502"/>
              <a:gd name="connsiteY3" fmla="*/ 257759 h 288971"/>
              <a:gd name="connsiteX4" fmla="*/ 98697 w 284502"/>
              <a:gd name="connsiteY4" fmla="*/ 285010 h 288971"/>
              <a:gd name="connsiteX5" fmla="*/ 97290 w 284502"/>
              <a:gd name="connsiteY5" fmla="*/ 286403 h 288971"/>
              <a:gd name="connsiteX6" fmla="*/ 40240 w 284502"/>
              <a:gd name="connsiteY6" fmla="*/ 286194 h 288971"/>
              <a:gd name="connsiteX7" fmla="*/ 10300 w 284502"/>
              <a:gd name="connsiteY7" fmla="*/ 286194 h 288971"/>
              <a:gd name="connsiteX8" fmla="*/ 2272 w 284502"/>
              <a:gd name="connsiteY8" fmla="*/ 286060 h 288971"/>
              <a:gd name="connsiteX9" fmla="*/ 559 w 284502"/>
              <a:gd name="connsiteY9" fmla="*/ 284280 h 288971"/>
              <a:gd name="connsiteX10" fmla="*/ 909 w 284502"/>
              <a:gd name="connsiteY10" fmla="*/ 258794 h 288971"/>
              <a:gd name="connsiteX11" fmla="*/ 1653 w 284502"/>
              <a:gd name="connsiteY11" fmla="*/ 190767 h 288971"/>
              <a:gd name="connsiteX12" fmla="*/ 3702 w 284502"/>
              <a:gd name="connsiteY12" fmla="*/ 188733 h 288971"/>
              <a:gd name="connsiteX13" fmla="*/ 30357 w 284502"/>
              <a:gd name="connsiteY13" fmla="*/ 189046 h 288971"/>
              <a:gd name="connsiteX14" fmla="*/ 31846 w 284502"/>
              <a:gd name="connsiteY14" fmla="*/ 190811 h 288971"/>
              <a:gd name="connsiteX15" fmla="*/ 31295 w 284502"/>
              <a:gd name="connsiteY15" fmla="*/ 232176 h 288971"/>
              <a:gd name="connsiteX16" fmla="*/ 31295 w 284502"/>
              <a:gd name="connsiteY16" fmla="*/ 234120 h 288971"/>
              <a:gd name="connsiteX17" fmla="*/ 32547 w 284502"/>
              <a:gd name="connsiteY17" fmla="*/ 233338 h 288971"/>
              <a:gd name="connsiteX18" fmla="*/ 120616 w 284502"/>
              <a:gd name="connsiteY18" fmla="*/ 144263 h 288971"/>
              <a:gd name="connsiteX19" fmla="*/ 120616 w 284502"/>
              <a:gd name="connsiteY19" fmla="*/ 141984 h 288971"/>
              <a:gd name="connsiteX20" fmla="*/ 44716 w 284502"/>
              <a:gd name="connsiteY20" fmla="*/ 65384 h 288971"/>
              <a:gd name="connsiteX21" fmla="*/ 33492 w 284502"/>
              <a:gd name="connsiteY21" fmla="*/ 53907 h 288971"/>
              <a:gd name="connsiteX22" fmla="*/ 31608 w 284502"/>
              <a:gd name="connsiteY22" fmla="*/ 51717 h 288971"/>
              <a:gd name="connsiteX23" fmla="*/ 31608 w 284502"/>
              <a:gd name="connsiteY23" fmla="*/ 54697 h 288971"/>
              <a:gd name="connsiteX24" fmla="*/ 31541 w 284502"/>
              <a:gd name="connsiteY24" fmla="*/ 98638 h 288971"/>
              <a:gd name="connsiteX25" fmla="*/ 29575 w 284502"/>
              <a:gd name="connsiteY25" fmla="*/ 100508 h 288971"/>
              <a:gd name="connsiteX26" fmla="*/ 3106 w 284502"/>
              <a:gd name="connsiteY26" fmla="*/ 100470 h 288971"/>
              <a:gd name="connsiteX27" fmla="*/ 1311 w 284502"/>
              <a:gd name="connsiteY27" fmla="*/ 98623 h 288971"/>
              <a:gd name="connsiteX28" fmla="*/ 1691 w 284502"/>
              <a:gd name="connsiteY28" fmla="*/ 2756 h 288971"/>
              <a:gd name="connsiteX29" fmla="*/ 3180 w 284502"/>
              <a:gd name="connsiteY29" fmla="*/ 1267 h 288971"/>
              <a:gd name="connsiteX30" fmla="*/ 17882 w 284502"/>
              <a:gd name="connsiteY30" fmla="*/ 1267 h 288971"/>
              <a:gd name="connsiteX31" fmla="*/ 70128 w 284502"/>
              <a:gd name="connsiteY31" fmla="*/ 1393 h 288971"/>
              <a:gd name="connsiteX32" fmla="*/ 97170 w 284502"/>
              <a:gd name="connsiteY32" fmla="*/ 1654 h 288971"/>
              <a:gd name="connsiteX33" fmla="*/ 98660 w 284502"/>
              <a:gd name="connsiteY33" fmla="*/ 3181 h 288971"/>
              <a:gd name="connsiteX34" fmla="*/ 98407 w 284502"/>
              <a:gd name="connsiteY34" fmla="*/ 30424 h 288971"/>
              <a:gd name="connsiteX35" fmla="*/ 96604 w 284502"/>
              <a:gd name="connsiteY35" fmla="*/ 31840 h 288971"/>
              <a:gd name="connsiteX36" fmla="*/ 56431 w 284502"/>
              <a:gd name="connsiteY36" fmla="*/ 31437 h 288971"/>
              <a:gd name="connsiteX37" fmla="*/ 54093 w 284502"/>
              <a:gd name="connsiteY37" fmla="*/ 31437 h 288971"/>
              <a:gd name="connsiteX38" fmla="*/ 64520 w 284502"/>
              <a:gd name="connsiteY38" fmla="*/ 42371 h 288971"/>
              <a:gd name="connsiteX39" fmla="*/ 141790 w 284502"/>
              <a:gd name="connsiteY39" fmla="*/ 120646 h 288971"/>
              <a:gd name="connsiteX40" fmla="*/ 144165 w 284502"/>
              <a:gd name="connsiteY40" fmla="*/ 120393 h 288971"/>
              <a:gd name="connsiteX41" fmla="*/ 190550 w 284502"/>
              <a:gd name="connsiteY41" fmla="*/ 73621 h 288971"/>
              <a:gd name="connsiteX42" fmla="*/ 229278 w 284502"/>
              <a:gd name="connsiteY42" fmla="*/ 32718 h 288971"/>
              <a:gd name="connsiteX43" fmla="*/ 230283 w 284502"/>
              <a:gd name="connsiteY43" fmla="*/ 31050 h 288971"/>
              <a:gd name="connsiteX44" fmla="*/ 217198 w 284502"/>
              <a:gd name="connsiteY44" fmla="*/ 31050 h 288971"/>
              <a:gd name="connsiteX45" fmla="*/ 187802 w 284502"/>
              <a:gd name="connsiteY45" fmla="*/ 30745 h 288971"/>
              <a:gd name="connsiteX46" fmla="*/ 186118 w 284502"/>
              <a:gd name="connsiteY46" fmla="*/ 28994 h 288971"/>
              <a:gd name="connsiteX47" fmla="*/ 186461 w 284502"/>
              <a:gd name="connsiteY47" fmla="*/ 2138 h 288971"/>
              <a:gd name="connsiteX48" fmla="*/ 188077 w 284502"/>
              <a:gd name="connsiteY48" fmla="*/ 559 h 288971"/>
              <a:gd name="connsiteX49" fmla="*/ 260000 w 284502"/>
              <a:gd name="connsiteY49" fmla="*/ 1386 h 288971"/>
              <a:gd name="connsiteX50" fmla="*/ 281747 w 284502"/>
              <a:gd name="connsiteY50" fmla="*/ 1654 h 288971"/>
              <a:gd name="connsiteX51" fmla="*/ 283371 w 284502"/>
              <a:gd name="connsiteY51" fmla="*/ 3270 h 288971"/>
              <a:gd name="connsiteX52" fmla="*/ 283065 w 284502"/>
              <a:gd name="connsiteY52" fmla="*/ 67544 h 288971"/>
              <a:gd name="connsiteX53" fmla="*/ 282916 w 284502"/>
              <a:gd name="connsiteY53" fmla="*/ 100314 h 288971"/>
              <a:gd name="connsiteX54" fmla="*/ 281077 w 284502"/>
              <a:gd name="connsiteY54" fmla="*/ 102146 h 288971"/>
              <a:gd name="connsiteX55" fmla="*/ 254429 w 284502"/>
              <a:gd name="connsiteY55" fmla="*/ 101848 h 288971"/>
              <a:gd name="connsiteX56" fmla="*/ 253081 w 284502"/>
              <a:gd name="connsiteY56" fmla="*/ 99986 h 288971"/>
              <a:gd name="connsiteX57" fmla="*/ 253193 w 284502"/>
              <a:gd name="connsiteY57" fmla="*/ 56856 h 288971"/>
              <a:gd name="connsiteX58" fmla="*/ 253193 w 284502"/>
              <a:gd name="connsiteY58" fmla="*/ 53922 h 288971"/>
              <a:gd name="connsiteX59" fmla="*/ 252694 w 284502"/>
              <a:gd name="connsiteY59" fmla="*/ 53565 h 288971"/>
              <a:gd name="connsiteX60" fmla="*/ 251308 w 284502"/>
              <a:gd name="connsiteY60" fmla="*/ 55337 h 288971"/>
              <a:gd name="connsiteX61" fmla="*/ 222203 w 284502"/>
              <a:gd name="connsiteY61" fmla="*/ 85016 h 288971"/>
              <a:gd name="connsiteX62" fmla="*/ 165600 w 284502"/>
              <a:gd name="connsiteY62" fmla="*/ 142096 h 288971"/>
              <a:gd name="connsiteX63" fmla="*/ 165526 w 284502"/>
              <a:gd name="connsiteY63" fmla="*/ 144628 h 288971"/>
              <a:gd name="connsiteX64" fmla="*/ 251867 w 284502"/>
              <a:gd name="connsiteY64" fmla="*/ 231856 h 288971"/>
              <a:gd name="connsiteX65" fmla="*/ 252969 w 284502"/>
              <a:gd name="connsiteY65" fmla="*/ 232883 h 288971"/>
              <a:gd name="connsiteX66" fmla="*/ 252969 w 284502"/>
              <a:gd name="connsiteY66" fmla="*/ 228765 h 288971"/>
              <a:gd name="connsiteX67" fmla="*/ 252641 w 284502"/>
              <a:gd name="connsiteY67" fmla="*/ 190141 h 288971"/>
              <a:gd name="connsiteX68" fmla="*/ 254407 w 284502"/>
              <a:gd name="connsiteY68" fmla="*/ 188272 h 288971"/>
              <a:gd name="connsiteX69" fmla="*/ 280667 w 284502"/>
              <a:gd name="connsiteY69" fmla="*/ 187966 h 288971"/>
              <a:gd name="connsiteX70" fmla="*/ 282902 w 284502"/>
              <a:gd name="connsiteY70" fmla="*/ 190081 h 288971"/>
              <a:gd name="connsiteX71" fmla="*/ 283713 w 284502"/>
              <a:gd name="connsiteY71" fmla="*/ 255160 h 288971"/>
              <a:gd name="connsiteX72" fmla="*/ 284004 w 284502"/>
              <a:gd name="connsiteY72" fmla="*/ 286798 h 288971"/>
              <a:gd name="connsiteX73" fmla="*/ 282052 w 284502"/>
              <a:gd name="connsiteY73" fmla="*/ 288667 h 288971"/>
              <a:gd name="connsiteX74" fmla="*/ 217220 w 284502"/>
              <a:gd name="connsiteY74" fmla="*/ 287334 h 288971"/>
              <a:gd name="connsiteX75" fmla="*/ 188226 w 284502"/>
              <a:gd name="connsiteY75" fmla="*/ 286991 h 288971"/>
              <a:gd name="connsiteX76" fmla="*/ 186498 w 284502"/>
              <a:gd name="connsiteY76" fmla="*/ 285271 h 288971"/>
              <a:gd name="connsiteX77" fmla="*/ 186833 w 284502"/>
              <a:gd name="connsiteY77" fmla="*/ 258213 h 288971"/>
              <a:gd name="connsiteX78" fmla="*/ 188263 w 284502"/>
              <a:gd name="connsiteY78" fmla="*/ 256828 h 288971"/>
              <a:gd name="connsiteX79" fmla="*/ 218635 w 284502"/>
              <a:gd name="connsiteY79" fmla="*/ 257185 h 288971"/>
              <a:gd name="connsiteX80" fmla="*/ 234611 w 284502"/>
              <a:gd name="connsiteY80" fmla="*/ 256761 h 288971"/>
              <a:gd name="connsiteX81" fmla="*/ 227431 w 284502"/>
              <a:gd name="connsiteY81" fmla="*/ 249954 h 288971"/>
              <a:gd name="connsiteX82" fmla="*/ 144583 w 284502"/>
              <a:gd name="connsiteY82" fmla="*/ 166174 h 288971"/>
              <a:gd name="connsiteX83" fmla="*/ 141924 w 284502"/>
              <a:gd name="connsiteY83" fmla="*/ 166100 h 288971"/>
              <a:gd name="connsiteX84" fmla="*/ 54041 w 284502"/>
              <a:gd name="connsiteY84" fmla="*/ 255137 h 288971"/>
              <a:gd name="connsiteX85" fmla="*/ 53110 w 284502"/>
              <a:gd name="connsiteY85" fmla="*/ 256158 h 28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84502" h="288971">
                <a:moveTo>
                  <a:pt x="53110" y="256158"/>
                </a:moveTo>
                <a:lnTo>
                  <a:pt x="75669" y="256158"/>
                </a:lnTo>
                <a:cubicBezTo>
                  <a:pt x="82796" y="256158"/>
                  <a:pt x="89916" y="256158"/>
                  <a:pt x="97044" y="256158"/>
                </a:cubicBezTo>
                <a:cubicBezTo>
                  <a:pt x="98288" y="256158"/>
                  <a:pt x="98705" y="256433"/>
                  <a:pt x="98697" y="257759"/>
                </a:cubicBezTo>
                <a:cubicBezTo>
                  <a:pt x="98630" y="266845"/>
                  <a:pt x="98645" y="275931"/>
                  <a:pt x="98697" y="285010"/>
                </a:cubicBezTo>
                <a:cubicBezTo>
                  <a:pt x="98697" y="286127"/>
                  <a:pt x="98384" y="286410"/>
                  <a:pt x="97290" y="286403"/>
                </a:cubicBezTo>
                <a:cubicBezTo>
                  <a:pt x="78268" y="286313"/>
                  <a:pt x="59254" y="286276"/>
                  <a:pt x="40240" y="286194"/>
                </a:cubicBezTo>
                <a:cubicBezTo>
                  <a:pt x="30260" y="286194"/>
                  <a:pt x="20280" y="286500"/>
                  <a:pt x="10300" y="286194"/>
                </a:cubicBezTo>
                <a:cubicBezTo>
                  <a:pt x="7626" y="286112"/>
                  <a:pt x="4953" y="286045"/>
                  <a:pt x="2272" y="286060"/>
                </a:cubicBezTo>
                <a:cubicBezTo>
                  <a:pt x="991" y="286045"/>
                  <a:pt x="559" y="285703"/>
                  <a:pt x="559" y="284280"/>
                </a:cubicBezTo>
                <a:cubicBezTo>
                  <a:pt x="737" y="275790"/>
                  <a:pt x="812" y="267292"/>
                  <a:pt x="909" y="258794"/>
                </a:cubicBezTo>
                <a:cubicBezTo>
                  <a:pt x="1177" y="236114"/>
                  <a:pt x="1425" y="213437"/>
                  <a:pt x="1653" y="190767"/>
                </a:cubicBezTo>
                <a:cubicBezTo>
                  <a:pt x="1653" y="189158"/>
                  <a:pt x="2063" y="188704"/>
                  <a:pt x="3702" y="188733"/>
                </a:cubicBezTo>
                <a:cubicBezTo>
                  <a:pt x="12589" y="188922"/>
                  <a:pt x="21474" y="189026"/>
                  <a:pt x="30357" y="189046"/>
                </a:cubicBezTo>
                <a:cubicBezTo>
                  <a:pt x="31846" y="189046"/>
                  <a:pt x="31846" y="189694"/>
                  <a:pt x="31846" y="190811"/>
                </a:cubicBezTo>
                <a:cubicBezTo>
                  <a:pt x="31643" y="204595"/>
                  <a:pt x="31459" y="218383"/>
                  <a:pt x="31295" y="232176"/>
                </a:cubicBezTo>
                <a:cubicBezTo>
                  <a:pt x="31295" y="232816"/>
                  <a:pt x="31295" y="233464"/>
                  <a:pt x="31295" y="234120"/>
                </a:cubicBezTo>
                <a:cubicBezTo>
                  <a:pt x="32040" y="234269"/>
                  <a:pt x="32219" y="233665"/>
                  <a:pt x="32547" y="233338"/>
                </a:cubicBezTo>
                <a:cubicBezTo>
                  <a:pt x="61910" y="203646"/>
                  <a:pt x="91267" y="173955"/>
                  <a:pt x="120616" y="144263"/>
                </a:cubicBezTo>
                <a:cubicBezTo>
                  <a:pt x="121532" y="143339"/>
                  <a:pt x="121532" y="142893"/>
                  <a:pt x="120616" y="141984"/>
                </a:cubicBezTo>
                <a:cubicBezTo>
                  <a:pt x="95294" y="116453"/>
                  <a:pt x="69994" y="90920"/>
                  <a:pt x="44716" y="65384"/>
                </a:cubicBezTo>
                <a:cubicBezTo>
                  <a:pt x="40955" y="61593"/>
                  <a:pt x="37343" y="57624"/>
                  <a:pt x="33492" y="53907"/>
                </a:cubicBezTo>
                <a:cubicBezTo>
                  <a:pt x="32904" y="53341"/>
                  <a:pt x="32420" y="52671"/>
                  <a:pt x="31608" y="51717"/>
                </a:cubicBezTo>
                <a:lnTo>
                  <a:pt x="31608" y="54697"/>
                </a:lnTo>
                <a:cubicBezTo>
                  <a:pt x="31608" y="69339"/>
                  <a:pt x="31504" y="83974"/>
                  <a:pt x="31541" y="98638"/>
                </a:cubicBezTo>
                <a:cubicBezTo>
                  <a:pt x="31541" y="100262"/>
                  <a:pt x="31027" y="100522"/>
                  <a:pt x="29575" y="100508"/>
                </a:cubicBezTo>
                <a:cubicBezTo>
                  <a:pt x="20749" y="100433"/>
                  <a:pt x="11924" y="100403"/>
                  <a:pt x="3106" y="100470"/>
                </a:cubicBezTo>
                <a:cubicBezTo>
                  <a:pt x="1616" y="100470"/>
                  <a:pt x="1303" y="100053"/>
                  <a:pt x="1311" y="98623"/>
                </a:cubicBezTo>
                <a:cubicBezTo>
                  <a:pt x="1475" y="66663"/>
                  <a:pt x="1601" y="34707"/>
                  <a:pt x="1691" y="2756"/>
                </a:cubicBezTo>
                <a:cubicBezTo>
                  <a:pt x="1691" y="1565"/>
                  <a:pt x="1951" y="1207"/>
                  <a:pt x="3180" y="1267"/>
                </a:cubicBezTo>
                <a:cubicBezTo>
                  <a:pt x="8081" y="1267"/>
                  <a:pt x="12989" y="1363"/>
                  <a:pt x="17882" y="1267"/>
                </a:cubicBezTo>
                <a:cubicBezTo>
                  <a:pt x="35302" y="820"/>
                  <a:pt x="52715" y="1386"/>
                  <a:pt x="70128" y="1393"/>
                </a:cubicBezTo>
                <a:cubicBezTo>
                  <a:pt x="79147" y="1393"/>
                  <a:pt x="88159" y="1609"/>
                  <a:pt x="97170" y="1654"/>
                </a:cubicBezTo>
                <a:cubicBezTo>
                  <a:pt x="98392" y="1654"/>
                  <a:pt x="98705" y="1967"/>
                  <a:pt x="98660" y="3181"/>
                </a:cubicBezTo>
                <a:cubicBezTo>
                  <a:pt x="98518" y="12259"/>
                  <a:pt x="98407" y="21346"/>
                  <a:pt x="98407" y="30424"/>
                </a:cubicBezTo>
                <a:cubicBezTo>
                  <a:pt x="98407" y="32018"/>
                  <a:pt x="97610" y="31847"/>
                  <a:pt x="96604" y="31840"/>
                </a:cubicBezTo>
                <a:lnTo>
                  <a:pt x="56431" y="31437"/>
                </a:lnTo>
                <a:lnTo>
                  <a:pt x="54093" y="31437"/>
                </a:lnTo>
                <a:cubicBezTo>
                  <a:pt x="57742" y="35265"/>
                  <a:pt x="61079" y="38885"/>
                  <a:pt x="64520" y="42371"/>
                </a:cubicBezTo>
                <a:cubicBezTo>
                  <a:pt x="90274" y="68467"/>
                  <a:pt x="116030" y="94559"/>
                  <a:pt x="141790" y="120646"/>
                </a:cubicBezTo>
                <a:cubicBezTo>
                  <a:pt x="142959" y="121838"/>
                  <a:pt x="143398" y="121168"/>
                  <a:pt x="144165" y="120393"/>
                </a:cubicBezTo>
                <a:cubicBezTo>
                  <a:pt x="159590" y="104753"/>
                  <a:pt x="174701" y="88815"/>
                  <a:pt x="190550" y="73621"/>
                </a:cubicBezTo>
                <a:cubicBezTo>
                  <a:pt x="204127" y="60588"/>
                  <a:pt x="216356" y="46348"/>
                  <a:pt x="229278" y="32718"/>
                </a:cubicBezTo>
                <a:cubicBezTo>
                  <a:pt x="229650" y="32324"/>
                  <a:pt x="230239" y="32041"/>
                  <a:pt x="230283" y="31050"/>
                </a:cubicBezTo>
                <a:cubicBezTo>
                  <a:pt x="225897" y="31050"/>
                  <a:pt x="221547" y="31050"/>
                  <a:pt x="217198" y="31050"/>
                </a:cubicBezTo>
                <a:cubicBezTo>
                  <a:pt x="207397" y="30953"/>
                  <a:pt x="197603" y="30797"/>
                  <a:pt x="187802" y="30745"/>
                </a:cubicBezTo>
                <a:cubicBezTo>
                  <a:pt x="186401" y="30745"/>
                  <a:pt x="186089" y="30350"/>
                  <a:pt x="186118" y="28994"/>
                </a:cubicBezTo>
                <a:cubicBezTo>
                  <a:pt x="186288" y="20057"/>
                  <a:pt x="186401" y="11105"/>
                  <a:pt x="186461" y="2138"/>
                </a:cubicBezTo>
                <a:cubicBezTo>
                  <a:pt x="186461" y="872"/>
                  <a:pt x="186751" y="544"/>
                  <a:pt x="188077" y="559"/>
                </a:cubicBezTo>
                <a:cubicBezTo>
                  <a:pt x="212054" y="872"/>
                  <a:pt x="236028" y="1147"/>
                  <a:pt x="260000" y="1386"/>
                </a:cubicBezTo>
                <a:cubicBezTo>
                  <a:pt x="267246" y="1468"/>
                  <a:pt x="274493" y="1609"/>
                  <a:pt x="281747" y="1654"/>
                </a:cubicBezTo>
                <a:cubicBezTo>
                  <a:pt x="282998" y="1654"/>
                  <a:pt x="283356" y="1967"/>
                  <a:pt x="283371" y="3270"/>
                </a:cubicBezTo>
                <a:cubicBezTo>
                  <a:pt x="283587" y="24697"/>
                  <a:pt x="283229" y="46117"/>
                  <a:pt x="283065" y="67544"/>
                </a:cubicBezTo>
                <a:cubicBezTo>
                  <a:pt x="282976" y="78467"/>
                  <a:pt x="282926" y="89390"/>
                  <a:pt x="282916" y="100314"/>
                </a:cubicBezTo>
                <a:cubicBezTo>
                  <a:pt x="282916" y="101803"/>
                  <a:pt x="282566" y="102176"/>
                  <a:pt x="281077" y="102146"/>
                </a:cubicBezTo>
                <a:cubicBezTo>
                  <a:pt x="272199" y="101975"/>
                  <a:pt x="263314" y="101856"/>
                  <a:pt x="254429" y="101848"/>
                </a:cubicBezTo>
                <a:cubicBezTo>
                  <a:pt x="252753" y="101848"/>
                  <a:pt x="253073" y="100917"/>
                  <a:pt x="253081" y="99986"/>
                </a:cubicBezTo>
                <a:cubicBezTo>
                  <a:pt x="253111" y="85588"/>
                  <a:pt x="253148" y="71211"/>
                  <a:pt x="253193" y="56856"/>
                </a:cubicBezTo>
                <a:lnTo>
                  <a:pt x="253193" y="53922"/>
                </a:lnTo>
                <a:lnTo>
                  <a:pt x="252694" y="53565"/>
                </a:lnTo>
                <a:cubicBezTo>
                  <a:pt x="252267" y="54182"/>
                  <a:pt x="251804" y="54774"/>
                  <a:pt x="251308" y="55337"/>
                </a:cubicBezTo>
                <a:cubicBezTo>
                  <a:pt x="241621" y="65267"/>
                  <a:pt x="231920" y="75161"/>
                  <a:pt x="222203" y="85016"/>
                </a:cubicBezTo>
                <a:cubicBezTo>
                  <a:pt x="203375" y="104068"/>
                  <a:pt x="184508" y="123094"/>
                  <a:pt x="165600" y="142096"/>
                </a:cubicBezTo>
                <a:cubicBezTo>
                  <a:pt x="164647" y="143056"/>
                  <a:pt x="164438" y="143541"/>
                  <a:pt x="165526" y="144628"/>
                </a:cubicBezTo>
                <a:cubicBezTo>
                  <a:pt x="194324" y="173679"/>
                  <a:pt x="223104" y="202755"/>
                  <a:pt x="251867" y="231856"/>
                </a:cubicBezTo>
                <a:cubicBezTo>
                  <a:pt x="252128" y="232116"/>
                  <a:pt x="252411" y="232362"/>
                  <a:pt x="252969" y="232883"/>
                </a:cubicBezTo>
                <a:cubicBezTo>
                  <a:pt x="252969" y="231290"/>
                  <a:pt x="252969" y="230024"/>
                  <a:pt x="252969" y="228765"/>
                </a:cubicBezTo>
                <a:cubicBezTo>
                  <a:pt x="252872" y="215888"/>
                  <a:pt x="252790" y="203011"/>
                  <a:pt x="252641" y="190141"/>
                </a:cubicBezTo>
                <a:cubicBezTo>
                  <a:pt x="252641" y="188741"/>
                  <a:pt x="252857" y="188272"/>
                  <a:pt x="254407" y="188272"/>
                </a:cubicBezTo>
                <a:cubicBezTo>
                  <a:pt x="263160" y="188272"/>
                  <a:pt x="271914" y="188170"/>
                  <a:pt x="280667" y="187966"/>
                </a:cubicBezTo>
                <a:cubicBezTo>
                  <a:pt x="282350" y="187929"/>
                  <a:pt x="282857" y="188301"/>
                  <a:pt x="282902" y="190081"/>
                </a:cubicBezTo>
                <a:cubicBezTo>
                  <a:pt x="283073" y="211777"/>
                  <a:pt x="283028" y="233479"/>
                  <a:pt x="283713" y="255160"/>
                </a:cubicBezTo>
                <a:cubicBezTo>
                  <a:pt x="284056" y="265720"/>
                  <a:pt x="283579" y="276259"/>
                  <a:pt x="284004" y="286798"/>
                </a:cubicBezTo>
                <a:cubicBezTo>
                  <a:pt x="284071" y="288406"/>
                  <a:pt x="283557" y="288704"/>
                  <a:pt x="282052" y="288667"/>
                </a:cubicBezTo>
                <a:cubicBezTo>
                  <a:pt x="260454" y="288056"/>
                  <a:pt x="238856" y="287349"/>
                  <a:pt x="217220" y="287334"/>
                </a:cubicBezTo>
                <a:cubicBezTo>
                  <a:pt x="207538" y="287334"/>
                  <a:pt x="197856" y="287066"/>
                  <a:pt x="188226" y="286991"/>
                </a:cubicBezTo>
                <a:cubicBezTo>
                  <a:pt x="186863" y="286991"/>
                  <a:pt x="186476" y="286656"/>
                  <a:pt x="186498" y="285271"/>
                </a:cubicBezTo>
                <a:cubicBezTo>
                  <a:pt x="186672" y="276254"/>
                  <a:pt x="186784" y="267235"/>
                  <a:pt x="186833" y="258213"/>
                </a:cubicBezTo>
                <a:cubicBezTo>
                  <a:pt x="186833" y="257089"/>
                  <a:pt x="187169" y="256806"/>
                  <a:pt x="188263" y="256828"/>
                </a:cubicBezTo>
                <a:cubicBezTo>
                  <a:pt x="198387" y="256977"/>
                  <a:pt x="208512" y="257096"/>
                  <a:pt x="218635" y="257185"/>
                </a:cubicBezTo>
                <a:cubicBezTo>
                  <a:pt x="223849" y="257230"/>
                  <a:pt x="229025" y="257185"/>
                  <a:pt x="234611" y="256761"/>
                </a:cubicBezTo>
                <a:cubicBezTo>
                  <a:pt x="232212" y="254527"/>
                  <a:pt x="229747" y="252292"/>
                  <a:pt x="227431" y="249954"/>
                </a:cubicBezTo>
                <a:cubicBezTo>
                  <a:pt x="199815" y="222049"/>
                  <a:pt x="172199" y="194123"/>
                  <a:pt x="144583" y="166174"/>
                </a:cubicBezTo>
                <a:cubicBezTo>
                  <a:pt x="143577" y="165154"/>
                  <a:pt x="143093" y="164953"/>
                  <a:pt x="141924" y="166100"/>
                </a:cubicBezTo>
                <a:cubicBezTo>
                  <a:pt x="112664" y="195806"/>
                  <a:pt x="83370" y="225486"/>
                  <a:pt x="54041" y="255137"/>
                </a:cubicBezTo>
                <a:cubicBezTo>
                  <a:pt x="53840" y="255361"/>
                  <a:pt x="53631" y="255599"/>
                  <a:pt x="53110" y="25615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0" name="iSHEJI-40">
            <a:extLst>
              <a:ext uri="{FF2B5EF4-FFF2-40B4-BE49-F238E27FC236}">
                <a16:creationId xmlns:a16="http://schemas.microsoft.com/office/drawing/2014/main" id="{A3DE3CBA-7151-6E1F-A534-209968E5DED2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151" name="iSHEJI-40-1">
              <a:extLst>
                <a:ext uri="{FF2B5EF4-FFF2-40B4-BE49-F238E27FC236}">
                  <a16:creationId xmlns:a16="http://schemas.microsoft.com/office/drawing/2014/main" id="{85622827-9C74-5DF5-9B46-2016DBA2E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2" name="iSHEJI-40-2">
              <a:extLst>
                <a:ext uri="{FF2B5EF4-FFF2-40B4-BE49-F238E27FC236}">
                  <a16:creationId xmlns:a16="http://schemas.microsoft.com/office/drawing/2014/main" id="{BC0C37FB-2395-EC24-AA8C-50BBCA4D7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3" name="iSHEJI-40-3">
              <a:extLst>
                <a:ext uri="{FF2B5EF4-FFF2-40B4-BE49-F238E27FC236}">
                  <a16:creationId xmlns:a16="http://schemas.microsoft.com/office/drawing/2014/main" id="{808E4AA8-217D-FAEA-630B-DC535332E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4" name="iSHEJI-40-4">
              <a:extLst>
                <a:ext uri="{FF2B5EF4-FFF2-40B4-BE49-F238E27FC236}">
                  <a16:creationId xmlns:a16="http://schemas.microsoft.com/office/drawing/2014/main" id="{BFF4073C-0322-6C14-4531-3F646149A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5" name="iSHEJI-40-5">
              <a:extLst>
                <a:ext uri="{FF2B5EF4-FFF2-40B4-BE49-F238E27FC236}">
                  <a16:creationId xmlns:a16="http://schemas.microsoft.com/office/drawing/2014/main" id="{08EBE67D-E954-430A-8260-66C3259DD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6" name="iSHEJI-40-6">
              <a:extLst>
                <a:ext uri="{FF2B5EF4-FFF2-40B4-BE49-F238E27FC236}">
                  <a16:creationId xmlns:a16="http://schemas.microsoft.com/office/drawing/2014/main" id="{406EA9DF-C4C9-061F-71EC-24A5D0839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7" name="iSHEJI-40-7">
              <a:extLst>
                <a:ext uri="{FF2B5EF4-FFF2-40B4-BE49-F238E27FC236}">
                  <a16:creationId xmlns:a16="http://schemas.microsoft.com/office/drawing/2014/main" id="{ADB95C23-E31D-73B2-DAEC-5AC1E77E6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8" name="iSHEJI-40-8">
              <a:extLst>
                <a:ext uri="{FF2B5EF4-FFF2-40B4-BE49-F238E27FC236}">
                  <a16:creationId xmlns:a16="http://schemas.microsoft.com/office/drawing/2014/main" id="{6D571BB3-40F1-87BB-4A7A-BE91F7683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159" name="iSHEJI-40-9">
              <a:extLst>
                <a:ext uri="{FF2B5EF4-FFF2-40B4-BE49-F238E27FC236}">
                  <a16:creationId xmlns:a16="http://schemas.microsoft.com/office/drawing/2014/main" id="{6EB49912-A7EC-AFA3-2686-0230F227C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160" name="iSHEJI-40-10">
              <a:extLst>
                <a:ext uri="{FF2B5EF4-FFF2-40B4-BE49-F238E27FC236}">
                  <a16:creationId xmlns:a16="http://schemas.microsoft.com/office/drawing/2014/main" id="{85F73A55-D397-A164-5F85-6A6FB3F7B60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1" name="iSHEJI-40-11">
              <a:extLst>
                <a:ext uri="{FF2B5EF4-FFF2-40B4-BE49-F238E27FC236}">
                  <a16:creationId xmlns:a16="http://schemas.microsoft.com/office/drawing/2014/main" id="{8B921253-9447-FEBE-0B3D-200FD42D70A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2" name="iSHEJI-40-12">
              <a:extLst>
                <a:ext uri="{FF2B5EF4-FFF2-40B4-BE49-F238E27FC236}">
                  <a16:creationId xmlns:a16="http://schemas.microsoft.com/office/drawing/2014/main" id="{AAB1A16A-280E-4E27-790C-84B72A64321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3" name="iSHEJI-40-13">
              <a:extLst>
                <a:ext uri="{FF2B5EF4-FFF2-40B4-BE49-F238E27FC236}">
                  <a16:creationId xmlns:a16="http://schemas.microsoft.com/office/drawing/2014/main" id="{9E1B7784-2B62-008C-EBAA-CF1645EC846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4" name="iSHEJI-40-14">
              <a:extLst>
                <a:ext uri="{FF2B5EF4-FFF2-40B4-BE49-F238E27FC236}">
                  <a16:creationId xmlns:a16="http://schemas.microsoft.com/office/drawing/2014/main" id="{59011740-AF96-7B0C-44AC-6E69464E3245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5" name="iSHEJI-40-15">
              <a:extLst>
                <a:ext uri="{FF2B5EF4-FFF2-40B4-BE49-F238E27FC236}">
                  <a16:creationId xmlns:a16="http://schemas.microsoft.com/office/drawing/2014/main" id="{7180CB5D-07BF-E0E3-21B9-8651E3EA904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6" name="iSHEJI-40-16">
              <a:extLst>
                <a:ext uri="{FF2B5EF4-FFF2-40B4-BE49-F238E27FC236}">
                  <a16:creationId xmlns:a16="http://schemas.microsoft.com/office/drawing/2014/main" id="{DF21EDCC-4841-4427-F96B-E6AD3A23A4CE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7" name="iSHEJI-40-17">
              <a:extLst>
                <a:ext uri="{FF2B5EF4-FFF2-40B4-BE49-F238E27FC236}">
                  <a16:creationId xmlns:a16="http://schemas.microsoft.com/office/drawing/2014/main" id="{6F66A48E-0909-1EDD-C754-75889889A5F3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68" name="iSHEJI-40-18">
              <a:extLst>
                <a:ext uri="{FF2B5EF4-FFF2-40B4-BE49-F238E27FC236}">
                  <a16:creationId xmlns:a16="http://schemas.microsoft.com/office/drawing/2014/main" id="{25D65A52-3B68-E4F8-A986-4306422AF013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29004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iSHEJI-1">
            <a:extLst>
              <a:ext uri="{FF2B5EF4-FFF2-40B4-BE49-F238E27FC236}">
                <a16:creationId xmlns:a16="http://schemas.microsoft.com/office/drawing/2014/main" id="{C02660CC-A309-DEC3-1A0A-F29637BA9609}"/>
              </a:ext>
            </a:extLst>
          </p:cNvPr>
          <p:cNvCxnSpPr>
            <a:cxnSpLocks/>
          </p:cNvCxnSpPr>
          <p:nvPr/>
        </p:nvCxnSpPr>
        <p:spPr>
          <a:xfrm flipH="1">
            <a:off x="1221322" y="1958225"/>
            <a:ext cx="16912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iSHEJI-2">
            <a:extLst>
              <a:ext uri="{FF2B5EF4-FFF2-40B4-BE49-F238E27FC236}">
                <a16:creationId xmlns:a16="http://schemas.microsoft.com/office/drawing/2014/main" id="{B5B6464D-78F4-277D-E814-7526FD991E17}"/>
              </a:ext>
            </a:extLst>
          </p:cNvPr>
          <p:cNvSpPr/>
          <p:nvPr/>
        </p:nvSpPr>
        <p:spPr>
          <a:xfrm>
            <a:off x="7011319" y="2095155"/>
            <a:ext cx="3774595" cy="3833357"/>
          </a:xfrm>
          <a:custGeom>
            <a:avLst/>
            <a:gdLst>
              <a:gd name="connsiteX0" fmla="*/ 1533638 w 3067969"/>
              <a:gd name="connsiteY0" fmla="*/ 99 h 3115733"/>
              <a:gd name="connsiteX1" fmla="*/ 1644776 w 3067969"/>
              <a:gd name="connsiteY1" fmla="*/ 927435 h 3115733"/>
              <a:gd name="connsiteX2" fmla="*/ 1422500 w 3067969"/>
              <a:gd name="connsiteY2" fmla="*/ 927435 h 3115733"/>
              <a:gd name="connsiteX3" fmla="*/ 1533638 w 3067969"/>
              <a:gd name="connsiteY3" fmla="*/ 99 h 3115733"/>
              <a:gd name="connsiteX4" fmla="*/ 1000847 w 3067969"/>
              <a:gd name="connsiteY4" fmla="*/ 94069 h 3115733"/>
              <a:gd name="connsiteX5" fmla="*/ 1422500 w 3067969"/>
              <a:gd name="connsiteY5" fmla="*/ 927435 h 3115733"/>
              <a:gd name="connsiteX6" fmla="*/ 1213746 w 3067969"/>
              <a:gd name="connsiteY6" fmla="*/ 1003552 h 3115733"/>
              <a:gd name="connsiteX7" fmla="*/ 1000847 w 3067969"/>
              <a:gd name="connsiteY7" fmla="*/ 94069 h 3115733"/>
              <a:gd name="connsiteX8" fmla="*/ 532459 w 3067969"/>
              <a:gd name="connsiteY8" fmla="*/ 364515 h 3115733"/>
              <a:gd name="connsiteX9" fmla="*/ 1213777 w 3067969"/>
              <a:gd name="connsiteY9" fmla="*/ 1003552 h 3115733"/>
              <a:gd name="connsiteX10" fmla="*/ 1043440 w 3067969"/>
              <a:gd name="connsiteY10" fmla="*/ 1146471 h 3115733"/>
              <a:gd name="connsiteX11" fmla="*/ 532459 w 3067969"/>
              <a:gd name="connsiteY11" fmla="*/ 364515 h 3115733"/>
              <a:gd name="connsiteX12" fmla="*/ 184525 w 3067969"/>
              <a:gd name="connsiteY12" fmla="*/ 778908 h 3115733"/>
              <a:gd name="connsiteX13" fmla="*/ 1043440 w 3067969"/>
              <a:gd name="connsiteY13" fmla="*/ 1146471 h 3115733"/>
              <a:gd name="connsiteX14" fmla="*/ 932301 w 3067969"/>
              <a:gd name="connsiteY14" fmla="*/ 1339117 h 3115733"/>
              <a:gd name="connsiteX15" fmla="*/ 184525 w 3067969"/>
              <a:gd name="connsiteY15" fmla="*/ 779032 h 3115733"/>
              <a:gd name="connsiteX16" fmla="*/ -331 w 3067969"/>
              <a:gd name="connsiteY16" fmla="*/ 1287395 h 3115733"/>
              <a:gd name="connsiteX17" fmla="*/ 932301 w 3067969"/>
              <a:gd name="connsiteY17" fmla="*/ 1339117 h 3115733"/>
              <a:gd name="connsiteX18" fmla="*/ 893884 w 3067969"/>
              <a:gd name="connsiteY18" fmla="*/ 1558059 h 3115733"/>
              <a:gd name="connsiteX19" fmla="*/ -331 w 3067969"/>
              <a:gd name="connsiteY19" fmla="*/ 1287395 h 3115733"/>
              <a:gd name="connsiteX20" fmla="*/ -331 w 3067969"/>
              <a:gd name="connsiteY20" fmla="*/ 1828505 h 3115733"/>
              <a:gd name="connsiteX21" fmla="*/ 893884 w 3067969"/>
              <a:gd name="connsiteY21" fmla="*/ 1557966 h 3115733"/>
              <a:gd name="connsiteX22" fmla="*/ 932301 w 3067969"/>
              <a:gd name="connsiteY22" fmla="*/ 1776877 h 3115733"/>
              <a:gd name="connsiteX23" fmla="*/ -331 w 3067969"/>
              <a:gd name="connsiteY23" fmla="*/ 1828505 h 3115733"/>
              <a:gd name="connsiteX24" fmla="*/ 184525 w 3067969"/>
              <a:gd name="connsiteY24" fmla="*/ 2336899 h 3115733"/>
              <a:gd name="connsiteX25" fmla="*/ 932301 w 3067969"/>
              <a:gd name="connsiteY25" fmla="*/ 1776877 h 3115733"/>
              <a:gd name="connsiteX26" fmla="*/ 1043440 w 3067969"/>
              <a:gd name="connsiteY26" fmla="*/ 1969430 h 3115733"/>
              <a:gd name="connsiteX27" fmla="*/ 184525 w 3067969"/>
              <a:gd name="connsiteY27" fmla="*/ 2336899 h 3115733"/>
              <a:gd name="connsiteX28" fmla="*/ 532459 w 3067969"/>
              <a:gd name="connsiteY28" fmla="*/ 2751292 h 3115733"/>
              <a:gd name="connsiteX29" fmla="*/ 1043440 w 3067969"/>
              <a:gd name="connsiteY29" fmla="*/ 1969243 h 3115733"/>
              <a:gd name="connsiteX30" fmla="*/ 1213777 w 3067969"/>
              <a:gd name="connsiteY30" fmla="*/ 2112161 h 3115733"/>
              <a:gd name="connsiteX31" fmla="*/ 532459 w 3067969"/>
              <a:gd name="connsiteY31" fmla="*/ 2751386 h 3115733"/>
              <a:gd name="connsiteX32" fmla="*/ 1000847 w 3067969"/>
              <a:gd name="connsiteY32" fmla="*/ 3021738 h 3115733"/>
              <a:gd name="connsiteX33" fmla="*/ 1213777 w 3067969"/>
              <a:gd name="connsiteY33" fmla="*/ 2112255 h 3115733"/>
              <a:gd name="connsiteX34" fmla="*/ 1422531 w 3067969"/>
              <a:gd name="connsiteY34" fmla="*/ 2188372 h 3115733"/>
              <a:gd name="connsiteX35" fmla="*/ 1000847 w 3067969"/>
              <a:gd name="connsiteY35" fmla="*/ 3021831 h 3115733"/>
              <a:gd name="connsiteX36" fmla="*/ 1533638 w 3067969"/>
              <a:gd name="connsiteY36" fmla="*/ 3115739 h 3115733"/>
              <a:gd name="connsiteX37" fmla="*/ 1422500 w 3067969"/>
              <a:gd name="connsiteY37" fmla="*/ 2188466 h 3115733"/>
              <a:gd name="connsiteX38" fmla="*/ 1644776 w 3067969"/>
              <a:gd name="connsiteY38" fmla="*/ 2188466 h 3115733"/>
              <a:gd name="connsiteX39" fmla="*/ 1533638 w 3067969"/>
              <a:gd name="connsiteY39" fmla="*/ 3115833 h 3115733"/>
              <a:gd name="connsiteX40" fmla="*/ 2066428 w 3067969"/>
              <a:gd name="connsiteY40" fmla="*/ 3021738 h 3115733"/>
              <a:gd name="connsiteX41" fmla="*/ 1644776 w 3067969"/>
              <a:gd name="connsiteY41" fmla="*/ 2188466 h 3115733"/>
              <a:gd name="connsiteX42" fmla="*/ 1853530 w 3067969"/>
              <a:gd name="connsiteY42" fmla="*/ 2112348 h 3115733"/>
              <a:gd name="connsiteX43" fmla="*/ 2066428 w 3067969"/>
              <a:gd name="connsiteY43" fmla="*/ 3021831 h 3115733"/>
              <a:gd name="connsiteX44" fmla="*/ 2534848 w 3067969"/>
              <a:gd name="connsiteY44" fmla="*/ 2751292 h 3115733"/>
              <a:gd name="connsiteX45" fmla="*/ 1853530 w 3067969"/>
              <a:gd name="connsiteY45" fmla="*/ 2112255 h 3115733"/>
              <a:gd name="connsiteX46" fmla="*/ 2023868 w 3067969"/>
              <a:gd name="connsiteY46" fmla="*/ 1969336 h 3115733"/>
              <a:gd name="connsiteX47" fmla="*/ 2534848 w 3067969"/>
              <a:gd name="connsiteY47" fmla="*/ 2751386 h 3115733"/>
              <a:gd name="connsiteX48" fmla="*/ 2882751 w 3067969"/>
              <a:gd name="connsiteY48" fmla="*/ 2336899 h 3115733"/>
              <a:gd name="connsiteX49" fmla="*/ 2023868 w 3067969"/>
              <a:gd name="connsiteY49" fmla="*/ 1969430 h 3115733"/>
              <a:gd name="connsiteX50" fmla="*/ 2134975 w 3067969"/>
              <a:gd name="connsiteY50" fmla="*/ 1776877 h 3115733"/>
              <a:gd name="connsiteX51" fmla="*/ 2882751 w 3067969"/>
              <a:gd name="connsiteY51" fmla="*/ 2336899 h 3115733"/>
              <a:gd name="connsiteX52" fmla="*/ 3067639 w 3067969"/>
              <a:gd name="connsiteY52" fmla="*/ 1828505 h 3115733"/>
              <a:gd name="connsiteX53" fmla="*/ 2134975 w 3067969"/>
              <a:gd name="connsiteY53" fmla="*/ 1776877 h 3115733"/>
              <a:gd name="connsiteX54" fmla="*/ 2173392 w 3067969"/>
              <a:gd name="connsiteY54" fmla="*/ 1557966 h 3115733"/>
              <a:gd name="connsiteX55" fmla="*/ 3067639 w 3067969"/>
              <a:gd name="connsiteY55" fmla="*/ 1828505 h 3115733"/>
              <a:gd name="connsiteX56" fmla="*/ 3067639 w 3067969"/>
              <a:gd name="connsiteY56" fmla="*/ 1287395 h 3115733"/>
              <a:gd name="connsiteX57" fmla="*/ 2173423 w 3067969"/>
              <a:gd name="connsiteY57" fmla="*/ 1557966 h 3115733"/>
              <a:gd name="connsiteX58" fmla="*/ 2134975 w 3067969"/>
              <a:gd name="connsiteY58" fmla="*/ 1339117 h 3115733"/>
              <a:gd name="connsiteX59" fmla="*/ 3067639 w 3067969"/>
              <a:gd name="connsiteY59" fmla="*/ 1287395 h 3115733"/>
              <a:gd name="connsiteX60" fmla="*/ 2882751 w 3067969"/>
              <a:gd name="connsiteY60" fmla="*/ 779032 h 3115733"/>
              <a:gd name="connsiteX61" fmla="*/ 2134975 w 3067969"/>
              <a:gd name="connsiteY61" fmla="*/ 1339023 h 3115733"/>
              <a:gd name="connsiteX62" fmla="*/ 2023868 w 3067969"/>
              <a:gd name="connsiteY62" fmla="*/ 1146471 h 3115733"/>
              <a:gd name="connsiteX63" fmla="*/ 2882751 w 3067969"/>
              <a:gd name="connsiteY63" fmla="*/ 779032 h 3115733"/>
              <a:gd name="connsiteX64" fmla="*/ 2534848 w 3067969"/>
              <a:gd name="connsiteY64" fmla="*/ 364640 h 3115733"/>
              <a:gd name="connsiteX65" fmla="*/ 2023868 w 3067969"/>
              <a:gd name="connsiteY65" fmla="*/ 1146689 h 3115733"/>
              <a:gd name="connsiteX66" fmla="*/ 1853530 w 3067969"/>
              <a:gd name="connsiteY66" fmla="*/ 1003770 h 3115733"/>
              <a:gd name="connsiteX67" fmla="*/ 2534848 w 3067969"/>
              <a:gd name="connsiteY67" fmla="*/ 364515 h 3115733"/>
              <a:gd name="connsiteX68" fmla="*/ 2066428 w 3067969"/>
              <a:gd name="connsiteY68" fmla="*/ 94069 h 3115733"/>
              <a:gd name="connsiteX69" fmla="*/ 1853530 w 3067969"/>
              <a:gd name="connsiteY69" fmla="*/ 1003552 h 3115733"/>
              <a:gd name="connsiteX70" fmla="*/ 1644776 w 3067969"/>
              <a:gd name="connsiteY70" fmla="*/ 927435 h 3115733"/>
              <a:gd name="connsiteX71" fmla="*/ 2066428 w 3067969"/>
              <a:gd name="connsiteY71" fmla="*/ 94069 h 311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067969" h="3115733">
                <a:moveTo>
                  <a:pt x="1533638" y="99"/>
                </a:moveTo>
                <a:cubicBezTo>
                  <a:pt x="1533672" y="312531"/>
                  <a:pt x="1570983" y="623844"/>
                  <a:pt x="1644776" y="927435"/>
                </a:cubicBezTo>
                <a:cubicBezTo>
                  <a:pt x="1571242" y="914567"/>
                  <a:pt x="1496034" y="914567"/>
                  <a:pt x="1422500" y="927435"/>
                </a:cubicBezTo>
                <a:cubicBezTo>
                  <a:pt x="1496293" y="623844"/>
                  <a:pt x="1533604" y="312531"/>
                  <a:pt x="1533638" y="99"/>
                </a:cubicBezTo>
                <a:close/>
                <a:moveTo>
                  <a:pt x="1000847" y="94069"/>
                </a:moveTo>
                <a:cubicBezTo>
                  <a:pt x="1107636" y="387690"/>
                  <a:pt x="1249193" y="667470"/>
                  <a:pt x="1422500" y="927435"/>
                </a:cubicBezTo>
                <a:cubicBezTo>
                  <a:pt x="1348981" y="940337"/>
                  <a:pt x="1278313" y="966104"/>
                  <a:pt x="1213746" y="1003552"/>
                </a:cubicBezTo>
                <a:cubicBezTo>
                  <a:pt x="1179379" y="692973"/>
                  <a:pt x="1107904" y="387633"/>
                  <a:pt x="1000847" y="94069"/>
                </a:cubicBezTo>
                <a:close/>
                <a:moveTo>
                  <a:pt x="532459" y="364515"/>
                </a:moveTo>
                <a:cubicBezTo>
                  <a:pt x="733259" y="603945"/>
                  <a:pt x="961991" y="818484"/>
                  <a:pt x="1213777" y="1003552"/>
                </a:cubicBezTo>
                <a:cubicBezTo>
                  <a:pt x="1149088" y="1040879"/>
                  <a:pt x="1091437" y="1089250"/>
                  <a:pt x="1043440" y="1146471"/>
                </a:cubicBezTo>
                <a:cubicBezTo>
                  <a:pt x="904889" y="866382"/>
                  <a:pt x="733346" y="603868"/>
                  <a:pt x="532459" y="364515"/>
                </a:cubicBezTo>
                <a:close/>
                <a:moveTo>
                  <a:pt x="184525" y="778908"/>
                </a:moveTo>
                <a:cubicBezTo>
                  <a:pt x="455046" y="935445"/>
                  <a:pt x="743425" y="1058853"/>
                  <a:pt x="1043440" y="1146471"/>
                </a:cubicBezTo>
                <a:cubicBezTo>
                  <a:pt x="995304" y="1203616"/>
                  <a:pt x="957679" y="1268841"/>
                  <a:pt x="932301" y="1339117"/>
                </a:cubicBezTo>
                <a:cubicBezTo>
                  <a:pt x="706093" y="1123480"/>
                  <a:pt x="455077" y="935470"/>
                  <a:pt x="184525" y="779032"/>
                </a:cubicBezTo>
                <a:close/>
                <a:moveTo>
                  <a:pt x="-331" y="1287395"/>
                </a:moveTo>
                <a:cubicBezTo>
                  <a:pt x="307357" y="1341883"/>
                  <a:pt x="620475" y="1359247"/>
                  <a:pt x="932301" y="1339117"/>
                </a:cubicBezTo>
                <a:cubicBezTo>
                  <a:pt x="906618" y="1409242"/>
                  <a:pt x="893610" y="1483378"/>
                  <a:pt x="893884" y="1558059"/>
                </a:cubicBezTo>
                <a:cubicBezTo>
                  <a:pt x="607639" y="1432595"/>
                  <a:pt x="307444" y="1341731"/>
                  <a:pt x="-331" y="1287395"/>
                </a:cubicBezTo>
                <a:close/>
                <a:moveTo>
                  <a:pt x="-331" y="1828505"/>
                </a:moveTo>
                <a:cubicBezTo>
                  <a:pt x="307441" y="1774210"/>
                  <a:pt x="607633" y="1683390"/>
                  <a:pt x="893884" y="1557966"/>
                </a:cubicBezTo>
                <a:cubicBezTo>
                  <a:pt x="893613" y="1632637"/>
                  <a:pt x="906621" y="1706761"/>
                  <a:pt x="932301" y="1776877"/>
                </a:cubicBezTo>
                <a:cubicBezTo>
                  <a:pt x="620479" y="1756715"/>
                  <a:pt x="307363" y="1774048"/>
                  <a:pt x="-331" y="1828505"/>
                </a:cubicBezTo>
                <a:close/>
                <a:moveTo>
                  <a:pt x="184525" y="2336899"/>
                </a:moveTo>
                <a:cubicBezTo>
                  <a:pt x="455064" y="2180471"/>
                  <a:pt x="706080" y="1992480"/>
                  <a:pt x="932301" y="1776877"/>
                </a:cubicBezTo>
                <a:cubicBezTo>
                  <a:pt x="957670" y="1847128"/>
                  <a:pt x="995301" y="1912321"/>
                  <a:pt x="1043440" y="1969430"/>
                </a:cubicBezTo>
                <a:cubicBezTo>
                  <a:pt x="743425" y="2057004"/>
                  <a:pt x="455046" y="2180384"/>
                  <a:pt x="184525" y="2336899"/>
                </a:cubicBezTo>
                <a:close/>
                <a:moveTo>
                  <a:pt x="532459" y="2751292"/>
                </a:moveTo>
                <a:cubicBezTo>
                  <a:pt x="733352" y="2511910"/>
                  <a:pt x="904895" y="2249363"/>
                  <a:pt x="1043440" y="1969243"/>
                </a:cubicBezTo>
                <a:cubicBezTo>
                  <a:pt x="1091437" y="2026463"/>
                  <a:pt x="1149088" y="2074835"/>
                  <a:pt x="1213777" y="2112161"/>
                </a:cubicBezTo>
                <a:cubicBezTo>
                  <a:pt x="961979" y="2297289"/>
                  <a:pt x="733246" y="2511891"/>
                  <a:pt x="532459" y="2751386"/>
                </a:cubicBezTo>
                <a:close/>
                <a:moveTo>
                  <a:pt x="1000847" y="3021738"/>
                </a:moveTo>
                <a:cubicBezTo>
                  <a:pt x="1107913" y="2728176"/>
                  <a:pt x="1179401" y="2422834"/>
                  <a:pt x="1213777" y="2112255"/>
                </a:cubicBezTo>
                <a:cubicBezTo>
                  <a:pt x="1278338" y="2149719"/>
                  <a:pt x="1349009" y="2175486"/>
                  <a:pt x="1422531" y="2188372"/>
                </a:cubicBezTo>
                <a:cubicBezTo>
                  <a:pt x="1249212" y="2448368"/>
                  <a:pt x="1107645" y="2728180"/>
                  <a:pt x="1000847" y="3021831"/>
                </a:cubicBezTo>
                <a:close/>
                <a:moveTo>
                  <a:pt x="1533638" y="3115739"/>
                </a:moveTo>
                <a:cubicBezTo>
                  <a:pt x="1533597" y="2803328"/>
                  <a:pt x="1496287" y="2492038"/>
                  <a:pt x="1422500" y="2188466"/>
                </a:cubicBezTo>
                <a:cubicBezTo>
                  <a:pt x="1496031" y="2201365"/>
                  <a:pt x="1571245" y="2201365"/>
                  <a:pt x="1644776" y="2188466"/>
                </a:cubicBezTo>
                <a:cubicBezTo>
                  <a:pt x="1570980" y="2492069"/>
                  <a:pt x="1533672" y="2803390"/>
                  <a:pt x="1533638" y="3115833"/>
                </a:cubicBezTo>
                <a:close/>
                <a:moveTo>
                  <a:pt x="2066428" y="3021738"/>
                </a:moveTo>
                <a:cubicBezTo>
                  <a:pt x="1959640" y="2728145"/>
                  <a:pt x="1818083" y="2448399"/>
                  <a:pt x="1644776" y="2188466"/>
                </a:cubicBezTo>
                <a:cubicBezTo>
                  <a:pt x="1718298" y="2175570"/>
                  <a:pt x="1788966" y="2149803"/>
                  <a:pt x="1853530" y="2112348"/>
                </a:cubicBezTo>
                <a:cubicBezTo>
                  <a:pt x="1887897" y="2422928"/>
                  <a:pt x="1959372" y="2728267"/>
                  <a:pt x="2066428" y="3021831"/>
                </a:cubicBezTo>
                <a:close/>
                <a:moveTo>
                  <a:pt x="2534848" y="2751292"/>
                </a:moveTo>
                <a:cubicBezTo>
                  <a:pt x="2334039" y="2511870"/>
                  <a:pt x="2105313" y="2297333"/>
                  <a:pt x="1853530" y="2112255"/>
                </a:cubicBezTo>
                <a:cubicBezTo>
                  <a:pt x="1918210" y="2074913"/>
                  <a:pt x="1975857" y="2026544"/>
                  <a:pt x="2023868" y="1969336"/>
                </a:cubicBezTo>
                <a:cubicBezTo>
                  <a:pt x="2162393" y="2249469"/>
                  <a:pt x="2333945" y="2512019"/>
                  <a:pt x="2534848" y="2751386"/>
                </a:cubicBezTo>
                <a:close/>
                <a:moveTo>
                  <a:pt x="2882751" y="2336899"/>
                </a:moveTo>
                <a:cubicBezTo>
                  <a:pt x="2612243" y="2180387"/>
                  <a:pt x="2323882" y="2057010"/>
                  <a:pt x="2023868" y="1969430"/>
                </a:cubicBezTo>
                <a:cubicBezTo>
                  <a:pt x="2071996" y="1912321"/>
                  <a:pt x="2109613" y="1847128"/>
                  <a:pt x="2134975" y="1776877"/>
                </a:cubicBezTo>
                <a:cubicBezTo>
                  <a:pt x="2361208" y="1992483"/>
                  <a:pt x="2612212" y="2180471"/>
                  <a:pt x="2882751" y="2336899"/>
                </a:cubicBezTo>
                <a:close/>
                <a:moveTo>
                  <a:pt x="3067639" y="1828505"/>
                </a:moveTo>
                <a:cubicBezTo>
                  <a:pt x="2759929" y="1774048"/>
                  <a:pt x="2446797" y="1756715"/>
                  <a:pt x="2134975" y="1776877"/>
                </a:cubicBezTo>
                <a:cubicBezTo>
                  <a:pt x="2160679" y="1706764"/>
                  <a:pt x="2173672" y="1632637"/>
                  <a:pt x="2173392" y="1557966"/>
                </a:cubicBezTo>
                <a:cubicBezTo>
                  <a:pt x="2459665" y="1683390"/>
                  <a:pt x="2759866" y="1774210"/>
                  <a:pt x="3067639" y="1828505"/>
                </a:cubicBezTo>
                <a:close/>
                <a:moveTo>
                  <a:pt x="3067639" y="1287395"/>
                </a:moveTo>
                <a:cubicBezTo>
                  <a:pt x="2759866" y="1341703"/>
                  <a:pt x="2459665" y="1432536"/>
                  <a:pt x="2173423" y="1557966"/>
                </a:cubicBezTo>
                <a:cubicBezTo>
                  <a:pt x="2173703" y="1483313"/>
                  <a:pt x="2160679" y="1409208"/>
                  <a:pt x="2134975" y="1339117"/>
                </a:cubicBezTo>
                <a:cubicBezTo>
                  <a:pt x="2446797" y="1359247"/>
                  <a:pt x="2759929" y="1341883"/>
                  <a:pt x="3067639" y="1287395"/>
                </a:cubicBezTo>
                <a:close/>
                <a:moveTo>
                  <a:pt x="2882751" y="779032"/>
                </a:moveTo>
                <a:cubicBezTo>
                  <a:pt x="2612212" y="935439"/>
                  <a:pt x="2361177" y="1123421"/>
                  <a:pt x="2134975" y="1339023"/>
                </a:cubicBezTo>
                <a:cubicBezTo>
                  <a:pt x="2109613" y="1268782"/>
                  <a:pt x="2071984" y="1203589"/>
                  <a:pt x="2023868" y="1146471"/>
                </a:cubicBezTo>
                <a:cubicBezTo>
                  <a:pt x="2323850" y="1058888"/>
                  <a:pt x="2612243" y="935520"/>
                  <a:pt x="2882751" y="779032"/>
                </a:cubicBezTo>
                <a:close/>
                <a:moveTo>
                  <a:pt x="2534848" y="364640"/>
                </a:moveTo>
                <a:cubicBezTo>
                  <a:pt x="2333945" y="604006"/>
                  <a:pt x="2162393" y="866556"/>
                  <a:pt x="2023868" y="1146689"/>
                </a:cubicBezTo>
                <a:cubicBezTo>
                  <a:pt x="1975857" y="1089481"/>
                  <a:pt x="1918210" y="1041112"/>
                  <a:pt x="1853530" y="1003770"/>
                </a:cubicBezTo>
                <a:cubicBezTo>
                  <a:pt x="2105313" y="818624"/>
                  <a:pt x="2334039" y="604014"/>
                  <a:pt x="2534848" y="364515"/>
                </a:cubicBezTo>
                <a:close/>
                <a:moveTo>
                  <a:pt x="2066428" y="94069"/>
                </a:moveTo>
                <a:cubicBezTo>
                  <a:pt x="1959372" y="387633"/>
                  <a:pt x="1887897" y="692973"/>
                  <a:pt x="1853530" y="1003552"/>
                </a:cubicBezTo>
                <a:cubicBezTo>
                  <a:pt x="1788960" y="966110"/>
                  <a:pt x="1718292" y="940343"/>
                  <a:pt x="1644776" y="927435"/>
                </a:cubicBezTo>
                <a:cubicBezTo>
                  <a:pt x="1818095" y="667477"/>
                  <a:pt x="1959652" y="387696"/>
                  <a:pt x="2066428" y="94069"/>
                </a:cubicBezTo>
                <a:close/>
              </a:path>
            </a:pathLst>
          </a:custGeom>
          <a:solidFill>
            <a:schemeClr val="tx1"/>
          </a:solidFill>
          <a:ln w="311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1" name="iSHEJI-3">
            <a:extLst>
              <a:ext uri="{FF2B5EF4-FFF2-40B4-BE49-F238E27FC236}">
                <a16:creationId xmlns:a16="http://schemas.microsoft.com/office/drawing/2014/main" id="{0719B5B9-2683-144E-7032-686026DCA38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6" r="50000" b="69333"/>
          <a:stretch/>
        </p:blipFill>
        <p:spPr>
          <a:xfrm>
            <a:off x="5964893" y="776579"/>
            <a:ext cx="6051876" cy="5061568"/>
          </a:xfrm>
          <a:prstGeom prst="rect">
            <a:avLst/>
          </a:prstGeom>
        </p:spPr>
      </p:pic>
      <p:sp>
        <p:nvSpPr>
          <p:cNvPr id="121" name="iSHEJI-4">
            <a:extLst>
              <a:ext uri="{FF2B5EF4-FFF2-40B4-BE49-F238E27FC236}">
                <a16:creationId xmlns:a16="http://schemas.microsoft.com/office/drawing/2014/main" id="{CDD3536D-266B-5B7A-BC04-3A315EE13DC0}"/>
              </a:ext>
            </a:extLst>
          </p:cNvPr>
          <p:cNvSpPr/>
          <p:nvPr/>
        </p:nvSpPr>
        <p:spPr>
          <a:xfrm rot="14307147" flipH="1">
            <a:off x="8218815" y="528034"/>
            <a:ext cx="1489813" cy="6264662"/>
          </a:xfrm>
          <a:prstGeom prst="arc">
            <a:avLst>
              <a:gd name="adj1" fmla="val 14549842"/>
              <a:gd name="adj2" fmla="val 9483615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iSHEJI-5">
            <a:extLst>
              <a:ext uri="{FF2B5EF4-FFF2-40B4-BE49-F238E27FC236}">
                <a16:creationId xmlns:a16="http://schemas.microsoft.com/office/drawing/2014/main" id="{248183BE-B228-B5D7-8912-1FB0D83DABD9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95" name="iSHEJI-6">
            <a:extLst>
              <a:ext uri="{FF2B5EF4-FFF2-40B4-BE49-F238E27FC236}">
                <a16:creationId xmlns:a16="http://schemas.microsoft.com/office/drawing/2014/main" id="{DF5F800B-3843-53C7-FB1E-CDFAC45C8064}"/>
              </a:ext>
            </a:extLst>
          </p:cNvPr>
          <p:cNvSpPr txBox="1"/>
          <p:nvPr/>
        </p:nvSpPr>
        <p:spPr>
          <a:xfrm>
            <a:off x="666779" y="3801151"/>
            <a:ext cx="6029967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so much for your attention</a:t>
            </a:r>
            <a:endParaRPr kumimoji="0" lang="zh-CN" altLang="en-US" sz="1800" b="0" i="0" u="none" strike="noStrike" kern="1200" cap="none" normalizeH="0" baseline="0" noProof="0" dirty="0"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22" name="iSHEJI-7">
            <a:extLst>
              <a:ext uri="{FF2B5EF4-FFF2-40B4-BE49-F238E27FC236}">
                <a16:creationId xmlns:a16="http://schemas.microsoft.com/office/drawing/2014/main" id="{5143CF44-1090-D117-8C43-326C9CD52704}"/>
              </a:ext>
            </a:extLst>
          </p:cNvPr>
          <p:cNvSpPr/>
          <p:nvPr/>
        </p:nvSpPr>
        <p:spPr>
          <a:xfrm rot="20184694">
            <a:off x="9675426" y="1944327"/>
            <a:ext cx="663608" cy="649802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iSHEJI-8">
            <a:extLst>
              <a:ext uri="{FF2B5EF4-FFF2-40B4-BE49-F238E27FC236}">
                <a16:creationId xmlns:a16="http://schemas.microsoft.com/office/drawing/2014/main" id="{B6487BD2-1ED7-5B4A-2B98-A98E22B6FFA3}"/>
              </a:ext>
            </a:extLst>
          </p:cNvPr>
          <p:cNvSpPr/>
          <p:nvPr/>
        </p:nvSpPr>
        <p:spPr>
          <a:xfrm rot="19613860">
            <a:off x="10195185" y="2267861"/>
            <a:ext cx="183930" cy="180104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iSHEJI-9">
            <a:extLst>
              <a:ext uri="{FF2B5EF4-FFF2-40B4-BE49-F238E27FC236}">
                <a16:creationId xmlns:a16="http://schemas.microsoft.com/office/drawing/2014/main" id="{E05E1020-7A2D-D4C5-A4D0-3F086F4E9524}"/>
              </a:ext>
            </a:extLst>
          </p:cNvPr>
          <p:cNvSpPr/>
          <p:nvPr/>
        </p:nvSpPr>
        <p:spPr>
          <a:xfrm flipH="1">
            <a:off x="908193" y="1838698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7" name="iSHEJI-10">
            <a:extLst>
              <a:ext uri="{FF2B5EF4-FFF2-40B4-BE49-F238E27FC236}">
                <a16:creationId xmlns:a16="http://schemas.microsoft.com/office/drawing/2014/main" id="{E772512C-9E25-C8C6-D529-435B34187F41}"/>
              </a:ext>
            </a:extLst>
          </p:cNvPr>
          <p:cNvSpPr/>
          <p:nvPr/>
        </p:nvSpPr>
        <p:spPr>
          <a:xfrm flipH="1">
            <a:off x="742580" y="1839203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iSHEJI-11">
            <a:extLst>
              <a:ext uri="{FF2B5EF4-FFF2-40B4-BE49-F238E27FC236}">
                <a16:creationId xmlns:a16="http://schemas.microsoft.com/office/drawing/2014/main" id="{3284CAE0-766A-15FC-3DF4-5737C273F9C6}"/>
              </a:ext>
            </a:extLst>
          </p:cNvPr>
          <p:cNvSpPr/>
          <p:nvPr/>
        </p:nvSpPr>
        <p:spPr>
          <a:xfrm flipH="1">
            <a:off x="1073805" y="1839203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iSHEJI-12">
            <a:extLst>
              <a:ext uri="{FF2B5EF4-FFF2-40B4-BE49-F238E27FC236}">
                <a16:creationId xmlns:a16="http://schemas.microsoft.com/office/drawing/2014/main" id="{711A5AA6-9B2F-0EED-7397-C48102DCFE23}"/>
              </a:ext>
            </a:extLst>
          </p:cNvPr>
          <p:cNvSpPr/>
          <p:nvPr/>
        </p:nvSpPr>
        <p:spPr>
          <a:xfrm>
            <a:off x="871098" y="4366728"/>
            <a:ext cx="2023312" cy="39799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iSHEJI-13">
            <a:extLst>
              <a:ext uri="{FF2B5EF4-FFF2-40B4-BE49-F238E27FC236}">
                <a16:creationId xmlns:a16="http://schemas.microsoft.com/office/drawing/2014/main" id="{4511B359-A6F5-C24B-2196-0C86D1E48A83}"/>
              </a:ext>
            </a:extLst>
          </p:cNvPr>
          <p:cNvSpPr/>
          <p:nvPr/>
        </p:nvSpPr>
        <p:spPr>
          <a:xfrm>
            <a:off x="608730" y="4279034"/>
            <a:ext cx="564750" cy="56475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iSHEJI-14">
            <a:extLst>
              <a:ext uri="{FF2B5EF4-FFF2-40B4-BE49-F238E27FC236}">
                <a16:creationId xmlns:a16="http://schemas.microsoft.com/office/drawing/2014/main" id="{3F6CB13D-E76F-70AF-DBDE-0D70D41F149C}"/>
              </a:ext>
            </a:extLst>
          </p:cNvPr>
          <p:cNvSpPr/>
          <p:nvPr/>
        </p:nvSpPr>
        <p:spPr>
          <a:xfrm rot="5400000">
            <a:off x="761832" y="4454436"/>
            <a:ext cx="329593" cy="209254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iSHEJI-15">
            <a:extLst>
              <a:ext uri="{FF2B5EF4-FFF2-40B4-BE49-F238E27FC236}">
                <a16:creationId xmlns:a16="http://schemas.microsoft.com/office/drawing/2014/main" id="{B9B8FF7E-F476-6978-5211-A7AD0DB90798}"/>
              </a:ext>
            </a:extLst>
          </p:cNvPr>
          <p:cNvSpPr txBox="1"/>
          <p:nvPr/>
        </p:nvSpPr>
        <p:spPr>
          <a:xfrm>
            <a:off x="1195514" y="4400569"/>
            <a:ext cx="903450" cy="339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</a:p>
        </p:txBody>
      </p:sp>
      <p:sp>
        <p:nvSpPr>
          <p:cNvPr id="39" name="iSHEJI-16">
            <a:extLst>
              <a:ext uri="{FF2B5EF4-FFF2-40B4-BE49-F238E27FC236}">
                <a16:creationId xmlns:a16="http://schemas.microsoft.com/office/drawing/2014/main" id="{3B8599CB-D406-3D29-33E3-2B9B99F049C6}"/>
              </a:ext>
            </a:extLst>
          </p:cNvPr>
          <p:cNvSpPr txBox="1"/>
          <p:nvPr/>
        </p:nvSpPr>
        <p:spPr>
          <a:xfrm>
            <a:off x="2009160" y="4400569"/>
            <a:ext cx="903450" cy="339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爱小设</a:t>
            </a:r>
          </a:p>
        </p:txBody>
      </p:sp>
      <p:grpSp>
        <p:nvGrpSpPr>
          <p:cNvPr id="45" name="iSHEJI-17">
            <a:extLst>
              <a:ext uri="{FF2B5EF4-FFF2-40B4-BE49-F238E27FC236}">
                <a16:creationId xmlns:a16="http://schemas.microsoft.com/office/drawing/2014/main" id="{6465EC6F-1271-035A-EC8D-6595853DF65E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46" name="iSHEJI-17-1">
              <a:extLst>
                <a:ext uri="{FF2B5EF4-FFF2-40B4-BE49-F238E27FC236}">
                  <a16:creationId xmlns:a16="http://schemas.microsoft.com/office/drawing/2014/main" id="{F71D8462-F9E0-BDDC-D0B0-8DF99FFD6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7" name="iSHEJI-17-2">
              <a:extLst>
                <a:ext uri="{FF2B5EF4-FFF2-40B4-BE49-F238E27FC236}">
                  <a16:creationId xmlns:a16="http://schemas.microsoft.com/office/drawing/2014/main" id="{A3340A20-11D3-7814-AD47-0A105B641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8" name="iSHEJI-17-3">
              <a:extLst>
                <a:ext uri="{FF2B5EF4-FFF2-40B4-BE49-F238E27FC236}">
                  <a16:creationId xmlns:a16="http://schemas.microsoft.com/office/drawing/2014/main" id="{7829D569-06D7-7EE8-A8C3-90E7A10DDE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9" name="iSHEJI-17-4">
              <a:extLst>
                <a:ext uri="{FF2B5EF4-FFF2-40B4-BE49-F238E27FC236}">
                  <a16:creationId xmlns:a16="http://schemas.microsoft.com/office/drawing/2014/main" id="{816DF208-4AE8-37AD-846D-0D5CB4B79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0" name="iSHEJI-17-5">
              <a:extLst>
                <a:ext uri="{FF2B5EF4-FFF2-40B4-BE49-F238E27FC236}">
                  <a16:creationId xmlns:a16="http://schemas.microsoft.com/office/drawing/2014/main" id="{9EAAE83D-B260-9819-9D61-E2C19F021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1" name="iSHEJI-17-6">
              <a:extLst>
                <a:ext uri="{FF2B5EF4-FFF2-40B4-BE49-F238E27FC236}">
                  <a16:creationId xmlns:a16="http://schemas.microsoft.com/office/drawing/2014/main" id="{EFCDB1B8-1C12-308E-A65B-E21A3750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2" name="iSHEJI-17-7">
              <a:extLst>
                <a:ext uri="{FF2B5EF4-FFF2-40B4-BE49-F238E27FC236}">
                  <a16:creationId xmlns:a16="http://schemas.microsoft.com/office/drawing/2014/main" id="{A6B0E8A5-701D-9EF4-E8B6-1A0AD02EF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3" name="iSHEJI-17-8">
              <a:extLst>
                <a:ext uri="{FF2B5EF4-FFF2-40B4-BE49-F238E27FC236}">
                  <a16:creationId xmlns:a16="http://schemas.microsoft.com/office/drawing/2014/main" id="{46C7F0A9-7478-F4D0-719C-BFF8AC928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54" name="iSHEJI-17-9">
              <a:extLst>
                <a:ext uri="{FF2B5EF4-FFF2-40B4-BE49-F238E27FC236}">
                  <a16:creationId xmlns:a16="http://schemas.microsoft.com/office/drawing/2014/main" id="{D6B2C570-B814-666D-25A8-97C4B7465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55" name="iSHEJI-17-10">
              <a:extLst>
                <a:ext uri="{FF2B5EF4-FFF2-40B4-BE49-F238E27FC236}">
                  <a16:creationId xmlns:a16="http://schemas.microsoft.com/office/drawing/2014/main" id="{9D40ABA5-73DF-BD43-F590-6DA14E0ADDC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6" name="iSHEJI-17-11">
              <a:extLst>
                <a:ext uri="{FF2B5EF4-FFF2-40B4-BE49-F238E27FC236}">
                  <a16:creationId xmlns:a16="http://schemas.microsoft.com/office/drawing/2014/main" id="{535347C4-BFD2-C61A-991D-E8CC91A01B5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7" name="iSHEJI-17-12">
              <a:extLst>
                <a:ext uri="{FF2B5EF4-FFF2-40B4-BE49-F238E27FC236}">
                  <a16:creationId xmlns:a16="http://schemas.microsoft.com/office/drawing/2014/main" id="{BFF3D67A-7056-C935-C155-505DA789A91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7" name="iSHEJI-17-13">
              <a:extLst>
                <a:ext uri="{FF2B5EF4-FFF2-40B4-BE49-F238E27FC236}">
                  <a16:creationId xmlns:a16="http://schemas.microsoft.com/office/drawing/2014/main" id="{FC71D96F-23D5-456F-9F47-0B0FB28C3E1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8" name="iSHEJI-17-14">
              <a:extLst>
                <a:ext uri="{FF2B5EF4-FFF2-40B4-BE49-F238E27FC236}">
                  <a16:creationId xmlns:a16="http://schemas.microsoft.com/office/drawing/2014/main" id="{3A564579-84BF-A74B-881A-1A5B5CF1C24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9" name="iSHEJI-17-15">
              <a:extLst>
                <a:ext uri="{FF2B5EF4-FFF2-40B4-BE49-F238E27FC236}">
                  <a16:creationId xmlns:a16="http://schemas.microsoft.com/office/drawing/2014/main" id="{7A8E5DBA-E0A6-3C3B-2754-720C0A82728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70" name="iSHEJI-17-16">
              <a:extLst>
                <a:ext uri="{FF2B5EF4-FFF2-40B4-BE49-F238E27FC236}">
                  <a16:creationId xmlns:a16="http://schemas.microsoft.com/office/drawing/2014/main" id="{E349CDC3-FCCB-795C-9943-C90243F1FDF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71" name="iSHEJI-17-17">
              <a:extLst>
                <a:ext uri="{FF2B5EF4-FFF2-40B4-BE49-F238E27FC236}">
                  <a16:creationId xmlns:a16="http://schemas.microsoft.com/office/drawing/2014/main" id="{99780284-2676-433A-498D-CB65D440350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73" name="iSHEJI-17-18">
              <a:extLst>
                <a:ext uri="{FF2B5EF4-FFF2-40B4-BE49-F238E27FC236}">
                  <a16:creationId xmlns:a16="http://schemas.microsoft.com/office/drawing/2014/main" id="{DBC42589-C4ED-3EB8-B432-0660944EEE5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44" name="iSHEJI-18">
            <a:extLst>
              <a:ext uri="{FF2B5EF4-FFF2-40B4-BE49-F238E27FC236}">
                <a16:creationId xmlns:a16="http://schemas.microsoft.com/office/drawing/2014/main" id="{6EEB6B61-1F4A-4C83-9965-AAADEB58E498}"/>
              </a:ext>
            </a:extLst>
          </p:cNvPr>
          <p:cNvSpPr txBox="1"/>
          <p:nvPr/>
        </p:nvSpPr>
        <p:spPr>
          <a:xfrm>
            <a:off x="549845" y="2078149"/>
            <a:ext cx="5956759" cy="176971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谢谢大家</a:t>
            </a:r>
            <a:endParaRPr kumimoji="0" lang="en-US" altLang="zh-CN" sz="115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03825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EC8A94-CE5D-FEC6-B6E6-1FAA1BCAA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73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F79FFC-711B-20C9-1659-F5A1DDF39D8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86609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iSHEJI-1">
            <a:extLst>
              <a:ext uri="{FF2B5EF4-FFF2-40B4-BE49-F238E27FC236}">
                <a16:creationId xmlns:a16="http://schemas.microsoft.com/office/drawing/2014/main" id="{31BC6B61-95C9-1357-1A74-FD0EAE99D322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85" name="iSHEJI-2">
            <a:extLst>
              <a:ext uri="{FF2B5EF4-FFF2-40B4-BE49-F238E27FC236}">
                <a16:creationId xmlns:a16="http://schemas.microsoft.com/office/drawing/2014/main" id="{E22A3792-AFCA-B217-A2D9-1AC6216C4EE5}"/>
              </a:ext>
            </a:extLst>
          </p:cNvPr>
          <p:cNvCxnSpPr>
            <a:cxnSpLocks/>
          </p:cNvCxnSpPr>
          <p:nvPr/>
        </p:nvCxnSpPr>
        <p:spPr>
          <a:xfrm>
            <a:off x="2896093" y="3972570"/>
            <a:ext cx="7930099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iSHEJI-3">
            <a:extLst>
              <a:ext uri="{FF2B5EF4-FFF2-40B4-BE49-F238E27FC236}">
                <a16:creationId xmlns:a16="http://schemas.microsoft.com/office/drawing/2014/main" id="{5F6E268A-A8B1-B835-0A15-BFFEE19B7ED8}"/>
              </a:ext>
            </a:extLst>
          </p:cNvPr>
          <p:cNvCxnSpPr>
            <a:cxnSpLocks/>
          </p:cNvCxnSpPr>
          <p:nvPr/>
        </p:nvCxnSpPr>
        <p:spPr>
          <a:xfrm>
            <a:off x="2896093" y="4104650"/>
            <a:ext cx="79300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SHEJI-4">
            <a:extLst>
              <a:ext uri="{FF2B5EF4-FFF2-40B4-BE49-F238E27FC236}">
                <a16:creationId xmlns:a16="http://schemas.microsoft.com/office/drawing/2014/main" id="{DB8CB0B6-820B-E454-DEF3-440CA77ADE9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-1542506" y="4577463"/>
            <a:ext cx="7906346" cy="1337006"/>
          </a:xfrm>
          <a:prstGeom prst="rect">
            <a:avLst/>
          </a:prstGeom>
        </p:spPr>
      </p:pic>
      <p:pic>
        <p:nvPicPr>
          <p:cNvPr id="107" name="iSHEJI-5">
            <a:extLst>
              <a:ext uri="{FF2B5EF4-FFF2-40B4-BE49-F238E27FC236}">
                <a16:creationId xmlns:a16="http://schemas.microsoft.com/office/drawing/2014/main" id="{43B1882F-8804-5D0B-7932-C1BD5D5AB9A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3" r="74829" b="69333"/>
          <a:stretch/>
        </p:blipFill>
        <p:spPr>
          <a:xfrm flipH="1">
            <a:off x="50179" y="1226174"/>
            <a:ext cx="4720976" cy="3948452"/>
          </a:xfrm>
          <a:prstGeom prst="rect">
            <a:avLst/>
          </a:prstGeom>
        </p:spPr>
      </p:pic>
      <p:sp>
        <p:nvSpPr>
          <p:cNvPr id="109" name="iSHEJI-6">
            <a:extLst>
              <a:ext uri="{FF2B5EF4-FFF2-40B4-BE49-F238E27FC236}">
                <a16:creationId xmlns:a16="http://schemas.microsoft.com/office/drawing/2014/main" id="{22635A96-9D0E-0BC9-7FE0-3620F13EF89B}"/>
              </a:ext>
            </a:extLst>
          </p:cNvPr>
          <p:cNvSpPr txBox="1"/>
          <p:nvPr/>
        </p:nvSpPr>
        <p:spPr>
          <a:xfrm>
            <a:off x="5522832" y="2340596"/>
            <a:ext cx="5342809" cy="1719607"/>
          </a:xfrm>
          <a:prstGeom prst="rect">
            <a:avLst/>
          </a:prstGeom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  <a:defRPr/>
            </a:pPr>
            <a:r>
              <a:rPr lang="zh-CN" altLang="en-US" sz="10500" b="0" spc="300" dirty="0">
                <a:solidFill>
                  <a:schemeClr val="tx1"/>
                </a:solidFill>
                <a:latin typeface="+mj-ea"/>
                <a:ea typeface="+mj-ea"/>
              </a:rPr>
              <a:t>项目概述</a:t>
            </a: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A27A372B-F836-83D9-6F36-3BCE3C24DB85}"/>
              </a:ext>
            </a:extLst>
          </p:cNvPr>
          <p:cNvSpPr txBox="1"/>
          <p:nvPr/>
        </p:nvSpPr>
        <p:spPr>
          <a:xfrm>
            <a:off x="7092926" y="1975965"/>
            <a:ext cx="36771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 defTabSz="731520">
              <a:lnSpc>
                <a:spcPct val="100000"/>
              </a:lnSpc>
              <a:defRPr/>
            </a:pPr>
            <a:r>
              <a:rPr lang="en-US" altLang="zh-CN" sz="1800" kern="1200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Description of project</a:t>
            </a:r>
            <a:endParaRPr lang="zh-CN" altLang="en-US" sz="1800" kern="1200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3F912009-A3B6-CD8B-09FB-6F70AAD8E178}"/>
              </a:ext>
            </a:extLst>
          </p:cNvPr>
          <p:cNvSpPr txBox="1"/>
          <p:nvPr/>
        </p:nvSpPr>
        <p:spPr>
          <a:xfrm>
            <a:off x="7149024" y="4236730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项目内容</a:t>
            </a:r>
            <a:r>
              <a:rPr kumimoji="0" lang="en-US" altLang="zh-CN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/</a:t>
            </a: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工作人员</a:t>
            </a:r>
          </a:p>
        </p:txBody>
      </p:sp>
      <p:sp>
        <p:nvSpPr>
          <p:cNvPr id="35" name="iSHEJI-9">
            <a:extLst>
              <a:ext uri="{FF2B5EF4-FFF2-40B4-BE49-F238E27FC236}">
                <a16:creationId xmlns:a16="http://schemas.microsoft.com/office/drawing/2014/main" id="{BFC75391-C31C-E9F7-67BD-D570C7E82FDC}"/>
              </a:ext>
            </a:extLst>
          </p:cNvPr>
          <p:cNvSpPr/>
          <p:nvPr/>
        </p:nvSpPr>
        <p:spPr>
          <a:xfrm rot="1099384">
            <a:off x="3427659" y="3546782"/>
            <a:ext cx="722196" cy="851578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5AF50E77-A3AF-B58A-D8FB-AA4C6D500117}"/>
              </a:ext>
            </a:extLst>
          </p:cNvPr>
          <p:cNvSpPr txBox="1"/>
          <p:nvPr/>
        </p:nvSpPr>
        <p:spPr>
          <a:xfrm flipH="1">
            <a:off x="3420842" y="3639076"/>
            <a:ext cx="604168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i="1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4800" b="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9" name="iSHEJI-11">
            <a:extLst>
              <a:ext uri="{FF2B5EF4-FFF2-40B4-BE49-F238E27FC236}">
                <a16:creationId xmlns:a16="http://schemas.microsoft.com/office/drawing/2014/main" id="{B98305BD-2DF0-9276-ADF4-A18495C9D239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40" name="iSHEJI-11-1">
              <a:extLst>
                <a:ext uri="{FF2B5EF4-FFF2-40B4-BE49-F238E27FC236}">
                  <a16:creationId xmlns:a16="http://schemas.microsoft.com/office/drawing/2014/main" id="{D3B69B04-EA00-FC39-984E-0F71F9E8C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1" name="iSHEJI-11-2">
              <a:extLst>
                <a:ext uri="{FF2B5EF4-FFF2-40B4-BE49-F238E27FC236}">
                  <a16:creationId xmlns:a16="http://schemas.microsoft.com/office/drawing/2014/main" id="{41DB7E04-9B09-7FD8-BDF2-CE5662620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2" name="iSHEJI-11-3">
              <a:extLst>
                <a:ext uri="{FF2B5EF4-FFF2-40B4-BE49-F238E27FC236}">
                  <a16:creationId xmlns:a16="http://schemas.microsoft.com/office/drawing/2014/main" id="{BC52D198-4B96-605D-6909-E3779804F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3" name="iSHEJI-11-4">
              <a:extLst>
                <a:ext uri="{FF2B5EF4-FFF2-40B4-BE49-F238E27FC236}">
                  <a16:creationId xmlns:a16="http://schemas.microsoft.com/office/drawing/2014/main" id="{44FA983F-C97A-59DB-14A5-C0471683B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4" name="iSHEJI-11-5">
              <a:extLst>
                <a:ext uri="{FF2B5EF4-FFF2-40B4-BE49-F238E27FC236}">
                  <a16:creationId xmlns:a16="http://schemas.microsoft.com/office/drawing/2014/main" id="{5A60022C-763D-7167-BCBC-10E9097D4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5" name="iSHEJI-11-6">
              <a:extLst>
                <a:ext uri="{FF2B5EF4-FFF2-40B4-BE49-F238E27FC236}">
                  <a16:creationId xmlns:a16="http://schemas.microsoft.com/office/drawing/2014/main" id="{EB015A3F-9A15-F41A-B267-2FCC74F08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6" name="iSHEJI-11-7">
              <a:extLst>
                <a:ext uri="{FF2B5EF4-FFF2-40B4-BE49-F238E27FC236}">
                  <a16:creationId xmlns:a16="http://schemas.microsoft.com/office/drawing/2014/main" id="{892B3C8A-8824-6B64-9CE6-2FCC89797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7" name="iSHEJI-11-8">
              <a:extLst>
                <a:ext uri="{FF2B5EF4-FFF2-40B4-BE49-F238E27FC236}">
                  <a16:creationId xmlns:a16="http://schemas.microsoft.com/office/drawing/2014/main" id="{26A77D5D-0740-B1AB-9072-97BCBF908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8" name="iSHEJI-11-9">
              <a:extLst>
                <a:ext uri="{FF2B5EF4-FFF2-40B4-BE49-F238E27FC236}">
                  <a16:creationId xmlns:a16="http://schemas.microsoft.com/office/drawing/2014/main" id="{3783A06E-1183-7AE5-46D0-43D497CD6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49" name="iSHEJI-11-10">
              <a:extLst>
                <a:ext uri="{FF2B5EF4-FFF2-40B4-BE49-F238E27FC236}">
                  <a16:creationId xmlns:a16="http://schemas.microsoft.com/office/drawing/2014/main" id="{A6665C20-3B5B-F9BB-E828-0996626DA9C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0" name="iSHEJI-11-11">
              <a:extLst>
                <a:ext uri="{FF2B5EF4-FFF2-40B4-BE49-F238E27FC236}">
                  <a16:creationId xmlns:a16="http://schemas.microsoft.com/office/drawing/2014/main" id="{89845760-FBEB-AB1B-B610-2792C74DFA1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1" name="iSHEJI-11-12">
              <a:extLst>
                <a:ext uri="{FF2B5EF4-FFF2-40B4-BE49-F238E27FC236}">
                  <a16:creationId xmlns:a16="http://schemas.microsoft.com/office/drawing/2014/main" id="{28964170-8BFF-D7EB-F903-A6C1F4469A3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2" name="iSHEJI-11-13">
              <a:extLst>
                <a:ext uri="{FF2B5EF4-FFF2-40B4-BE49-F238E27FC236}">
                  <a16:creationId xmlns:a16="http://schemas.microsoft.com/office/drawing/2014/main" id="{B803E26C-2707-C75E-6455-D28E114450E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3" name="iSHEJI-11-14">
              <a:extLst>
                <a:ext uri="{FF2B5EF4-FFF2-40B4-BE49-F238E27FC236}">
                  <a16:creationId xmlns:a16="http://schemas.microsoft.com/office/drawing/2014/main" id="{1A99A534-E57A-EDEE-3F06-923E19F8923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4" name="iSHEJI-11-15">
              <a:extLst>
                <a:ext uri="{FF2B5EF4-FFF2-40B4-BE49-F238E27FC236}">
                  <a16:creationId xmlns:a16="http://schemas.microsoft.com/office/drawing/2014/main" id="{460D6438-2C41-88F7-38F0-1B6AF6840F4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5" name="iSHEJI-11-16">
              <a:extLst>
                <a:ext uri="{FF2B5EF4-FFF2-40B4-BE49-F238E27FC236}">
                  <a16:creationId xmlns:a16="http://schemas.microsoft.com/office/drawing/2014/main" id="{87FBF1C2-5163-B71F-92E4-78EC2DDAE39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6" name="iSHEJI-11-17">
              <a:extLst>
                <a:ext uri="{FF2B5EF4-FFF2-40B4-BE49-F238E27FC236}">
                  <a16:creationId xmlns:a16="http://schemas.microsoft.com/office/drawing/2014/main" id="{4AF68C16-FCFD-C5EF-D566-9842BDADEC16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7" name="iSHEJI-11-18">
              <a:extLst>
                <a:ext uri="{FF2B5EF4-FFF2-40B4-BE49-F238E27FC236}">
                  <a16:creationId xmlns:a16="http://schemas.microsoft.com/office/drawing/2014/main" id="{AFB7D1D8-A786-0852-2A3D-1836438FEC3A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03622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1498955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项目概述</a:t>
            </a:r>
          </a:p>
        </p:txBody>
      </p:sp>
      <p:sp>
        <p:nvSpPr>
          <p:cNvPr id="50" name="iSHEJI-24">
            <a:extLst>
              <a:ext uri="{FF2B5EF4-FFF2-40B4-BE49-F238E27FC236}">
                <a16:creationId xmlns:a16="http://schemas.microsoft.com/office/drawing/2014/main" id="{DF472EA1-A12B-7BAF-51A9-FA112DB27E3E}"/>
              </a:ext>
            </a:extLst>
          </p:cNvPr>
          <p:cNvSpPr/>
          <p:nvPr/>
        </p:nvSpPr>
        <p:spPr>
          <a:xfrm>
            <a:off x="969896" y="2194019"/>
            <a:ext cx="2920075" cy="30141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>
                <a:alpha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iSHEJI-25">
            <a:extLst>
              <a:ext uri="{FF2B5EF4-FFF2-40B4-BE49-F238E27FC236}">
                <a16:creationId xmlns:a16="http://schemas.microsoft.com/office/drawing/2014/main" id="{63CDF587-1E5C-CEB6-0943-830B9A9911EE}"/>
              </a:ext>
            </a:extLst>
          </p:cNvPr>
          <p:cNvSpPr/>
          <p:nvPr/>
        </p:nvSpPr>
        <p:spPr>
          <a:xfrm>
            <a:off x="954851" y="2180265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iSHEJI-26">
            <a:extLst>
              <a:ext uri="{FF2B5EF4-FFF2-40B4-BE49-F238E27FC236}">
                <a16:creationId xmlns:a16="http://schemas.microsoft.com/office/drawing/2014/main" id="{DCD4FC0F-3730-2957-E30B-0D0D2F342BF6}"/>
              </a:ext>
            </a:extLst>
          </p:cNvPr>
          <p:cNvSpPr/>
          <p:nvPr/>
        </p:nvSpPr>
        <p:spPr>
          <a:xfrm flipH="1">
            <a:off x="3532650" y="2180265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iSHEJI-27">
            <a:extLst>
              <a:ext uri="{FF2B5EF4-FFF2-40B4-BE49-F238E27FC236}">
                <a16:creationId xmlns:a16="http://schemas.microsoft.com/office/drawing/2014/main" id="{77DD68D0-45F9-9DAB-2810-04EBCEAC8877}"/>
              </a:ext>
            </a:extLst>
          </p:cNvPr>
          <p:cNvSpPr/>
          <p:nvPr/>
        </p:nvSpPr>
        <p:spPr>
          <a:xfrm flipV="1">
            <a:off x="954851" y="4848860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iSHEJI-28">
            <a:extLst>
              <a:ext uri="{FF2B5EF4-FFF2-40B4-BE49-F238E27FC236}">
                <a16:creationId xmlns:a16="http://schemas.microsoft.com/office/drawing/2014/main" id="{487F02D1-CB09-41A2-B26D-BF17534FCB62}"/>
              </a:ext>
            </a:extLst>
          </p:cNvPr>
          <p:cNvSpPr/>
          <p:nvPr/>
        </p:nvSpPr>
        <p:spPr>
          <a:xfrm flipH="1" flipV="1">
            <a:off x="3532650" y="4848860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iSHEJI-29">
            <a:extLst>
              <a:ext uri="{FF2B5EF4-FFF2-40B4-BE49-F238E27FC236}">
                <a16:creationId xmlns:a16="http://schemas.microsoft.com/office/drawing/2014/main" id="{0023652E-ACF8-9F66-7837-C3D1DD88CFFA}"/>
              </a:ext>
            </a:extLst>
          </p:cNvPr>
          <p:cNvSpPr txBox="1"/>
          <p:nvPr/>
        </p:nvSpPr>
        <p:spPr>
          <a:xfrm>
            <a:off x="1439918" y="3320530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tx1"/>
                </a:solidFill>
                <a:cs typeface="OPPOSans B" panose="00020600040101010101" pitchFamily="18" charset="-122"/>
              </a:rPr>
              <a:t>开源</a:t>
            </a:r>
          </a:p>
        </p:txBody>
      </p:sp>
      <p:sp>
        <p:nvSpPr>
          <p:cNvPr id="56" name="iSHEJI-30">
            <a:extLst>
              <a:ext uri="{FF2B5EF4-FFF2-40B4-BE49-F238E27FC236}">
                <a16:creationId xmlns:a16="http://schemas.microsoft.com/office/drawing/2014/main" id="{733B5910-E307-046B-1E57-863572DB9978}"/>
              </a:ext>
            </a:extLst>
          </p:cNvPr>
          <p:cNvSpPr txBox="1"/>
          <p:nvPr/>
        </p:nvSpPr>
        <p:spPr>
          <a:xfrm>
            <a:off x="1232071" y="3754227"/>
            <a:ext cx="2395724" cy="61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吸引用户，引导用户使用，注册</a:t>
            </a:r>
          </a:p>
        </p:txBody>
      </p:sp>
      <p:sp>
        <p:nvSpPr>
          <p:cNvPr id="57" name="iSHEJI-31">
            <a:extLst>
              <a:ext uri="{FF2B5EF4-FFF2-40B4-BE49-F238E27FC236}">
                <a16:creationId xmlns:a16="http://schemas.microsoft.com/office/drawing/2014/main" id="{8E85BBA5-5492-4833-8915-16EB62689558}"/>
              </a:ext>
            </a:extLst>
          </p:cNvPr>
          <p:cNvSpPr/>
          <p:nvPr/>
        </p:nvSpPr>
        <p:spPr>
          <a:xfrm>
            <a:off x="4635963" y="2194019"/>
            <a:ext cx="2920075" cy="30141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>
                <a:alpha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iSHEJI-32">
            <a:extLst>
              <a:ext uri="{FF2B5EF4-FFF2-40B4-BE49-F238E27FC236}">
                <a16:creationId xmlns:a16="http://schemas.microsoft.com/office/drawing/2014/main" id="{BE7DB59E-9AC1-F80A-040A-F12D5D11F307}"/>
              </a:ext>
            </a:extLst>
          </p:cNvPr>
          <p:cNvSpPr/>
          <p:nvPr/>
        </p:nvSpPr>
        <p:spPr>
          <a:xfrm flipH="1">
            <a:off x="7198717" y="2180265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iSHEJI-33">
            <a:extLst>
              <a:ext uri="{FF2B5EF4-FFF2-40B4-BE49-F238E27FC236}">
                <a16:creationId xmlns:a16="http://schemas.microsoft.com/office/drawing/2014/main" id="{BB06E10F-D676-A306-43DF-5A637EEE85BE}"/>
              </a:ext>
            </a:extLst>
          </p:cNvPr>
          <p:cNvSpPr/>
          <p:nvPr/>
        </p:nvSpPr>
        <p:spPr>
          <a:xfrm flipV="1">
            <a:off x="4620918" y="4848860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iSHEJI-34">
            <a:extLst>
              <a:ext uri="{FF2B5EF4-FFF2-40B4-BE49-F238E27FC236}">
                <a16:creationId xmlns:a16="http://schemas.microsoft.com/office/drawing/2014/main" id="{2B7F9AB1-935E-E4A9-0DA5-57892599766E}"/>
              </a:ext>
            </a:extLst>
          </p:cNvPr>
          <p:cNvSpPr/>
          <p:nvPr/>
        </p:nvSpPr>
        <p:spPr>
          <a:xfrm flipH="1" flipV="1">
            <a:off x="7198717" y="4848860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iSHEJI-35">
            <a:extLst>
              <a:ext uri="{FF2B5EF4-FFF2-40B4-BE49-F238E27FC236}">
                <a16:creationId xmlns:a16="http://schemas.microsoft.com/office/drawing/2014/main" id="{7830788B-3297-9313-E8E7-1FD7802E6EEB}"/>
              </a:ext>
            </a:extLst>
          </p:cNvPr>
          <p:cNvSpPr txBox="1"/>
          <p:nvPr/>
        </p:nvSpPr>
        <p:spPr>
          <a:xfrm>
            <a:off x="5105985" y="3320530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tx1"/>
                </a:solidFill>
                <a:cs typeface="OPPOSans B" panose="00020600040101010101" pitchFamily="18" charset="-122"/>
              </a:rPr>
              <a:t>激活</a:t>
            </a:r>
          </a:p>
        </p:txBody>
      </p:sp>
      <p:sp>
        <p:nvSpPr>
          <p:cNvPr id="71" name="iSHEJI-36">
            <a:extLst>
              <a:ext uri="{FF2B5EF4-FFF2-40B4-BE49-F238E27FC236}">
                <a16:creationId xmlns:a16="http://schemas.microsoft.com/office/drawing/2014/main" id="{1A2941ED-7155-0171-29EB-2B4FC4179726}"/>
              </a:ext>
            </a:extLst>
          </p:cNvPr>
          <p:cNvSpPr txBox="1"/>
          <p:nvPr/>
        </p:nvSpPr>
        <p:spPr>
          <a:xfrm>
            <a:off x="4898138" y="3754227"/>
            <a:ext cx="2395724" cy="61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提高用户使用体验活跃度，提高产品环境品质</a:t>
            </a:r>
          </a:p>
        </p:txBody>
      </p:sp>
      <p:sp>
        <p:nvSpPr>
          <p:cNvPr id="73" name="iSHEJI-37">
            <a:extLst>
              <a:ext uri="{FF2B5EF4-FFF2-40B4-BE49-F238E27FC236}">
                <a16:creationId xmlns:a16="http://schemas.microsoft.com/office/drawing/2014/main" id="{3A5DA005-4BF9-C830-DB59-53CB89B815C3}"/>
              </a:ext>
            </a:extLst>
          </p:cNvPr>
          <p:cNvSpPr/>
          <p:nvPr/>
        </p:nvSpPr>
        <p:spPr>
          <a:xfrm>
            <a:off x="8302030" y="2194019"/>
            <a:ext cx="2920075" cy="30141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>
                <a:alpha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iSHEJI-38">
            <a:extLst>
              <a:ext uri="{FF2B5EF4-FFF2-40B4-BE49-F238E27FC236}">
                <a16:creationId xmlns:a16="http://schemas.microsoft.com/office/drawing/2014/main" id="{0F56E400-4698-DD12-603C-DEF1AD63A146}"/>
              </a:ext>
            </a:extLst>
          </p:cNvPr>
          <p:cNvSpPr/>
          <p:nvPr/>
        </p:nvSpPr>
        <p:spPr>
          <a:xfrm>
            <a:off x="8286985" y="2180265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iSHEJI-39">
            <a:extLst>
              <a:ext uri="{FF2B5EF4-FFF2-40B4-BE49-F238E27FC236}">
                <a16:creationId xmlns:a16="http://schemas.microsoft.com/office/drawing/2014/main" id="{32CCE783-3DFD-C588-D2CD-5AB05CA57D0D}"/>
              </a:ext>
            </a:extLst>
          </p:cNvPr>
          <p:cNvSpPr/>
          <p:nvPr/>
        </p:nvSpPr>
        <p:spPr>
          <a:xfrm flipH="1">
            <a:off x="10864784" y="2180265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iSHEJI-40">
            <a:extLst>
              <a:ext uri="{FF2B5EF4-FFF2-40B4-BE49-F238E27FC236}">
                <a16:creationId xmlns:a16="http://schemas.microsoft.com/office/drawing/2014/main" id="{3D1A67F6-8D88-8E16-0169-3F6123F43620}"/>
              </a:ext>
            </a:extLst>
          </p:cNvPr>
          <p:cNvSpPr/>
          <p:nvPr/>
        </p:nvSpPr>
        <p:spPr>
          <a:xfrm flipV="1">
            <a:off x="8286985" y="4848860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iSHEJI-41">
            <a:extLst>
              <a:ext uri="{FF2B5EF4-FFF2-40B4-BE49-F238E27FC236}">
                <a16:creationId xmlns:a16="http://schemas.microsoft.com/office/drawing/2014/main" id="{87B44287-A8A5-936F-907E-94D7D01605FA}"/>
              </a:ext>
            </a:extLst>
          </p:cNvPr>
          <p:cNvSpPr/>
          <p:nvPr/>
        </p:nvSpPr>
        <p:spPr>
          <a:xfrm flipH="1" flipV="1">
            <a:off x="10864784" y="4848860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iSHEJI-42">
            <a:extLst>
              <a:ext uri="{FF2B5EF4-FFF2-40B4-BE49-F238E27FC236}">
                <a16:creationId xmlns:a16="http://schemas.microsoft.com/office/drawing/2014/main" id="{C6EE30DC-E2A1-B702-A980-479498F09384}"/>
              </a:ext>
            </a:extLst>
          </p:cNvPr>
          <p:cNvSpPr txBox="1"/>
          <p:nvPr/>
        </p:nvSpPr>
        <p:spPr>
          <a:xfrm>
            <a:off x="8772052" y="3320530"/>
            <a:ext cx="198003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tx1"/>
                </a:solidFill>
                <a:cs typeface="OPPOSans B" panose="00020600040101010101" pitchFamily="18" charset="-122"/>
              </a:rPr>
              <a:t>留存</a:t>
            </a:r>
          </a:p>
        </p:txBody>
      </p:sp>
      <p:sp>
        <p:nvSpPr>
          <p:cNvPr id="83" name="iSHEJI-43">
            <a:extLst>
              <a:ext uri="{FF2B5EF4-FFF2-40B4-BE49-F238E27FC236}">
                <a16:creationId xmlns:a16="http://schemas.microsoft.com/office/drawing/2014/main" id="{2B6DD127-A852-DA24-493D-CD1A21F1338C}"/>
              </a:ext>
            </a:extLst>
          </p:cNvPr>
          <p:cNvSpPr txBox="1"/>
          <p:nvPr/>
        </p:nvSpPr>
        <p:spPr>
          <a:xfrm>
            <a:off x="8564205" y="3754227"/>
            <a:ext cx="2395724" cy="61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培养用户使用习惯，提高用户留存率</a:t>
            </a:r>
          </a:p>
        </p:txBody>
      </p:sp>
      <p:sp>
        <p:nvSpPr>
          <p:cNvPr id="87" name="iSHEJI-44">
            <a:extLst>
              <a:ext uri="{FF2B5EF4-FFF2-40B4-BE49-F238E27FC236}">
                <a16:creationId xmlns:a16="http://schemas.microsoft.com/office/drawing/2014/main" id="{5DAAF9B6-B355-CFBA-63D5-62428C897D82}"/>
              </a:ext>
            </a:extLst>
          </p:cNvPr>
          <p:cNvSpPr/>
          <p:nvPr/>
        </p:nvSpPr>
        <p:spPr>
          <a:xfrm>
            <a:off x="2128721" y="2626417"/>
            <a:ext cx="539750" cy="539750"/>
          </a:xfrm>
          <a:prstGeom prst="roundRect">
            <a:avLst/>
          </a:prstGeom>
          <a:gradFill>
            <a:gsLst>
              <a:gs pos="16000">
                <a:schemeClr val="tx1">
                  <a:lumMod val="65000"/>
                  <a:lumOff val="35000"/>
                </a:schemeClr>
              </a:gs>
              <a:gs pos="10000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iSHEJI-45">
            <a:extLst>
              <a:ext uri="{FF2B5EF4-FFF2-40B4-BE49-F238E27FC236}">
                <a16:creationId xmlns:a16="http://schemas.microsoft.com/office/drawing/2014/main" id="{83674424-2530-50F5-1ED9-A3AEB9AB8EB0}"/>
              </a:ext>
            </a:extLst>
          </p:cNvPr>
          <p:cNvSpPr/>
          <p:nvPr/>
        </p:nvSpPr>
        <p:spPr>
          <a:xfrm>
            <a:off x="5826125" y="2626417"/>
            <a:ext cx="539750" cy="539750"/>
          </a:xfrm>
          <a:prstGeom prst="roundRect">
            <a:avLst/>
          </a:prstGeom>
          <a:gradFill>
            <a:gsLst>
              <a:gs pos="16000">
                <a:schemeClr val="tx1">
                  <a:lumMod val="65000"/>
                  <a:lumOff val="35000"/>
                </a:schemeClr>
              </a:gs>
              <a:gs pos="10000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iSHEJI-46">
            <a:extLst>
              <a:ext uri="{FF2B5EF4-FFF2-40B4-BE49-F238E27FC236}">
                <a16:creationId xmlns:a16="http://schemas.microsoft.com/office/drawing/2014/main" id="{86A07049-3645-97FC-8A61-203FD0C773F4}"/>
              </a:ext>
            </a:extLst>
          </p:cNvPr>
          <p:cNvSpPr/>
          <p:nvPr/>
        </p:nvSpPr>
        <p:spPr>
          <a:xfrm>
            <a:off x="4620918" y="2180265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iSHEJI-47">
            <a:extLst>
              <a:ext uri="{FF2B5EF4-FFF2-40B4-BE49-F238E27FC236}">
                <a16:creationId xmlns:a16="http://schemas.microsoft.com/office/drawing/2014/main" id="{AE54B0D2-A8E9-FDE1-29B2-6700A7FE2F27}"/>
              </a:ext>
            </a:extLst>
          </p:cNvPr>
          <p:cNvSpPr/>
          <p:nvPr/>
        </p:nvSpPr>
        <p:spPr>
          <a:xfrm>
            <a:off x="9492192" y="2626417"/>
            <a:ext cx="539750" cy="539750"/>
          </a:xfrm>
          <a:prstGeom prst="roundRect">
            <a:avLst/>
          </a:prstGeom>
          <a:gradFill>
            <a:gsLst>
              <a:gs pos="16000">
                <a:schemeClr val="tx1">
                  <a:lumMod val="65000"/>
                  <a:lumOff val="35000"/>
                </a:schemeClr>
              </a:gs>
              <a:gs pos="100000">
                <a:schemeClr val="tx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iSHEJI-48">
            <a:extLst>
              <a:ext uri="{FF2B5EF4-FFF2-40B4-BE49-F238E27FC236}">
                <a16:creationId xmlns:a16="http://schemas.microsoft.com/office/drawing/2014/main" id="{60CF83BC-8FFE-BCA1-2008-FD58271C5A55}"/>
              </a:ext>
            </a:extLst>
          </p:cNvPr>
          <p:cNvSpPr>
            <a:spLocks noEditPoints="1"/>
          </p:cNvSpPr>
          <p:nvPr/>
        </p:nvSpPr>
        <p:spPr bwMode="auto">
          <a:xfrm>
            <a:off x="2251048" y="2748743"/>
            <a:ext cx="295097" cy="295097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3000" sy="103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2" name="iSHEJI-49">
            <a:extLst>
              <a:ext uri="{FF2B5EF4-FFF2-40B4-BE49-F238E27FC236}">
                <a16:creationId xmlns:a16="http://schemas.microsoft.com/office/drawing/2014/main" id="{96C7DAB6-43BB-AB40-0433-DDE80F10CC68}"/>
              </a:ext>
            </a:extLst>
          </p:cNvPr>
          <p:cNvSpPr>
            <a:spLocks noEditPoints="1"/>
          </p:cNvSpPr>
          <p:nvPr/>
        </p:nvSpPr>
        <p:spPr bwMode="auto">
          <a:xfrm>
            <a:off x="5948452" y="2759800"/>
            <a:ext cx="295097" cy="272985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3000" sy="103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3" name="iSHEJI-50">
            <a:extLst>
              <a:ext uri="{FF2B5EF4-FFF2-40B4-BE49-F238E27FC236}">
                <a16:creationId xmlns:a16="http://schemas.microsoft.com/office/drawing/2014/main" id="{E1116500-919A-BAB9-88CA-4C66FD556D5F}"/>
              </a:ext>
            </a:extLst>
          </p:cNvPr>
          <p:cNvSpPr>
            <a:spLocks noEditPoints="1"/>
          </p:cNvSpPr>
          <p:nvPr/>
        </p:nvSpPr>
        <p:spPr bwMode="auto">
          <a:xfrm>
            <a:off x="9632869" y="2748744"/>
            <a:ext cx="258396" cy="295097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3000" sy="103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7" name="iSHEJI-51">
            <a:extLst>
              <a:ext uri="{FF2B5EF4-FFF2-40B4-BE49-F238E27FC236}">
                <a16:creationId xmlns:a16="http://schemas.microsoft.com/office/drawing/2014/main" id="{0459E0F5-F089-34DB-77A6-A780FA475E83}"/>
              </a:ext>
            </a:extLst>
          </p:cNvPr>
          <p:cNvSpPr txBox="1"/>
          <p:nvPr/>
        </p:nvSpPr>
        <p:spPr>
          <a:xfrm>
            <a:off x="1274233" y="1870707"/>
            <a:ext cx="2311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000" i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noFill/>
                <a:cs typeface="OPPOSans B" panose="00020600040101010101" pitchFamily="18" charset="-122"/>
              </a:rPr>
              <a:t>Open source</a:t>
            </a:r>
            <a:endParaRPr lang="zh-CN" altLang="en-US" sz="2000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noFill/>
              <a:cs typeface="OPPOSans B" panose="00020600040101010101" pitchFamily="18" charset="-122"/>
            </a:endParaRPr>
          </a:p>
        </p:txBody>
      </p:sp>
      <p:sp>
        <p:nvSpPr>
          <p:cNvPr id="98" name="iSHEJI-52">
            <a:extLst>
              <a:ext uri="{FF2B5EF4-FFF2-40B4-BE49-F238E27FC236}">
                <a16:creationId xmlns:a16="http://schemas.microsoft.com/office/drawing/2014/main" id="{8B17BCD2-3A47-79F2-E49F-71286EE2F8B6}"/>
              </a:ext>
            </a:extLst>
          </p:cNvPr>
          <p:cNvSpPr txBox="1"/>
          <p:nvPr/>
        </p:nvSpPr>
        <p:spPr>
          <a:xfrm>
            <a:off x="4518697" y="1870707"/>
            <a:ext cx="33018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000" i="1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noFill/>
                <a:cs typeface="OPPOSans B" panose="00020600040101010101" pitchFamily="18" charset="-122"/>
              </a:rPr>
              <a:t>The activation</a:t>
            </a:r>
            <a:endParaRPr lang="zh-CN" altLang="en-US" sz="2000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noFill/>
              <a:cs typeface="OPPOSans B" panose="00020600040101010101" pitchFamily="18" charset="-122"/>
            </a:endParaRPr>
          </a:p>
        </p:txBody>
      </p:sp>
      <p:sp>
        <p:nvSpPr>
          <p:cNvPr id="99" name="iSHEJI-53">
            <a:extLst>
              <a:ext uri="{FF2B5EF4-FFF2-40B4-BE49-F238E27FC236}">
                <a16:creationId xmlns:a16="http://schemas.microsoft.com/office/drawing/2014/main" id="{0ADBA5AF-A2A1-8A5B-D9A8-D469EFF1DFE5}"/>
              </a:ext>
            </a:extLst>
          </p:cNvPr>
          <p:cNvSpPr txBox="1"/>
          <p:nvPr/>
        </p:nvSpPr>
        <p:spPr>
          <a:xfrm>
            <a:off x="8111153" y="1870707"/>
            <a:ext cx="33018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2000" i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noFill/>
                <a:cs typeface="OPPOSans B" panose="00020600040101010101" pitchFamily="18" charset="-122"/>
              </a:rPr>
              <a:t>retained</a:t>
            </a:r>
            <a:endParaRPr lang="zh-CN" altLang="en-US" sz="2000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noFill/>
              <a:cs typeface="OPPOSans B" panose="00020600040101010101" pitchFamily="18" charset="-122"/>
            </a:endParaRPr>
          </a:p>
        </p:txBody>
      </p:sp>
      <p:sp>
        <p:nvSpPr>
          <p:cNvPr id="42" name="iSHEJI-54">
            <a:extLst>
              <a:ext uri="{FF2B5EF4-FFF2-40B4-BE49-F238E27FC236}">
                <a16:creationId xmlns:a16="http://schemas.microsoft.com/office/drawing/2014/main" id="{A05695D2-D74F-9520-458D-37F43FA2E6F0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7831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1498955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工作团队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20" name="iSHEJI-25">
            <a:extLst>
              <a:ext uri="{FF2B5EF4-FFF2-40B4-BE49-F238E27FC236}">
                <a16:creationId xmlns:a16="http://schemas.microsoft.com/office/drawing/2014/main" id="{F14073F1-3C53-B171-E29B-6B7E211931C0}"/>
              </a:ext>
            </a:extLst>
          </p:cNvPr>
          <p:cNvSpPr/>
          <p:nvPr/>
        </p:nvSpPr>
        <p:spPr>
          <a:xfrm>
            <a:off x="4042611" y="1643234"/>
            <a:ext cx="1655545" cy="952901"/>
          </a:xfrm>
          <a:custGeom>
            <a:avLst/>
            <a:gdLst>
              <a:gd name="connsiteX0" fmla="*/ 1655545 w 1655545"/>
              <a:gd name="connsiteY0" fmla="*/ 952901 h 952901"/>
              <a:gd name="connsiteX1" fmla="*/ 702644 w 1655545"/>
              <a:gd name="connsiteY1" fmla="*/ 0 h 952901"/>
              <a:gd name="connsiteX2" fmla="*/ 0 w 1655545"/>
              <a:gd name="connsiteY2" fmla="*/ 0 h 95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5545" h="952901">
                <a:moveTo>
                  <a:pt x="1655545" y="952901"/>
                </a:moveTo>
                <a:lnTo>
                  <a:pt x="702644" y="0"/>
                </a:lnTo>
                <a:lnTo>
                  <a:pt x="0" y="0"/>
                </a:lnTo>
              </a:path>
            </a:pathLst>
          </a:cu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1" name="iSHEJI-26">
            <a:extLst>
              <a:ext uri="{FF2B5EF4-FFF2-40B4-BE49-F238E27FC236}">
                <a16:creationId xmlns:a16="http://schemas.microsoft.com/office/drawing/2014/main" id="{84F82559-988E-724B-2A97-7E4A016799B7}"/>
              </a:ext>
            </a:extLst>
          </p:cNvPr>
          <p:cNvSpPr/>
          <p:nvPr/>
        </p:nvSpPr>
        <p:spPr>
          <a:xfrm>
            <a:off x="6448926" y="4030299"/>
            <a:ext cx="1684421" cy="452387"/>
          </a:xfrm>
          <a:custGeom>
            <a:avLst/>
            <a:gdLst>
              <a:gd name="connsiteX0" fmla="*/ 0 w 1684421"/>
              <a:gd name="connsiteY0" fmla="*/ 0 h 452387"/>
              <a:gd name="connsiteX1" fmla="*/ 452387 w 1684421"/>
              <a:gd name="connsiteY1" fmla="*/ 452387 h 452387"/>
              <a:gd name="connsiteX2" fmla="*/ 1684421 w 1684421"/>
              <a:gd name="connsiteY2" fmla="*/ 452387 h 4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4421" h="452387">
                <a:moveTo>
                  <a:pt x="0" y="0"/>
                </a:moveTo>
                <a:lnTo>
                  <a:pt x="452387" y="452387"/>
                </a:lnTo>
                <a:lnTo>
                  <a:pt x="1684421" y="452387"/>
                </a:lnTo>
              </a:path>
            </a:pathLst>
          </a:cu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iSHEJI-27">
            <a:extLst>
              <a:ext uri="{FF2B5EF4-FFF2-40B4-BE49-F238E27FC236}">
                <a16:creationId xmlns:a16="http://schemas.microsoft.com/office/drawing/2014/main" id="{FDB3AAC8-D7BF-CF33-20A0-8041DEEB1A4A}"/>
              </a:ext>
            </a:extLst>
          </p:cNvPr>
          <p:cNvSpPr/>
          <p:nvPr/>
        </p:nvSpPr>
        <p:spPr>
          <a:xfrm>
            <a:off x="8026695" y="4360380"/>
            <a:ext cx="231112" cy="231112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iSHEJI-28">
            <a:extLst>
              <a:ext uri="{FF2B5EF4-FFF2-40B4-BE49-F238E27FC236}">
                <a16:creationId xmlns:a16="http://schemas.microsoft.com/office/drawing/2014/main" id="{2C6F07A7-74D3-8802-49C6-7D2C3469EF2B}"/>
              </a:ext>
            </a:extLst>
          </p:cNvPr>
          <p:cNvSpPr/>
          <p:nvPr/>
        </p:nvSpPr>
        <p:spPr>
          <a:xfrm>
            <a:off x="3924937" y="1527678"/>
            <a:ext cx="231112" cy="231112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5" name="iSHEJI-29">
            <a:extLst>
              <a:ext uri="{FF2B5EF4-FFF2-40B4-BE49-F238E27FC236}">
                <a16:creationId xmlns:a16="http://schemas.microsoft.com/office/drawing/2014/main" id="{584F4AC2-CB95-154B-B2DF-C54456CFEFB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9885406">
            <a:off x="5184018" y="2430215"/>
            <a:ext cx="1703392" cy="1703392"/>
          </a:xfrm>
          <a:prstGeom prst="rect">
            <a:avLst/>
          </a:prstGeom>
        </p:spPr>
      </p:pic>
      <p:sp>
        <p:nvSpPr>
          <p:cNvPr id="2" name="iSHEJI-30">
            <a:extLst>
              <a:ext uri="{FF2B5EF4-FFF2-40B4-BE49-F238E27FC236}">
                <a16:creationId xmlns:a16="http://schemas.microsoft.com/office/drawing/2014/main" id="{252CC877-840E-088E-D25E-66D2DB9C9346}"/>
              </a:ext>
            </a:extLst>
          </p:cNvPr>
          <p:cNvSpPr/>
          <p:nvPr/>
        </p:nvSpPr>
        <p:spPr>
          <a:xfrm>
            <a:off x="996037" y="1418818"/>
            <a:ext cx="2709188" cy="2232183"/>
          </a:xfrm>
          <a:prstGeom prst="rect">
            <a:avLst/>
          </a:prstGeom>
          <a:blipFill dpi="0" rotWithShape="1">
            <a:blip r:embed="rId16"/>
            <a:srcRect/>
            <a:tile tx="0" ty="0" sx="100000" sy="100000" flip="none" algn="ctr"/>
          </a:blip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iSHEJI-31">
            <a:extLst>
              <a:ext uri="{FF2B5EF4-FFF2-40B4-BE49-F238E27FC236}">
                <a16:creationId xmlns:a16="http://schemas.microsoft.com/office/drawing/2014/main" id="{40F62D39-7F31-E76C-04CA-4737DE812884}"/>
              </a:ext>
            </a:extLst>
          </p:cNvPr>
          <p:cNvSpPr/>
          <p:nvPr/>
        </p:nvSpPr>
        <p:spPr>
          <a:xfrm>
            <a:off x="1455142" y="3428753"/>
            <a:ext cx="1790978" cy="4349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9" name="iSHEJI-32">
            <a:extLst>
              <a:ext uri="{FF2B5EF4-FFF2-40B4-BE49-F238E27FC236}">
                <a16:creationId xmlns:a16="http://schemas.microsoft.com/office/drawing/2014/main" id="{F307EB2C-085D-5622-E8ED-EAAEAE1BA64C}"/>
              </a:ext>
            </a:extLst>
          </p:cNvPr>
          <p:cNvSpPr txBox="1"/>
          <p:nvPr/>
        </p:nvSpPr>
        <p:spPr>
          <a:xfrm>
            <a:off x="1721842" y="3466335"/>
            <a:ext cx="125757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领导小组</a:t>
            </a:r>
          </a:p>
        </p:txBody>
      </p:sp>
      <p:sp>
        <p:nvSpPr>
          <p:cNvPr id="131" name="iSHEJI-33">
            <a:extLst>
              <a:ext uri="{FF2B5EF4-FFF2-40B4-BE49-F238E27FC236}">
                <a16:creationId xmlns:a16="http://schemas.microsoft.com/office/drawing/2014/main" id="{B8D22D92-7ECC-23AF-33FB-A2739D07322E}"/>
              </a:ext>
            </a:extLst>
          </p:cNvPr>
          <p:cNvSpPr txBox="1"/>
          <p:nvPr/>
        </p:nvSpPr>
        <p:spPr>
          <a:xfrm>
            <a:off x="861758" y="3900614"/>
            <a:ext cx="2977746" cy="3365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公司各大区负责人及部门负责人</a:t>
            </a:r>
          </a:p>
        </p:txBody>
      </p:sp>
      <p:sp>
        <p:nvSpPr>
          <p:cNvPr id="133" name="iSHEJI-34">
            <a:extLst>
              <a:ext uri="{FF2B5EF4-FFF2-40B4-BE49-F238E27FC236}">
                <a16:creationId xmlns:a16="http://schemas.microsoft.com/office/drawing/2014/main" id="{590A1EC2-47E8-C4CA-8E26-B9906348B194}"/>
              </a:ext>
            </a:extLst>
          </p:cNvPr>
          <p:cNvSpPr/>
          <p:nvPr/>
        </p:nvSpPr>
        <p:spPr>
          <a:xfrm>
            <a:off x="8455064" y="2719575"/>
            <a:ext cx="2709188" cy="2232183"/>
          </a:xfrm>
          <a:prstGeom prst="rect">
            <a:avLst/>
          </a:prstGeom>
          <a:blipFill dpi="0" rotWithShape="1">
            <a:blip r:embed="rId17"/>
            <a:srcRect/>
            <a:tile tx="0" ty="0" sx="100000" sy="100000" flip="none" algn="b"/>
          </a:blip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iSHEJI-35">
            <a:extLst>
              <a:ext uri="{FF2B5EF4-FFF2-40B4-BE49-F238E27FC236}">
                <a16:creationId xmlns:a16="http://schemas.microsoft.com/office/drawing/2014/main" id="{D8E859F7-7556-39E4-24FC-EFCA3580D116}"/>
              </a:ext>
            </a:extLst>
          </p:cNvPr>
          <p:cNvSpPr/>
          <p:nvPr/>
        </p:nvSpPr>
        <p:spPr>
          <a:xfrm>
            <a:off x="8914169" y="4729510"/>
            <a:ext cx="1790978" cy="4349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iSHEJI-36">
            <a:extLst>
              <a:ext uri="{FF2B5EF4-FFF2-40B4-BE49-F238E27FC236}">
                <a16:creationId xmlns:a16="http://schemas.microsoft.com/office/drawing/2014/main" id="{3981F84B-3548-43CB-6E9A-D83AFB888644}"/>
              </a:ext>
            </a:extLst>
          </p:cNvPr>
          <p:cNvSpPr txBox="1"/>
          <p:nvPr/>
        </p:nvSpPr>
        <p:spPr>
          <a:xfrm>
            <a:off x="9180869" y="4767092"/>
            <a:ext cx="125757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工作小组</a:t>
            </a:r>
          </a:p>
        </p:txBody>
      </p:sp>
      <p:sp>
        <p:nvSpPr>
          <p:cNvPr id="136" name="iSHEJI-37">
            <a:extLst>
              <a:ext uri="{FF2B5EF4-FFF2-40B4-BE49-F238E27FC236}">
                <a16:creationId xmlns:a16="http://schemas.microsoft.com/office/drawing/2014/main" id="{F9AC4769-8557-1B04-8712-26839E929B5F}"/>
              </a:ext>
            </a:extLst>
          </p:cNvPr>
          <p:cNvSpPr txBox="1"/>
          <p:nvPr/>
        </p:nvSpPr>
        <p:spPr>
          <a:xfrm>
            <a:off x="8320785" y="5201371"/>
            <a:ext cx="2977746" cy="705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各部门工作小组、内容组、活动组、用户组、产品组</a:t>
            </a:r>
          </a:p>
        </p:txBody>
      </p:sp>
      <p:sp>
        <p:nvSpPr>
          <p:cNvPr id="137" name="iSHEJI-38">
            <a:extLst>
              <a:ext uri="{FF2B5EF4-FFF2-40B4-BE49-F238E27FC236}">
                <a16:creationId xmlns:a16="http://schemas.microsoft.com/office/drawing/2014/main" id="{F033DC2A-D372-A67D-2934-897816256FF0}"/>
              </a:ext>
            </a:extLst>
          </p:cNvPr>
          <p:cNvSpPr/>
          <p:nvPr/>
        </p:nvSpPr>
        <p:spPr>
          <a:xfrm>
            <a:off x="3866800" y="1469541"/>
            <a:ext cx="116274" cy="116274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iSHEJI-39">
            <a:extLst>
              <a:ext uri="{FF2B5EF4-FFF2-40B4-BE49-F238E27FC236}">
                <a16:creationId xmlns:a16="http://schemas.microsoft.com/office/drawing/2014/main" id="{5E5BDD5E-97DC-969B-CD43-4FE1FB0D2390}"/>
              </a:ext>
            </a:extLst>
          </p:cNvPr>
          <p:cNvSpPr/>
          <p:nvPr/>
        </p:nvSpPr>
        <p:spPr>
          <a:xfrm>
            <a:off x="8214330" y="4320973"/>
            <a:ext cx="116274" cy="116274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iSHEJI-40">
            <a:extLst>
              <a:ext uri="{FF2B5EF4-FFF2-40B4-BE49-F238E27FC236}">
                <a16:creationId xmlns:a16="http://schemas.microsoft.com/office/drawing/2014/main" id="{2C3900CC-D33A-2232-A7D9-EC341ECE6AE5}"/>
              </a:ext>
            </a:extLst>
          </p:cNvPr>
          <p:cNvSpPr/>
          <p:nvPr/>
        </p:nvSpPr>
        <p:spPr>
          <a:xfrm>
            <a:off x="1396675" y="3581948"/>
            <a:ext cx="116934" cy="1169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iSHEJI-41">
            <a:extLst>
              <a:ext uri="{FF2B5EF4-FFF2-40B4-BE49-F238E27FC236}">
                <a16:creationId xmlns:a16="http://schemas.microsoft.com/office/drawing/2014/main" id="{60798570-843C-4593-1742-B8CB2ADA81E3}"/>
              </a:ext>
            </a:extLst>
          </p:cNvPr>
          <p:cNvSpPr/>
          <p:nvPr/>
        </p:nvSpPr>
        <p:spPr>
          <a:xfrm>
            <a:off x="3166791" y="3581948"/>
            <a:ext cx="116934" cy="1169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iSHEJI-42">
            <a:extLst>
              <a:ext uri="{FF2B5EF4-FFF2-40B4-BE49-F238E27FC236}">
                <a16:creationId xmlns:a16="http://schemas.microsoft.com/office/drawing/2014/main" id="{4C231BAA-66FD-8311-F92C-F850250DD34F}"/>
              </a:ext>
            </a:extLst>
          </p:cNvPr>
          <p:cNvSpPr/>
          <p:nvPr/>
        </p:nvSpPr>
        <p:spPr>
          <a:xfrm>
            <a:off x="8855702" y="4891945"/>
            <a:ext cx="116934" cy="1169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iSHEJI-43">
            <a:extLst>
              <a:ext uri="{FF2B5EF4-FFF2-40B4-BE49-F238E27FC236}">
                <a16:creationId xmlns:a16="http://schemas.microsoft.com/office/drawing/2014/main" id="{41DBCFCA-CD35-154B-CDD0-0604884F023A}"/>
              </a:ext>
            </a:extLst>
          </p:cNvPr>
          <p:cNvSpPr/>
          <p:nvPr/>
        </p:nvSpPr>
        <p:spPr>
          <a:xfrm>
            <a:off x="10625818" y="4891945"/>
            <a:ext cx="116934" cy="1169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7241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iSHEJI-1">
            <a:extLst>
              <a:ext uri="{FF2B5EF4-FFF2-40B4-BE49-F238E27FC236}">
                <a16:creationId xmlns:a16="http://schemas.microsoft.com/office/drawing/2014/main" id="{31BC6B61-95C9-1357-1A74-FD0EAE99D322}"/>
              </a:ext>
            </a:extLst>
          </p:cNvPr>
          <p:cNvSpPr txBox="1"/>
          <p:nvPr/>
        </p:nvSpPr>
        <p:spPr>
          <a:xfrm>
            <a:off x="10608908" y="438025"/>
            <a:ext cx="1386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731520">
              <a:defRPr/>
            </a:pP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YOUR LOGO</a:t>
            </a:r>
            <a:endParaRPr lang="zh-CN" altLang="en-US" sz="16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cxnSp>
        <p:nvCxnSpPr>
          <p:cNvPr id="85" name="iSHEJI-2">
            <a:extLst>
              <a:ext uri="{FF2B5EF4-FFF2-40B4-BE49-F238E27FC236}">
                <a16:creationId xmlns:a16="http://schemas.microsoft.com/office/drawing/2014/main" id="{E22A3792-AFCA-B217-A2D9-1AC6216C4EE5}"/>
              </a:ext>
            </a:extLst>
          </p:cNvPr>
          <p:cNvCxnSpPr>
            <a:cxnSpLocks/>
          </p:cNvCxnSpPr>
          <p:nvPr/>
        </p:nvCxnSpPr>
        <p:spPr>
          <a:xfrm>
            <a:off x="2872244" y="3972570"/>
            <a:ext cx="7930099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iSHEJI-3">
            <a:extLst>
              <a:ext uri="{FF2B5EF4-FFF2-40B4-BE49-F238E27FC236}">
                <a16:creationId xmlns:a16="http://schemas.microsoft.com/office/drawing/2014/main" id="{5F6E268A-A8B1-B835-0A15-BFFEE19B7ED8}"/>
              </a:ext>
            </a:extLst>
          </p:cNvPr>
          <p:cNvCxnSpPr>
            <a:cxnSpLocks/>
          </p:cNvCxnSpPr>
          <p:nvPr/>
        </p:nvCxnSpPr>
        <p:spPr>
          <a:xfrm>
            <a:off x="2872244" y="4104650"/>
            <a:ext cx="79300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SHEJI-4">
            <a:extLst>
              <a:ext uri="{FF2B5EF4-FFF2-40B4-BE49-F238E27FC236}">
                <a16:creationId xmlns:a16="http://schemas.microsoft.com/office/drawing/2014/main" id="{DB8CB0B6-820B-E454-DEF3-440CA77ADE9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6" r="17576"/>
          <a:stretch/>
        </p:blipFill>
        <p:spPr>
          <a:xfrm>
            <a:off x="-1542506" y="4577463"/>
            <a:ext cx="7906346" cy="1337006"/>
          </a:xfrm>
          <a:prstGeom prst="rect">
            <a:avLst/>
          </a:prstGeom>
        </p:spPr>
      </p:pic>
      <p:pic>
        <p:nvPicPr>
          <p:cNvPr id="107" name="iSHEJI-5">
            <a:extLst>
              <a:ext uri="{FF2B5EF4-FFF2-40B4-BE49-F238E27FC236}">
                <a16:creationId xmlns:a16="http://schemas.microsoft.com/office/drawing/2014/main" id="{43B1882F-8804-5D0B-7932-C1BD5D5AB9A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9" t="67979" r="22027" b="1354"/>
          <a:stretch/>
        </p:blipFill>
        <p:spPr>
          <a:xfrm>
            <a:off x="278289" y="904114"/>
            <a:ext cx="5191346" cy="4341852"/>
          </a:xfrm>
          <a:prstGeom prst="rect">
            <a:avLst/>
          </a:prstGeom>
        </p:spPr>
      </p:pic>
      <p:sp>
        <p:nvSpPr>
          <p:cNvPr id="109" name="iSHEJI-6">
            <a:extLst>
              <a:ext uri="{FF2B5EF4-FFF2-40B4-BE49-F238E27FC236}">
                <a16:creationId xmlns:a16="http://schemas.microsoft.com/office/drawing/2014/main" id="{22635A96-9D0E-0BC9-7FE0-3620F13EF89B}"/>
              </a:ext>
            </a:extLst>
          </p:cNvPr>
          <p:cNvSpPr txBox="1"/>
          <p:nvPr/>
        </p:nvSpPr>
        <p:spPr>
          <a:xfrm>
            <a:off x="5498983" y="2340596"/>
            <a:ext cx="5342809" cy="1719607"/>
          </a:xfrm>
          <a:prstGeom prst="rect">
            <a:avLst/>
          </a:prstGeom>
        </p:spPr>
        <p:txBody>
          <a:bodyPr wrap="none" lIns="0" tIns="0" rIns="0" bIns="0" rtlCol="0" anchor="t"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00000"/>
              </a:lnSpc>
              <a:defRPr/>
            </a:pPr>
            <a:r>
              <a:rPr lang="zh-CN" altLang="en-US" sz="10500" b="0" spc="300" dirty="0">
                <a:solidFill>
                  <a:schemeClr val="tx1"/>
                </a:solidFill>
                <a:latin typeface="+mj-ea"/>
                <a:ea typeface="+mj-ea"/>
              </a:rPr>
              <a:t>完成情况</a:t>
            </a: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A27A372B-F836-83D9-6F36-3BCE3C24DB85}"/>
              </a:ext>
            </a:extLst>
          </p:cNvPr>
          <p:cNvSpPr txBox="1"/>
          <p:nvPr/>
        </p:nvSpPr>
        <p:spPr>
          <a:xfrm>
            <a:off x="7069077" y="1975965"/>
            <a:ext cx="367716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r" defTabSz="731520">
              <a:lnSpc>
                <a:spcPct val="100000"/>
              </a:lnSpc>
              <a:defRPr/>
            </a:pPr>
            <a:r>
              <a:rPr lang="en-US" altLang="zh-CN" sz="1800" kern="1200" spc="3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The completion</a:t>
            </a:r>
            <a:endParaRPr lang="zh-CN" altLang="en-US" sz="1800" kern="1200" spc="3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3F912009-A3B6-CD8B-09FB-6F70AAD8E178}"/>
              </a:ext>
            </a:extLst>
          </p:cNvPr>
          <p:cNvSpPr txBox="1"/>
          <p:nvPr/>
        </p:nvSpPr>
        <p:spPr>
          <a:xfrm>
            <a:off x="7125175" y="4236730"/>
            <a:ext cx="3677168" cy="353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整体完成情况</a:t>
            </a:r>
            <a:r>
              <a:rPr kumimoji="0" lang="en-US" altLang="zh-CN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/</a:t>
            </a:r>
            <a:r>
              <a:rPr kumimoji="0" lang="zh-CN" altLang="en-US" sz="168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用户激活完成情况</a:t>
            </a:r>
          </a:p>
        </p:txBody>
      </p:sp>
      <p:sp>
        <p:nvSpPr>
          <p:cNvPr id="35" name="iSHEJI-9">
            <a:extLst>
              <a:ext uri="{FF2B5EF4-FFF2-40B4-BE49-F238E27FC236}">
                <a16:creationId xmlns:a16="http://schemas.microsoft.com/office/drawing/2014/main" id="{BFC75391-C31C-E9F7-67BD-D570C7E82FDC}"/>
              </a:ext>
            </a:extLst>
          </p:cNvPr>
          <p:cNvSpPr/>
          <p:nvPr/>
        </p:nvSpPr>
        <p:spPr>
          <a:xfrm rot="1099384">
            <a:off x="3427659" y="3546782"/>
            <a:ext cx="722196" cy="851578"/>
          </a:xfrm>
          <a:prstGeom prst="ellipse">
            <a:avLst/>
          </a:prstGeom>
          <a:solidFill>
            <a:schemeClr val="bg1"/>
          </a:solidFill>
          <a:ln w="15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5AF50E77-A3AF-B58A-D8FB-AA4C6D500117}"/>
              </a:ext>
            </a:extLst>
          </p:cNvPr>
          <p:cNvSpPr txBox="1"/>
          <p:nvPr/>
        </p:nvSpPr>
        <p:spPr>
          <a:xfrm flipH="1">
            <a:off x="3420842" y="3639076"/>
            <a:ext cx="604168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i="1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4800" b="0" i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1" name="iSHEJI-11">
            <a:extLst>
              <a:ext uri="{FF2B5EF4-FFF2-40B4-BE49-F238E27FC236}">
                <a16:creationId xmlns:a16="http://schemas.microsoft.com/office/drawing/2014/main" id="{839FEC1F-3586-899B-6039-0F04CA5D0E02}"/>
              </a:ext>
            </a:extLst>
          </p:cNvPr>
          <p:cNvGrpSpPr/>
          <p:nvPr/>
        </p:nvGrpSpPr>
        <p:grpSpPr>
          <a:xfrm>
            <a:off x="-232665" y="6377516"/>
            <a:ext cx="12644184" cy="200025"/>
            <a:chOff x="-232665" y="6377516"/>
            <a:chExt cx="12644184" cy="200025"/>
          </a:xfrm>
        </p:grpSpPr>
        <p:pic>
          <p:nvPicPr>
            <p:cNvPr id="32" name="iSHEJI-11-1">
              <a:extLst>
                <a:ext uri="{FF2B5EF4-FFF2-40B4-BE49-F238E27FC236}">
                  <a16:creationId xmlns:a16="http://schemas.microsoft.com/office/drawing/2014/main" id="{105B19A4-DDF6-D809-AC59-E24908B96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-23266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7" name="iSHEJI-11-2">
              <a:extLst>
                <a:ext uri="{FF2B5EF4-FFF2-40B4-BE49-F238E27FC236}">
                  <a16:creationId xmlns:a16="http://schemas.microsoft.com/office/drawing/2014/main" id="{3FA0DF87-77E6-B592-BD7C-7047EC113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929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8" name="iSHEJI-11-3">
              <a:extLst>
                <a:ext uri="{FF2B5EF4-FFF2-40B4-BE49-F238E27FC236}">
                  <a16:creationId xmlns:a16="http://schemas.microsoft.com/office/drawing/2014/main" id="{69DF18AD-683F-42E3-7302-BCB71EB09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26184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39" name="iSHEJI-11-4">
              <a:extLst>
                <a:ext uri="{FF2B5EF4-FFF2-40B4-BE49-F238E27FC236}">
                  <a16:creationId xmlns:a16="http://schemas.microsoft.com/office/drawing/2014/main" id="{35F82E18-3C07-4998-CF84-9679C2B1B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40440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0" name="iSHEJI-11-5">
              <a:extLst>
                <a:ext uri="{FF2B5EF4-FFF2-40B4-BE49-F238E27FC236}">
                  <a16:creationId xmlns:a16="http://schemas.microsoft.com/office/drawing/2014/main" id="{FAA1AC6D-C22B-1A98-FC1E-8D6D87DF3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54696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1" name="iSHEJI-11-6">
              <a:extLst>
                <a:ext uri="{FF2B5EF4-FFF2-40B4-BE49-F238E27FC236}">
                  <a16:creationId xmlns:a16="http://schemas.microsoft.com/office/drawing/2014/main" id="{3A5F6E37-3E48-1300-82CB-21218099E6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689521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2" name="iSHEJI-11-7">
              <a:extLst>
                <a:ext uri="{FF2B5EF4-FFF2-40B4-BE49-F238E27FC236}">
                  <a16:creationId xmlns:a16="http://schemas.microsoft.com/office/drawing/2014/main" id="{B1B6F439-4341-7767-700B-078635921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832078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3" name="iSHEJI-11-8">
              <a:extLst>
                <a:ext uri="{FF2B5EF4-FFF2-40B4-BE49-F238E27FC236}">
                  <a16:creationId xmlns:a16="http://schemas.microsoft.com/office/drawing/2014/main" id="{FE02679D-6CCC-22E1-671B-DB2BD789D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9746360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pic>
          <p:nvPicPr>
            <p:cNvPr id="44" name="iSHEJI-11-9">
              <a:extLst>
                <a:ext uri="{FF2B5EF4-FFF2-40B4-BE49-F238E27FC236}">
                  <a16:creationId xmlns:a16="http://schemas.microsoft.com/office/drawing/2014/main" id="{3C5BB889-7E4A-9BD9-2B77-F17640240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r="7801"/>
            <a:stretch>
              <a:fillRect/>
            </a:stretch>
          </p:blipFill>
          <p:spPr>
            <a:xfrm>
              <a:off x="11171935" y="6377516"/>
              <a:ext cx="825500" cy="200025"/>
            </a:xfrm>
            <a:custGeom>
              <a:avLst/>
              <a:gdLst>
                <a:gd name="connsiteX0" fmla="*/ 0 w 825500"/>
                <a:gd name="connsiteY0" fmla="*/ 0 h 200025"/>
                <a:gd name="connsiteX1" fmla="*/ 825500 w 825500"/>
                <a:gd name="connsiteY1" fmla="*/ 0 h 200025"/>
                <a:gd name="connsiteX2" fmla="*/ 825500 w 825500"/>
                <a:gd name="connsiteY2" fmla="*/ 200025 h 200025"/>
                <a:gd name="connsiteX3" fmla="*/ 0 w 825500"/>
                <a:gd name="connsiteY3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5500" h="200025">
                  <a:moveTo>
                    <a:pt x="0" y="0"/>
                  </a:moveTo>
                  <a:lnTo>
                    <a:pt x="825500" y="0"/>
                  </a:lnTo>
                  <a:lnTo>
                    <a:pt x="825500" y="200025"/>
                  </a:lnTo>
                  <a:lnTo>
                    <a:pt x="0" y="200025"/>
                  </a:lnTo>
                  <a:close/>
                </a:path>
              </a:pathLst>
            </a:custGeom>
          </p:spPr>
        </p:pic>
        <p:sp>
          <p:nvSpPr>
            <p:cNvPr id="45" name="iSHEJI-11-10">
              <a:extLst>
                <a:ext uri="{FF2B5EF4-FFF2-40B4-BE49-F238E27FC236}">
                  <a16:creationId xmlns:a16="http://schemas.microsoft.com/office/drawing/2014/main" id="{AD9307D0-37C6-6D27-021E-4050892E51C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85003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6" name="iSHEJI-11-11">
              <a:extLst>
                <a:ext uri="{FF2B5EF4-FFF2-40B4-BE49-F238E27FC236}">
                  <a16:creationId xmlns:a16="http://schemas.microsoft.com/office/drawing/2014/main" id="{23C3FECF-716E-65EB-A713-80EE18F0EC3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13696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7" name="iSHEJI-11-12">
              <a:extLst>
                <a:ext uri="{FF2B5EF4-FFF2-40B4-BE49-F238E27FC236}">
                  <a16:creationId xmlns:a16="http://schemas.microsoft.com/office/drawing/2014/main" id="{DD874184-0DBA-9FEF-6112-432D845BE97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542389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8" name="iSHEJI-11-13">
              <a:extLst>
                <a:ext uri="{FF2B5EF4-FFF2-40B4-BE49-F238E27FC236}">
                  <a16:creationId xmlns:a16="http://schemas.microsoft.com/office/drawing/2014/main" id="{42AC5EB6-5A00-976E-4A4C-4B3D5ADB635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971082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9" name="iSHEJI-11-14">
              <a:extLst>
                <a:ext uri="{FF2B5EF4-FFF2-40B4-BE49-F238E27FC236}">
                  <a16:creationId xmlns:a16="http://schemas.microsoft.com/office/drawing/2014/main" id="{7B7CB8D9-7EC6-C8DE-2162-83BDBBFE069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399775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0" name="iSHEJI-11-15">
              <a:extLst>
                <a:ext uri="{FF2B5EF4-FFF2-40B4-BE49-F238E27FC236}">
                  <a16:creationId xmlns:a16="http://schemas.microsoft.com/office/drawing/2014/main" id="{490DD69A-2B91-8C2A-972F-FA18467E399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82846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1" name="iSHEJI-11-16">
              <a:extLst>
                <a:ext uri="{FF2B5EF4-FFF2-40B4-BE49-F238E27FC236}">
                  <a16:creationId xmlns:a16="http://schemas.microsoft.com/office/drawing/2014/main" id="{E106DA50-8596-C22E-EADE-93F55E538D92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257161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2" name="iSHEJI-11-17">
              <a:extLst>
                <a:ext uri="{FF2B5EF4-FFF2-40B4-BE49-F238E27FC236}">
                  <a16:creationId xmlns:a16="http://schemas.microsoft.com/office/drawing/2014/main" id="{6674B963-8F35-AAD1-1F56-6A40BE9B87EB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0685854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3" name="iSHEJI-11-18">
              <a:extLst>
                <a:ext uri="{FF2B5EF4-FFF2-40B4-BE49-F238E27FC236}">
                  <a16:creationId xmlns:a16="http://schemas.microsoft.com/office/drawing/2014/main" id="{D9691F39-66EB-E07D-1BA3-11154F51F9AF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114548" y="6378397"/>
              <a:ext cx="296971" cy="177777"/>
            </a:xfrm>
            <a:custGeom>
              <a:avLst/>
              <a:gdLst>
                <a:gd name="connsiteX0" fmla="*/ 1677 w 296971"/>
                <a:gd name="connsiteY0" fmla="*/ 126342 h 177777"/>
                <a:gd name="connsiteX1" fmla="*/ 9992 w 296971"/>
                <a:gd name="connsiteY1" fmla="*/ 126342 h 177777"/>
                <a:gd name="connsiteX2" fmla="*/ 9992 w 296971"/>
                <a:gd name="connsiteY2" fmla="*/ 176748 h 177777"/>
                <a:gd name="connsiteX3" fmla="*/ 1677 w 296971"/>
                <a:gd name="connsiteY3" fmla="*/ 176748 h 177777"/>
                <a:gd name="connsiteX4" fmla="*/ 240230 w 296971"/>
                <a:gd name="connsiteY4" fmla="*/ 108082 h 177777"/>
                <a:gd name="connsiteX5" fmla="*/ 249060 w 296971"/>
                <a:gd name="connsiteY5" fmla="*/ 108082 h 177777"/>
                <a:gd name="connsiteX6" fmla="*/ 249060 w 296971"/>
                <a:gd name="connsiteY6" fmla="*/ 176748 h 177777"/>
                <a:gd name="connsiteX7" fmla="*/ 240230 w 296971"/>
                <a:gd name="connsiteY7" fmla="*/ 176748 h 177777"/>
                <a:gd name="connsiteX8" fmla="*/ 213522 w 296971"/>
                <a:gd name="connsiteY8" fmla="*/ 108082 h 177777"/>
                <a:gd name="connsiteX9" fmla="*/ 222266 w 296971"/>
                <a:gd name="connsiteY9" fmla="*/ 108082 h 177777"/>
                <a:gd name="connsiteX10" fmla="*/ 222266 w 296971"/>
                <a:gd name="connsiteY10" fmla="*/ 159774 h 177777"/>
                <a:gd name="connsiteX11" fmla="*/ 217551 w 296971"/>
                <a:gd name="connsiteY11" fmla="*/ 173019 h 177777"/>
                <a:gd name="connsiteX12" fmla="*/ 204350 w 296971"/>
                <a:gd name="connsiteY12" fmla="*/ 177777 h 177777"/>
                <a:gd name="connsiteX13" fmla="*/ 193163 w 296971"/>
                <a:gd name="connsiteY13" fmla="*/ 174862 h 177777"/>
                <a:gd name="connsiteX14" fmla="*/ 187462 w 296971"/>
                <a:gd name="connsiteY14" fmla="*/ 166461 h 177777"/>
                <a:gd name="connsiteX15" fmla="*/ 194234 w 296971"/>
                <a:gd name="connsiteY15" fmla="*/ 163289 h 177777"/>
                <a:gd name="connsiteX16" fmla="*/ 197577 w 296971"/>
                <a:gd name="connsiteY16" fmla="*/ 168904 h 177777"/>
                <a:gd name="connsiteX17" fmla="*/ 203835 w 296971"/>
                <a:gd name="connsiteY17" fmla="*/ 170576 h 177777"/>
                <a:gd name="connsiteX18" fmla="*/ 211036 w 296971"/>
                <a:gd name="connsiteY18" fmla="*/ 167875 h 177777"/>
                <a:gd name="connsiteX19" fmla="*/ 213522 w 296971"/>
                <a:gd name="connsiteY19" fmla="*/ 160203 h 177777"/>
                <a:gd name="connsiteX20" fmla="*/ 144295 w 296971"/>
                <a:gd name="connsiteY20" fmla="*/ 108082 h 177777"/>
                <a:gd name="connsiteX21" fmla="*/ 183985 w 296971"/>
                <a:gd name="connsiteY21" fmla="*/ 108082 h 177777"/>
                <a:gd name="connsiteX22" fmla="*/ 183985 w 296971"/>
                <a:gd name="connsiteY22" fmla="*/ 115712 h 177777"/>
                <a:gd name="connsiteX23" fmla="*/ 153124 w 296971"/>
                <a:gd name="connsiteY23" fmla="*/ 115712 h 177777"/>
                <a:gd name="connsiteX24" fmla="*/ 153124 w 296971"/>
                <a:gd name="connsiteY24" fmla="*/ 136886 h 177777"/>
                <a:gd name="connsiteX25" fmla="*/ 182014 w 296971"/>
                <a:gd name="connsiteY25" fmla="*/ 136886 h 177777"/>
                <a:gd name="connsiteX26" fmla="*/ 182014 w 296971"/>
                <a:gd name="connsiteY26" fmla="*/ 144515 h 177777"/>
                <a:gd name="connsiteX27" fmla="*/ 153124 w 296971"/>
                <a:gd name="connsiteY27" fmla="*/ 144515 h 177777"/>
                <a:gd name="connsiteX28" fmla="*/ 153124 w 296971"/>
                <a:gd name="connsiteY28" fmla="*/ 169118 h 177777"/>
                <a:gd name="connsiteX29" fmla="*/ 183985 w 296971"/>
                <a:gd name="connsiteY29" fmla="*/ 169118 h 177777"/>
                <a:gd name="connsiteX30" fmla="*/ 183985 w 296971"/>
                <a:gd name="connsiteY30" fmla="*/ 176748 h 177777"/>
                <a:gd name="connsiteX31" fmla="*/ 144295 w 296971"/>
                <a:gd name="connsiteY31" fmla="*/ 176748 h 177777"/>
                <a:gd name="connsiteX32" fmla="*/ 77620 w 296971"/>
                <a:gd name="connsiteY32" fmla="*/ 108082 h 177777"/>
                <a:gd name="connsiteX33" fmla="*/ 86449 w 296971"/>
                <a:gd name="connsiteY33" fmla="*/ 108082 h 177777"/>
                <a:gd name="connsiteX34" fmla="*/ 86449 w 296971"/>
                <a:gd name="connsiteY34" fmla="*/ 136972 h 177777"/>
                <a:gd name="connsiteX35" fmla="*/ 121082 w 296971"/>
                <a:gd name="connsiteY35" fmla="*/ 136972 h 177777"/>
                <a:gd name="connsiteX36" fmla="*/ 121082 w 296971"/>
                <a:gd name="connsiteY36" fmla="*/ 108082 h 177777"/>
                <a:gd name="connsiteX37" fmla="*/ 129912 w 296971"/>
                <a:gd name="connsiteY37" fmla="*/ 108082 h 177777"/>
                <a:gd name="connsiteX38" fmla="*/ 129912 w 296971"/>
                <a:gd name="connsiteY38" fmla="*/ 176748 h 177777"/>
                <a:gd name="connsiteX39" fmla="*/ 121082 w 296971"/>
                <a:gd name="connsiteY39" fmla="*/ 176748 h 177777"/>
                <a:gd name="connsiteX40" fmla="*/ 121082 w 296971"/>
                <a:gd name="connsiteY40" fmla="*/ 144515 h 177777"/>
                <a:gd name="connsiteX41" fmla="*/ 86449 w 296971"/>
                <a:gd name="connsiteY41" fmla="*/ 144515 h 177777"/>
                <a:gd name="connsiteX42" fmla="*/ 86449 w 296971"/>
                <a:gd name="connsiteY42" fmla="*/ 176748 h 177777"/>
                <a:gd name="connsiteX43" fmla="*/ 77620 w 296971"/>
                <a:gd name="connsiteY43" fmla="*/ 176748 h 177777"/>
                <a:gd name="connsiteX44" fmla="*/ 5877 w 296971"/>
                <a:gd name="connsiteY44" fmla="*/ 107825 h 177777"/>
                <a:gd name="connsiteX45" fmla="*/ 9821 w 296971"/>
                <a:gd name="connsiteY45" fmla="*/ 109325 h 177777"/>
                <a:gd name="connsiteX46" fmla="*/ 11278 w 296971"/>
                <a:gd name="connsiteY46" fmla="*/ 113311 h 177777"/>
                <a:gd name="connsiteX47" fmla="*/ 9821 w 296971"/>
                <a:gd name="connsiteY47" fmla="*/ 117255 h 177777"/>
                <a:gd name="connsiteX48" fmla="*/ 5877 w 296971"/>
                <a:gd name="connsiteY48" fmla="*/ 118712 h 177777"/>
                <a:gd name="connsiteX49" fmla="*/ 1891 w 296971"/>
                <a:gd name="connsiteY49" fmla="*/ 117255 h 177777"/>
                <a:gd name="connsiteX50" fmla="*/ 391 w 296971"/>
                <a:gd name="connsiteY50" fmla="*/ 113311 h 177777"/>
                <a:gd name="connsiteX51" fmla="*/ 1891 w 296971"/>
                <a:gd name="connsiteY51" fmla="*/ 109325 h 177777"/>
                <a:gd name="connsiteX52" fmla="*/ 5877 w 296971"/>
                <a:gd name="connsiteY52" fmla="*/ 107825 h 177777"/>
                <a:gd name="connsiteX53" fmla="*/ 41729 w 296971"/>
                <a:gd name="connsiteY53" fmla="*/ 107053 h 177777"/>
                <a:gd name="connsiteX54" fmla="*/ 55574 w 296971"/>
                <a:gd name="connsiteY54" fmla="*/ 110525 h 177777"/>
                <a:gd name="connsiteX55" fmla="*/ 63246 w 296971"/>
                <a:gd name="connsiteY55" fmla="*/ 120427 h 177777"/>
                <a:gd name="connsiteX56" fmla="*/ 56045 w 296971"/>
                <a:gd name="connsiteY56" fmla="*/ 123770 h 177777"/>
                <a:gd name="connsiteX57" fmla="*/ 41901 w 296971"/>
                <a:gd name="connsiteY57" fmla="*/ 114683 h 177777"/>
                <a:gd name="connsiteX58" fmla="*/ 32042 w 296971"/>
                <a:gd name="connsiteY58" fmla="*/ 117426 h 177777"/>
                <a:gd name="connsiteX59" fmla="*/ 28699 w 296971"/>
                <a:gd name="connsiteY59" fmla="*/ 125399 h 177777"/>
                <a:gd name="connsiteX60" fmla="*/ 30071 w 296971"/>
                <a:gd name="connsiteY60" fmla="*/ 130756 h 177777"/>
                <a:gd name="connsiteX61" fmla="*/ 34571 w 296971"/>
                <a:gd name="connsiteY61" fmla="*/ 134357 h 177777"/>
                <a:gd name="connsiteX62" fmla="*/ 43272 w 296971"/>
                <a:gd name="connsiteY62" fmla="*/ 137057 h 177777"/>
                <a:gd name="connsiteX63" fmla="*/ 59646 w 296971"/>
                <a:gd name="connsiteY63" fmla="*/ 144301 h 177777"/>
                <a:gd name="connsiteX64" fmla="*/ 64618 w 296971"/>
                <a:gd name="connsiteY64" fmla="*/ 157717 h 177777"/>
                <a:gd name="connsiteX65" fmla="*/ 61660 w 296971"/>
                <a:gd name="connsiteY65" fmla="*/ 168133 h 177777"/>
                <a:gd name="connsiteX66" fmla="*/ 53388 w 296971"/>
                <a:gd name="connsiteY66" fmla="*/ 175248 h 177777"/>
                <a:gd name="connsiteX67" fmla="*/ 41215 w 296971"/>
                <a:gd name="connsiteY67" fmla="*/ 177777 h 177777"/>
                <a:gd name="connsiteX68" fmla="*/ 25913 w 296971"/>
                <a:gd name="connsiteY68" fmla="*/ 173833 h 177777"/>
                <a:gd name="connsiteX69" fmla="*/ 17383 w 296971"/>
                <a:gd name="connsiteY69" fmla="*/ 162689 h 177777"/>
                <a:gd name="connsiteX70" fmla="*/ 24584 w 296971"/>
                <a:gd name="connsiteY70" fmla="*/ 159260 h 177777"/>
                <a:gd name="connsiteX71" fmla="*/ 30628 w 296971"/>
                <a:gd name="connsiteY71" fmla="*/ 167361 h 177777"/>
                <a:gd name="connsiteX72" fmla="*/ 41215 w 296971"/>
                <a:gd name="connsiteY72" fmla="*/ 170147 h 177777"/>
                <a:gd name="connsiteX73" fmla="*/ 51931 w 296971"/>
                <a:gd name="connsiteY73" fmla="*/ 166890 h 177777"/>
                <a:gd name="connsiteX74" fmla="*/ 55788 w 296971"/>
                <a:gd name="connsiteY74" fmla="*/ 157888 h 177777"/>
                <a:gd name="connsiteX75" fmla="*/ 54288 w 296971"/>
                <a:gd name="connsiteY75" fmla="*/ 151888 h 177777"/>
                <a:gd name="connsiteX76" fmla="*/ 49316 w 296971"/>
                <a:gd name="connsiteY76" fmla="*/ 147773 h 177777"/>
                <a:gd name="connsiteX77" fmla="*/ 39843 w 296971"/>
                <a:gd name="connsiteY77" fmla="*/ 144772 h 177777"/>
                <a:gd name="connsiteX78" fmla="*/ 24584 w 296971"/>
                <a:gd name="connsiteY78" fmla="*/ 137957 h 177777"/>
                <a:gd name="connsiteX79" fmla="*/ 19784 w 296971"/>
                <a:gd name="connsiteY79" fmla="*/ 125742 h 177777"/>
                <a:gd name="connsiteX80" fmla="*/ 22441 w 296971"/>
                <a:gd name="connsiteY80" fmla="*/ 115926 h 177777"/>
                <a:gd name="connsiteX81" fmla="*/ 30028 w 296971"/>
                <a:gd name="connsiteY81" fmla="*/ 109368 h 177777"/>
                <a:gd name="connsiteX82" fmla="*/ 41729 w 296971"/>
                <a:gd name="connsiteY82" fmla="*/ 107053 h 177777"/>
                <a:gd name="connsiteX83" fmla="*/ 244602 w 296971"/>
                <a:gd name="connsiteY83" fmla="*/ 19669 h 177777"/>
                <a:gd name="connsiteX84" fmla="*/ 238502 w 296971"/>
                <a:gd name="connsiteY84" fmla="*/ 21636 h 177777"/>
                <a:gd name="connsiteX85" fmla="*/ 234401 w 296971"/>
                <a:gd name="connsiteY85" fmla="*/ 27237 h 177777"/>
                <a:gd name="connsiteX86" fmla="*/ 232934 w 296971"/>
                <a:gd name="connsiteY86" fmla="*/ 35605 h 177777"/>
                <a:gd name="connsiteX87" fmla="*/ 234401 w 296971"/>
                <a:gd name="connsiteY87" fmla="*/ 43872 h 177777"/>
                <a:gd name="connsiteX88" fmla="*/ 238535 w 296971"/>
                <a:gd name="connsiteY88" fmla="*/ 49473 h 177777"/>
                <a:gd name="connsiteX89" fmla="*/ 244602 w 296971"/>
                <a:gd name="connsiteY89" fmla="*/ 51473 h 177777"/>
                <a:gd name="connsiteX90" fmla="*/ 250736 w 296971"/>
                <a:gd name="connsiteY90" fmla="*/ 49473 h 177777"/>
                <a:gd name="connsiteX91" fmla="*/ 254904 w 296971"/>
                <a:gd name="connsiteY91" fmla="*/ 43872 h 177777"/>
                <a:gd name="connsiteX92" fmla="*/ 256404 w 296971"/>
                <a:gd name="connsiteY92" fmla="*/ 35605 h 177777"/>
                <a:gd name="connsiteX93" fmla="*/ 254904 w 296971"/>
                <a:gd name="connsiteY93" fmla="*/ 27270 h 177777"/>
                <a:gd name="connsiteX94" fmla="*/ 250736 w 296971"/>
                <a:gd name="connsiteY94" fmla="*/ 21670 h 177777"/>
                <a:gd name="connsiteX95" fmla="*/ 244602 w 296971"/>
                <a:gd name="connsiteY95" fmla="*/ 19669 h 177777"/>
                <a:gd name="connsiteX96" fmla="*/ 147819 w 296971"/>
                <a:gd name="connsiteY96" fmla="*/ 19669 h 177777"/>
                <a:gd name="connsiteX97" fmla="*/ 141785 w 296971"/>
                <a:gd name="connsiteY97" fmla="*/ 21636 h 177777"/>
                <a:gd name="connsiteX98" fmla="*/ 137684 w 296971"/>
                <a:gd name="connsiteY98" fmla="*/ 27204 h 177777"/>
                <a:gd name="connsiteX99" fmla="*/ 136217 w 296971"/>
                <a:gd name="connsiteY99" fmla="*/ 35471 h 177777"/>
                <a:gd name="connsiteX100" fmla="*/ 137684 w 296971"/>
                <a:gd name="connsiteY100" fmla="*/ 43639 h 177777"/>
                <a:gd name="connsiteX101" fmla="*/ 141785 w 296971"/>
                <a:gd name="connsiteY101" fmla="*/ 49206 h 177777"/>
                <a:gd name="connsiteX102" fmla="*/ 147819 w 296971"/>
                <a:gd name="connsiteY102" fmla="*/ 51207 h 177777"/>
                <a:gd name="connsiteX103" fmla="*/ 153886 w 296971"/>
                <a:gd name="connsiteY103" fmla="*/ 49206 h 177777"/>
                <a:gd name="connsiteX104" fmla="*/ 158020 w 296971"/>
                <a:gd name="connsiteY104" fmla="*/ 43639 h 177777"/>
                <a:gd name="connsiteX105" fmla="*/ 159487 w 296971"/>
                <a:gd name="connsiteY105" fmla="*/ 35471 h 177777"/>
                <a:gd name="connsiteX106" fmla="*/ 158020 w 296971"/>
                <a:gd name="connsiteY106" fmla="*/ 27204 h 177777"/>
                <a:gd name="connsiteX107" fmla="*/ 153920 w 296971"/>
                <a:gd name="connsiteY107" fmla="*/ 21636 h 177777"/>
                <a:gd name="connsiteX108" fmla="*/ 147819 w 296971"/>
                <a:gd name="connsiteY108" fmla="*/ 19669 h 177777"/>
                <a:gd name="connsiteX109" fmla="*/ 61960 w 296971"/>
                <a:gd name="connsiteY109" fmla="*/ 19669 h 177777"/>
                <a:gd name="connsiteX110" fmla="*/ 54360 w 296971"/>
                <a:gd name="connsiteY110" fmla="*/ 23136 h 177777"/>
                <a:gd name="connsiteX111" fmla="*/ 50626 w 296971"/>
                <a:gd name="connsiteY111" fmla="*/ 32471 h 177777"/>
                <a:gd name="connsiteX112" fmla="*/ 73095 w 296971"/>
                <a:gd name="connsiteY112" fmla="*/ 32471 h 177777"/>
                <a:gd name="connsiteX113" fmla="*/ 69728 w 296971"/>
                <a:gd name="connsiteY113" fmla="*/ 22970 h 177777"/>
                <a:gd name="connsiteX114" fmla="*/ 61960 w 296971"/>
                <a:gd name="connsiteY114" fmla="*/ 19669 h 177777"/>
                <a:gd name="connsiteX115" fmla="*/ 263100 w 296971"/>
                <a:gd name="connsiteY115" fmla="*/ 16469 h 177777"/>
                <a:gd name="connsiteX116" fmla="*/ 268234 w 296971"/>
                <a:gd name="connsiteY116" fmla="*/ 16469 h 177777"/>
                <a:gd name="connsiteX117" fmla="*/ 280169 w 296971"/>
                <a:gd name="connsiteY117" fmla="*/ 49540 h 177777"/>
                <a:gd name="connsiteX118" fmla="*/ 292104 w 296971"/>
                <a:gd name="connsiteY118" fmla="*/ 16469 h 177777"/>
                <a:gd name="connsiteX119" fmla="*/ 296971 w 296971"/>
                <a:gd name="connsiteY119" fmla="*/ 16469 h 177777"/>
                <a:gd name="connsiteX120" fmla="*/ 276768 w 296971"/>
                <a:gd name="connsiteY120" fmla="*/ 68875 h 177777"/>
                <a:gd name="connsiteX121" fmla="*/ 271768 w 296971"/>
                <a:gd name="connsiteY121" fmla="*/ 68875 h 177777"/>
                <a:gd name="connsiteX122" fmla="*/ 278035 w 296971"/>
                <a:gd name="connsiteY122" fmla="*/ 54674 h 177777"/>
                <a:gd name="connsiteX123" fmla="*/ 114567 w 296971"/>
                <a:gd name="connsiteY123" fmla="*/ 16469 h 177777"/>
                <a:gd name="connsiteX124" fmla="*/ 119234 w 296971"/>
                <a:gd name="connsiteY124" fmla="*/ 16469 h 177777"/>
                <a:gd name="connsiteX125" fmla="*/ 119234 w 296971"/>
                <a:gd name="connsiteY125" fmla="*/ 54674 h 177777"/>
                <a:gd name="connsiteX126" fmla="*/ 114567 w 296971"/>
                <a:gd name="connsiteY126" fmla="*/ 54674 h 177777"/>
                <a:gd name="connsiteX127" fmla="*/ 189119 w 296971"/>
                <a:gd name="connsiteY127" fmla="*/ 15736 h 177777"/>
                <a:gd name="connsiteX128" fmla="*/ 198554 w 296971"/>
                <a:gd name="connsiteY128" fmla="*/ 19236 h 177777"/>
                <a:gd name="connsiteX129" fmla="*/ 201921 w 296971"/>
                <a:gd name="connsiteY129" fmla="*/ 29137 h 177777"/>
                <a:gd name="connsiteX130" fmla="*/ 201921 w 296971"/>
                <a:gd name="connsiteY130" fmla="*/ 54674 h 177777"/>
                <a:gd name="connsiteX131" fmla="*/ 197387 w 296971"/>
                <a:gd name="connsiteY131" fmla="*/ 54674 h 177777"/>
                <a:gd name="connsiteX132" fmla="*/ 197387 w 296971"/>
                <a:gd name="connsiteY132" fmla="*/ 29871 h 177777"/>
                <a:gd name="connsiteX133" fmla="*/ 195020 w 296971"/>
                <a:gd name="connsiteY133" fmla="*/ 22236 h 177777"/>
                <a:gd name="connsiteX134" fmla="*/ 187852 w 296971"/>
                <a:gd name="connsiteY134" fmla="*/ 19803 h 177777"/>
                <a:gd name="connsiteX135" fmla="*/ 181518 w 296971"/>
                <a:gd name="connsiteY135" fmla="*/ 21536 h 177777"/>
                <a:gd name="connsiteX136" fmla="*/ 177284 w 296971"/>
                <a:gd name="connsiteY136" fmla="*/ 26403 h 177777"/>
                <a:gd name="connsiteX137" fmla="*/ 175784 w 296971"/>
                <a:gd name="connsiteY137" fmla="*/ 33671 h 177777"/>
                <a:gd name="connsiteX138" fmla="*/ 175784 w 296971"/>
                <a:gd name="connsiteY138" fmla="*/ 54674 h 177777"/>
                <a:gd name="connsiteX139" fmla="*/ 171184 w 296971"/>
                <a:gd name="connsiteY139" fmla="*/ 54674 h 177777"/>
                <a:gd name="connsiteX140" fmla="*/ 171184 w 296971"/>
                <a:gd name="connsiteY140" fmla="*/ 25470 h 177777"/>
                <a:gd name="connsiteX141" fmla="*/ 170917 w 296971"/>
                <a:gd name="connsiteY141" fmla="*/ 16469 h 177777"/>
                <a:gd name="connsiteX142" fmla="*/ 174917 w 296971"/>
                <a:gd name="connsiteY142" fmla="*/ 16469 h 177777"/>
                <a:gd name="connsiteX143" fmla="*/ 175384 w 296971"/>
                <a:gd name="connsiteY143" fmla="*/ 24137 h 177777"/>
                <a:gd name="connsiteX144" fmla="*/ 180818 w 296971"/>
                <a:gd name="connsiteY144" fmla="*/ 17836 h 177777"/>
                <a:gd name="connsiteX145" fmla="*/ 189119 w 296971"/>
                <a:gd name="connsiteY145" fmla="*/ 15736 h 177777"/>
                <a:gd name="connsiteX146" fmla="*/ 146952 w 296971"/>
                <a:gd name="connsiteY146" fmla="*/ 15736 h 177777"/>
                <a:gd name="connsiteX147" fmla="*/ 154653 w 296971"/>
                <a:gd name="connsiteY147" fmla="*/ 17969 h 177777"/>
                <a:gd name="connsiteX148" fmla="*/ 159754 w 296971"/>
                <a:gd name="connsiteY148" fmla="*/ 24337 h 177777"/>
                <a:gd name="connsiteX149" fmla="*/ 160220 w 296971"/>
                <a:gd name="connsiteY149" fmla="*/ 16469 h 177777"/>
                <a:gd name="connsiteX150" fmla="*/ 164288 w 296971"/>
                <a:gd name="connsiteY150" fmla="*/ 16469 h 177777"/>
                <a:gd name="connsiteX151" fmla="*/ 164021 w 296971"/>
                <a:gd name="connsiteY151" fmla="*/ 25470 h 177777"/>
                <a:gd name="connsiteX152" fmla="*/ 164021 w 296971"/>
                <a:gd name="connsiteY152" fmla="*/ 52940 h 177777"/>
                <a:gd name="connsiteX153" fmla="*/ 159787 w 296971"/>
                <a:gd name="connsiteY153" fmla="*/ 65308 h 177777"/>
                <a:gd name="connsiteX154" fmla="*/ 147685 w 296971"/>
                <a:gd name="connsiteY154" fmla="*/ 69676 h 177777"/>
                <a:gd name="connsiteX155" fmla="*/ 137351 w 296971"/>
                <a:gd name="connsiteY155" fmla="*/ 67375 h 177777"/>
                <a:gd name="connsiteX156" fmla="*/ 131884 w 296971"/>
                <a:gd name="connsiteY156" fmla="*/ 61074 h 177777"/>
                <a:gd name="connsiteX157" fmla="*/ 135751 w 296971"/>
                <a:gd name="connsiteY157" fmla="*/ 59274 h 177777"/>
                <a:gd name="connsiteX158" fmla="*/ 139751 w 296971"/>
                <a:gd name="connsiteY158" fmla="*/ 64008 h 177777"/>
                <a:gd name="connsiteX159" fmla="*/ 147485 w 296971"/>
                <a:gd name="connsiteY159" fmla="*/ 65675 h 177777"/>
                <a:gd name="connsiteX160" fmla="*/ 156420 w 296971"/>
                <a:gd name="connsiteY160" fmla="*/ 62508 h 177777"/>
                <a:gd name="connsiteX161" fmla="*/ 159487 w 296971"/>
                <a:gd name="connsiteY161" fmla="*/ 53207 h 177777"/>
                <a:gd name="connsiteX162" fmla="*/ 159487 w 296971"/>
                <a:gd name="connsiteY162" fmla="*/ 47139 h 177777"/>
                <a:gd name="connsiteX163" fmla="*/ 154420 w 296971"/>
                <a:gd name="connsiteY163" fmla="*/ 53073 h 177777"/>
                <a:gd name="connsiteX164" fmla="*/ 146952 w 296971"/>
                <a:gd name="connsiteY164" fmla="*/ 55140 h 177777"/>
                <a:gd name="connsiteX165" fmla="*/ 138984 w 296971"/>
                <a:gd name="connsiteY165" fmla="*/ 52673 h 177777"/>
                <a:gd name="connsiteX166" fmla="*/ 133517 w 296971"/>
                <a:gd name="connsiteY166" fmla="*/ 45739 h 177777"/>
                <a:gd name="connsiteX167" fmla="*/ 131550 w 296971"/>
                <a:gd name="connsiteY167" fmla="*/ 35471 h 177777"/>
                <a:gd name="connsiteX168" fmla="*/ 133517 w 296971"/>
                <a:gd name="connsiteY168" fmla="*/ 25170 h 177777"/>
                <a:gd name="connsiteX169" fmla="*/ 138984 w 296971"/>
                <a:gd name="connsiteY169" fmla="*/ 18202 h 177777"/>
                <a:gd name="connsiteX170" fmla="*/ 146952 w 296971"/>
                <a:gd name="connsiteY170" fmla="*/ 15736 h 177777"/>
                <a:gd name="connsiteX171" fmla="*/ 97060 w 296971"/>
                <a:gd name="connsiteY171" fmla="*/ 15736 h 177777"/>
                <a:gd name="connsiteX172" fmla="*/ 105194 w 296971"/>
                <a:gd name="connsiteY172" fmla="*/ 17802 h 177777"/>
                <a:gd name="connsiteX173" fmla="*/ 109328 w 296971"/>
                <a:gd name="connsiteY173" fmla="*/ 23470 h 177777"/>
                <a:gd name="connsiteX174" fmla="*/ 105595 w 296971"/>
                <a:gd name="connsiteY174" fmla="*/ 25137 h 177777"/>
                <a:gd name="connsiteX175" fmla="*/ 102828 w 296971"/>
                <a:gd name="connsiteY175" fmla="*/ 20969 h 177777"/>
                <a:gd name="connsiteX176" fmla="*/ 97193 w 296971"/>
                <a:gd name="connsiteY176" fmla="*/ 19603 h 177777"/>
                <a:gd name="connsiteX177" fmla="*/ 91459 w 296971"/>
                <a:gd name="connsiteY177" fmla="*/ 21270 h 177777"/>
                <a:gd name="connsiteX178" fmla="*/ 89392 w 296971"/>
                <a:gd name="connsiteY178" fmla="*/ 25937 h 177777"/>
                <a:gd name="connsiteX179" fmla="*/ 91359 w 296971"/>
                <a:gd name="connsiteY179" fmla="*/ 30137 h 177777"/>
                <a:gd name="connsiteX180" fmla="*/ 98260 w 296971"/>
                <a:gd name="connsiteY180" fmla="*/ 32471 h 177777"/>
                <a:gd name="connsiteX181" fmla="*/ 107528 w 296971"/>
                <a:gd name="connsiteY181" fmla="*/ 36338 h 177777"/>
                <a:gd name="connsiteX182" fmla="*/ 110462 w 296971"/>
                <a:gd name="connsiteY182" fmla="*/ 44139 h 177777"/>
                <a:gd name="connsiteX183" fmla="*/ 108795 w 296971"/>
                <a:gd name="connsiteY183" fmla="*/ 50040 h 177777"/>
                <a:gd name="connsiteX184" fmla="*/ 104128 w 296971"/>
                <a:gd name="connsiteY184" fmla="*/ 54007 h 177777"/>
                <a:gd name="connsiteX185" fmla="*/ 97327 w 296971"/>
                <a:gd name="connsiteY185" fmla="*/ 55407 h 177777"/>
                <a:gd name="connsiteX186" fmla="*/ 88026 w 296971"/>
                <a:gd name="connsiteY186" fmla="*/ 53040 h 177777"/>
                <a:gd name="connsiteX187" fmla="*/ 83192 w 296971"/>
                <a:gd name="connsiteY187" fmla="*/ 46206 h 177777"/>
                <a:gd name="connsiteX188" fmla="*/ 86926 w 296971"/>
                <a:gd name="connsiteY188" fmla="*/ 44606 h 177777"/>
                <a:gd name="connsiteX189" fmla="*/ 90526 w 296971"/>
                <a:gd name="connsiteY189" fmla="*/ 49873 h 177777"/>
                <a:gd name="connsiteX190" fmla="*/ 97193 w 296971"/>
                <a:gd name="connsiteY190" fmla="*/ 51540 h 177777"/>
                <a:gd name="connsiteX191" fmla="*/ 103528 w 296971"/>
                <a:gd name="connsiteY191" fmla="*/ 49573 h 177777"/>
                <a:gd name="connsiteX192" fmla="*/ 105928 w 296971"/>
                <a:gd name="connsiteY192" fmla="*/ 44339 h 177777"/>
                <a:gd name="connsiteX193" fmla="*/ 103861 w 296971"/>
                <a:gd name="connsiteY193" fmla="*/ 39138 h 177777"/>
                <a:gd name="connsiteX194" fmla="*/ 96660 w 296971"/>
                <a:gd name="connsiteY194" fmla="*/ 36471 h 177777"/>
                <a:gd name="connsiteX195" fmla="*/ 87659 w 296971"/>
                <a:gd name="connsiteY195" fmla="*/ 32838 h 177777"/>
                <a:gd name="connsiteX196" fmla="*/ 84792 w 296971"/>
                <a:gd name="connsiteY196" fmla="*/ 26003 h 177777"/>
                <a:gd name="connsiteX197" fmla="*/ 86359 w 296971"/>
                <a:gd name="connsiteY197" fmla="*/ 20669 h 177777"/>
                <a:gd name="connsiteX198" fmla="*/ 90726 w 296971"/>
                <a:gd name="connsiteY198" fmla="*/ 17036 h 177777"/>
                <a:gd name="connsiteX199" fmla="*/ 97060 w 296971"/>
                <a:gd name="connsiteY199" fmla="*/ 15736 h 177777"/>
                <a:gd name="connsiteX200" fmla="*/ 61960 w 296971"/>
                <a:gd name="connsiteY200" fmla="*/ 15736 h 177777"/>
                <a:gd name="connsiteX201" fmla="*/ 70395 w 296971"/>
                <a:gd name="connsiteY201" fmla="*/ 18136 h 177777"/>
                <a:gd name="connsiteX202" fmla="*/ 75862 w 296971"/>
                <a:gd name="connsiteY202" fmla="*/ 24903 h 177777"/>
                <a:gd name="connsiteX203" fmla="*/ 77762 w 296971"/>
                <a:gd name="connsiteY203" fmla="*/ 35205 h 177777"/>
                <a:gd name="connsiteX204" fmla="*/ 77762 w 296971"/>
                <a:gd name="connsiteY204" fmla="*/ 36271 h 177777"/>
                <a:gd name="connsiteX205" fmla="*/ 50492 w 296971"/>
                <a:gd name="connsiteY205" fmla="*/ 36271 h 177777"/>
                <a:gd name="connsiteX206" fmla="*/ 54026 w 296971"/>
                <a:gd name="connsiteY206" fmla="*/ 47473 h 177777"/>
                <a:gd name="connsiteX207" fmla="*/ 63227 w 296971"/>
                <a:gd name="connsiteY207" fmla="*/ 51473 h 177777"/>
                <a:gd name="connsiteX208" fmla="*/ 69428 w 296971"/>
                <a:gd name="connsiteY208" fmla="*/ 49840 h 177777"/>
                <a:gd name="connsiteX209" fmla="*/ 73162 w 296971"/>
                <a:gd name="connsiteY209" fmla="*/ 44539 h 177777"/>
                <a:gd name="connsiteX210" fmla="*/ 77029 w 296971"/>
                <a:gd name="connsiteY210" fmla="*/ 46339 h 177777"/>
                <a:gd name="connsiteX211" fmla="*/ 63227 w 296971"/>
                <a:gd name="connsiteY211" fmla="*/ 55407 h 177777"/>
                <a:gd name="connsiteX212" fmla="*/ 54026 w 296971"/>
                <a:gd name="connsiteY212" fmla="*/ 52973 h 177777"/>
                <a:gd name="connsiteX213" fmla="*/ 47959 w 296971"/>
                <a:gd name="connsiteY213" fmla="*/ 46073 h 177777"/>
                <a:gd name="connsiteX214" fmla="*/ 45825 w 296971"/>
                <a:gd name="connsiteY214" fmla="*/ 35605 h 177777"/>
                <a:gd name="connsiteX215" fmla="*/ 47892 w 296971"/>
                <a:gd name="connsiteY215" fmla="*/ 25237 h 177777"/>
                <a:gd name="connsiteX216" fmla="*/ 53626 w 296971"/>
                <a:gd name="connsiteY216" fmla="*/ 18236 h 177777"/>
                <a:gd name="connsiteX217" fmla="*/ 61960 w 296971"/>
                <a:gd name="connsiteY217" fmla="*/ 15736 h 177777"/>
                <a:gd name="connsiteX218" fmla="*/ 4868 w 296971"/>
                <a:gd name="connsiteY218" fmla="*/ 6601 h 177777"/>
                <a:gd name="connsiteX219" fmla="*/ 4868 w 296971"/>
                <a:gd name="connsiteY219" fmla="*/ 50273 h 177777"/>
                <a:gd name="connsiteX220" fmla="*/ 15936 w 296971"/>
                <a:gd name="connsiteY220" fmla="*/ 50273 h 177777"/>
                <a:gd name="connsiteX221" fmla="*/ 26070 w 296971"/>
                <a:gd name="connsiteY221" fmla="*/ 47573 h 177777"/>
                <a:gd name="connsiteX222" fmla="*/ 32438 w 296971"/>
                <a:gd name="connsiteY222" fmla="*/ 39939 h 177777"/>
                <a:gd name="connsiteX223" fmla="*/ 34605 w 296971"/>
                <a:gd name="connsiteY223" fmla="*/ 28470 h 177777"/>
                <a:gd name="connsiteX224" fmla="*/ 32438 w 296971"/>
                <a:gd name="connsiteY224" fmla="*/ 16936 h 177777"/>
                <a:gd name="connsiteX225" fmla="*/ 26070 w 296971"/>
                <a:gd name="connsiteY225" fmla="*/ 9301 h 177777"/>
                <a:gd name="connsiteX226" fmla="*/ 15936 w 296971"/>
                <a:gd name="connsiteY226" fmla="*/ 6601 h 177777"/>
                <a:gd name="connsiteX227" fmla="*/ 116901 w 296971"/>
                <a:gd name="connsiteY227" fmla="*/ 2801 h 177777"/>
                <a:gd name="connsiteX228" fmla="*/ 119401 w 296971"/>
                <a:gd name="connsiteY228" fmla="*/ 3734 h 177777"/>
                <a:gd name="connsiteX229" fmla="*/ 120301 w 296971"/>
                <a:gd name="connsiteY229" fmla="*/ 6201 h 177777"/>
                <a:gd name="connsiteX230" fmla="*/ 119401 w 296971"/>
                <a:gd name="connsiteY230" fmla="*/ 8701 h 177777"/>
                <a:gd name="connsiteX231" fmla="*/ 116901 w 296971"/>
                <a:gd name="connsiteY231" fmla="*/ 9601 h 177777"/>
                <a:gd name="connsiteX232" fmla="*/ 114434 w 296971"/>
                <a:gd name="connsiteY232" fmla="*/ 8701 h 177777"/>
                <a:gd name="connsiteX233" fmla="*/ 113500 w 296971"/>
                <a:gd name="connsiteY233" fmla="*/ 6201 h 177777"/>
                <a:gd name="connsiteX234" fmla="*/ 114434 w 296971"/>
                <a:gd name="connsiteY234" fmla="*/ 3734 h 177777"/>
                <a:gd name="connsiteX235" fmla="*/ 116901 w 296971"/>
                <a:gd name="connsiteY235" fmla="*/ 2801 h 177777"/>
                <a:gd name="connsiteX236" fmla="*/ 0 w 296971"/>
                <a:gd name="connsiteY236" fmla="*/ 2200 h 177777"/>
                <a:gd name="connsiteX237" fmla="*/ 16536 w 296971"/>
                <a:gd name="connsiteY237" fmla="*/ 2200 h 177777"/>
                <a:gd name="connsiteX238" fmla="*/ 28804 w 296971"/>
                <a:gd name="connsiteY238" fmla="*/ 5434 h 177777"/>
                <a:gd name="connsiteX239" fmla="*/ 36772 w 296971"/>
                <a:gd name="connsiteY239" fmla="*/ 14602 h 177777"/>
                <a:gd name="connsiteX240" fmla="*/ 39539 w 296971"/>
                <a:gd name="connsiteY240" fmla="*/ 28470 h 177777"/>
                <a:gd name="connsiteX241" fmla="*/ 36772 w 296971"/>
                <a:gd name="connsiteY241" fmla="*/ 42272 h 177777"/>
                <a:gd name="connsiteX242" fmla="*/ 28804 w 296971"/>
                <a:gd name="connsiteY242" fmla="*/ 51440 h 177777"/>
                <a:gd name="connsiteX243" fmla="*/ 16536 w 296971"/>
                <a:gd name="connsiteY243" fmla="*/ 54674 h 177777"/>
                <a:gd name="connsiteX244" fmla="*/ 0 w 296971"/>
                <a:gd name="connsiteY244" fmla="*/ 54674 h 177777"/>
                <a:gd name="connsiteX245" fmla="*/ 228334 w 296971"/>
                <a:gd name="connsiteY245" fmla="*/ 0 h 177777"/>
                <a:gd name="connsiteX246" fmla="*/ 232934 w 296971"/>
                <a:gd name="connsiteY246" fmla="*/ 0 h 177777"/>
                <a:gd name="connsiteX247" fmla="*/ 232934 w 296971"/>
                <a:gd name="connsiteY247" fmla="*/ 23603 h 177777"/>
                <a:gd name="connsiteX248" fmla="*/ 238068 w 296971"/>
                <a:gd name="connsiteY248" fmla="*/ 17802 h 177777"/>
                <a:gd name="connsiteX249" fmla="*/ 245536 w 296971"/>
                <a:gd name="connsiteY249" fmla="*/ 15736 h 177777"/>
                <a:gd name="connsiteX250" fmla="*/ 253604 w 296971"/>
                <a:gd name="connsiteY250" fmla="*/ 18236 h 177777"/>
                <a:gd name="connsiteX251" fmla="*/ 259104 w 296971"/>
                <a:gd name="connsiteY251" fmla="*/ 25270 h 177777"/>
                <a:gd name="connsiteX252" fmla="*/ 261071 w 296971"/>
                <a:gd name="connsiteY252" fmla="*/ 35605 h 177777"/>
                <a:gd name="connsiteX253" fmla="*/ 259104 w 296971"/>
                <a:gd name="connsiteY253" fmla="*/ 45906 h 177777"/>
                <a:gd name="connsiteX254" fmla="*/ 253604 w 296971"/>
                <a:gd name="connsiteY254" fmla="*/ 52907 h 177777"/>
                <a:gd name="connsiteX255" fmla="*/ 245536 w 296971"/>
                <a:gd name="connsiteY255" fmla="*/ 55407 h 177777"/>
                <a:gd name="connsiteX256" fmla="*/ 237702 w 296971"/>
                <a:gd name="connsiteY256" fmla="*/ 53107 h 177777"/>
                <a:gd name="connsiteX257" fmla="*/ 232534 w 296971"/>
                <a:gd name="connsiteY257" fmla="*/ 46673 h 177777"/>
                <a:gd name="connsiteX258" fmla="*/ 232134 w 296971"/>
                <a:gd name="connsiteY258" fmla="*/ 54674 h 177777"/>
                <a:gd name="connsiteX259" fmla="*/ 228134 w 296971"/>
                <a:gd name="connsiteY259" fmla="*/ 54674 h 177777"/>
                <a:gd name="connsiteX260" fmla="*/ 228334 w 296971"/>
                <a:gd name="connsiteY260" fmla="*/ 45606 h 17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</a:cxnLst>
              <a:rect l="l" t="t" r="r" b="b"/>
              <a:pathLst>
                <a:path w="296971" h="177777">
                  <a:moveTo>
                    <a:pt x="1677" y="126342"/>
                  </a:moveTo>
                  <a:lnTo>
                    <a:pt x="9992" y="126342"/>
                  </a:lnTo>
                  <a:lnTo>
                    <a:pt x="9992" y="176748"/>
                  </a:lnTo>
                  <a:lnTo>
                    <a:pt x="1677" y="176748"/>
                  </a:lnTo>
                  <a:close/>
                  <a:moveTo>
                    <a:pt x="240230" y="108082"/>
                  </a:moveTo>
                  <a:lnTo>
                    <a:pt x="249060" y="108082"/>
                  </a:lnTo>
                  <a:lnTo>
                    <a:pt x="249060" y="176748"/>
                  </a:lnTo>
                  <a:lnTo>
                    <a:pt x="240230" y="176748"/>
                  </a:lnTo>
                  <a:close/>
                  <a:moveTo>
                    <a:pt x="213522" y="108082"/>
                  </a:moveTo>
                  <a:lnTo>
                    <a:pt x="222266" y="108082"/>
                  </a:lnTo>
                  <a:lnTo>
                    <a:pt x="222266" y="159774"/>
                  </a:lnTo>
                  <a:cubicBezTo>
                    <a:pt x="222266" y="165432"/>
                    <a:pt x="220695" y="169847"/>
                    <a:pt x="217551" y="173019"/>
                  </a:cubicBezTo>
                  <a:cubicBezTo>
                    <a:pt x="214408" y="176191"/>
                    <a:pt x="210008" y="177777"/>
                    <a:pt x="204350" y="177777"/>
                  </a:cubicBezTo>
                  <a:cubicBezTo>
                    <a:pt x="199721" y="177777"/>
                    <a:pt x="195992" y="176805"/>
                    <a:pt x="193163" y="174862"/>
                  </a:cubicBezTo>
                  <a:cubicBezTo>
                    <a:pt x="190334" y="172919"/>
                    <a:pt x="188433" y="170119"/>
                    <a:pt x="187462" y="166461"/>
                  </a:cubicBezTo>
                  <a:lnTo>
                    <a:pt x="194234" y="163289"/>
                  </a:lnTo>
                  <a:cubicBezTo>
                    <a:pt x="194920" y="165918"/>
                    <a:pt x="196034" y="167790"/>
                    <a:pt x="197577" y="168904"/>
                  </a:cubicBezTo>
                  <a:cubicBezTo>
                    <a:pt x="199120" y="170019"/>
                    <a:pt x="201206" y="170576"/>
                    <a:pt x="203835" y="170576"/>
                  </a:cubicBezTo>
                  <a:cubicBezTo>
                    <a:pt x="206979" y="170576"/>
                    <a:pt x="209379" y="169676"/>
                    <a:pt x="211036" y="167875"/>
                  </a:cubicBezTo>
                  <a:cubicBezTo>
                    <a:pt x="212694" y="166075"/>
                    <a:pt x="213522" y="163518"/>
                    <a:pt x="213522" y="160203"/>
                  </a:cubicBezTo>
                  <a:close/>
                  <a:moveTo>
                    <a:pt x="144295" y="108082"/>
                  </a:moveTo>
                  <a:lnTo>
                    <a:pt x="183985" y="108082"/>
                  </a:lnTo>
                  <a:lnTo>
                    <a:pt x="183985" y="115712"/>
                  </a:lnTo>
                  <a:lnTo>
                    <a:pt x="153124" y="115712"/>
                  </a:lnTo>
                  <a:lnTo>
                    <a:pt x="153124" y="136886"/>
                  </a:lnTo>
                  <a:lnTo>
                    <a:pt x="182014" y="136886"/>
                  </a:lnTo>
                  <a:lnTo>
                    <a:pt x="182014" y="144515"/>
                  </a:lnTo>
                  <a:lnTo>
                    <a:pt x="153124" y="144515"/>
                  </a:lnTo>
                  <a:lnTo>
                    <a:pt x="153124" y="169118"/>
                  </a:lnTo>
                  <a:lnTo>
                    <a:pt x="183985" y="169118"/>
                  </a:lnTo>
                  <a:lnTo>
                    <a:pt x="183985" y="176748"/>
                  </a:lnTo>
                  <a:lnTo>
                    <a:pt x="144295" y="176748"/>
                  </a:lnTo>
                  <a:close/>
                  <a:moveTo>
                    <a:pt x="77620" y="108082"/>
                  </a:moveTo>
                  <a:lnTo>
                    <a:pt x="86449" y="108082"/>
                  </a:lnTo>
                  <a:lnTo>
                    <a:pt x="86449" y="136972"/>
                  </a:lnTo>
                  <a:lnTo>
                    <a:pt x="121082" y="136972"/>
                  </a:lnTo>
                  <a:lnTo>
                    <a:pt x="121082" y="108082"/>
                  </a:lnTo>
                  <a:lnTo>
                    <a:pt x="129912" y="108082"/>
                  </a:lnTo>
                  <a:lnTo>
                    <a:pt x="129912" y="176748"/>
                  </a:lnTo>
                  <a:lnTo>
                    <a:pt x="121082" y="176748"/>
                  </a:lnTo>
                  <a:lnTo>
                    <a:pt x="121082" y="144515"/>
                  </a:lnTo>
                  <a:lnTo>
                    <a:pt x="86449" y="144515"/>
                  </a:lnTo>
                  <a:lnTo>
                    <a:pt x="86449" y="176748"/>
                  </a:lnTo>
                  <a:lnTo>
                    <a:pt x="77620" y="176748"/>
                  </a:lnTo>
                  <a:close/>
                  <a:moveTo>
                    <a:pt x="5877" y="107825"/>
                  </a:moveTo>
                  <a:cubicBezTo>
                    <a:pt x="7535" y="107825"/>
                    <a:pt x="8849" y="108325"/>
                    <a:pt x="9821" y="109325"/>
                  </a:cubicBezTo>
                  <a:cubicBezTo>
                    <a:pt x="10792" y="110325"/>
                    <a:pt x="11278" y="111654"/>
                    <a:pt x="11278" y="113311"/>
                  </a:cubicBezTo>
                  <a:cubicBezTo>
                    <a:pt x="11278" y="114969"/>
                    <a:pt x="10792" y="116283"/>
                    <a:pt x="9821" y="117255"/>
                  </a:cubicBezTo>
                  <a:cubicBezTo>
                    <a:pt x="8849" y="118226"/>
                    <a:pt x="7535" y="118712"/>
                    <a:pt x="5877" y="118712"/>
                  </a:cubicBezTo>
                  <a:cubicBezTo>
                    <a:pt x="4220" y="118712"/>
                    <a:pt x="2891" y="118226"/>
                    <a:pt x="1891" y="117255"/>
                  </a:cubicBezTo>
                  <a:cubicBezTo>
                    <a:pt x="891" y="116283"/>
                    <a:pt x="391" y="114969"/>
                    <a:pt x="391" y="113311"/>
                  </a:cubicBezTo>
                  <a:cubicBezTo>
                    <a:pt x="391" y="111654"/>
                    <a:pt x="891" y="110325"/>
                    <a:pt x="1891" y="109325"/>
                  </a:cubicBezTo>
                  <a:cubicBezTo>
                    <a:pt x="2891" y="108325"/>
                    <a:pt x="4220" y="107825"/>
                    <a:pt x="5877" y="107825"/>
                  </a:cubicBezTo>
                  <a:close/>
                  <a:moveTo>
                    <a:pt x="41729" y="107053"/>
                  </a:moveTo>
                  <a:cubicBezTo>
                    <a:pt x="47216" y="107053"/>
                    <a:pt x="51831" y="108211"/>
                    <a:pt x="55574" y="110525"/>
                  </a:cubicBezTo>
                  <a:cubicBezTo>
                    <a:pt x="59317" y="112840"/>
                    <a:pt x="61875" y="116140"/>
                    <a:pt x="63246" y="120427"/>
                  </a:cubicBezTo>
                  <a:lnTo>
                    <a:pt x="56045" y="123770"/>
                  </a:lnTo>
                  <a:cubicBezTo>
                    <a:pt x="53931" y="117712"/>
                    <a:pt x="49216" y="114683"/>
                    <a:pt x="41901" y="114683"/>
                  </a:cubicBezTo>
                  <a:cubicBezTo>
                    <a:pt x="37557" y="114683"/>
                    <a:pt x="34271" y="115597"/>
                    <a:pt x="32042" y="117426"/>
                  </a:cubicBezTo>
                  <a:cubicBezTo>
                    <a:pt x="29814" y="119255"/>
                    <a:pt x="28699" y="121912"/>
                    <a:pt x="28699" y="125399"/>
                  </a:cubicBezTo>
                  <a:cubicBezTo>
                    <a:pt x="28699" y="127570"/>
                    <a:pt x="29156" y="129356"/>
                    <a:pt x="30071" y="130756"/>
                  </a:cubicBezTo>
                  <a:cubicBezTo>
                    <a:pt x="30985" y="132157"/>
                    <a:pt x="32485" y="133357"/>
                    <a:pt x="34571" y="134357"/>
                  </a:cubicBezTo>
                  <a:cubicBezTo>
                    <a:pt x="36657" y="135357"/>
                    <a:pt x="39558" y="136257"/>
                    <a:pt x="43272" y="137057"/>
                  </a:cubicBezTo>
                  <a:cubicBezTo>
                    <a:pt x="50873" y="138657"/>
                    <a:pt x="56331" y="141072"/>
                    <a:pt x="59646" y="144301"/>
                  </a:cubicBezTo>
                  <a:cubicBezTo>
                    <a:pt x="62961" y="147530"/>
                    <a:pt x="64618" y="152002"/>
                    <a:pt x="64618" y="157717"/>
                  </a:cubicBezTo>
                  <a:cubicBezTo>
                    <a:pt x="64618" y="161603"/>
                    <a:pt x="63632" y="165075"/>
                    <a:pt x="61660" y="168133"/>
                  </a:cubicBezTo>
                  <a:cubicBezTo>
                    <a:pt x="59689" y="171190"/>
                    <a:pt x="56931" y="173562"/>
                    <a:pt x="53388" y="175248"/>
                  </a:cubicBezTo>
                  <a:cubicBezTo>
                    <a:pt x="49845" y="176934"/>
                    <a:pt x="45787" y="177777"/>
                    <a:pt x="41215" y="177777"/>
                  </a:cubicBezTo>
                  <a:cubicBezTo>
                    <a:pt x="35157" y="177777"/>
                    <a:pt x="30056" y="176462"/>
                    <a:pt x="25913" y="173833"/>
                  </a:cubicBezTo>
                  <a:cubicBezTo>
                    <a:pt x="21770" y="171204"/>
                    <a:pt x="18927" y="167490"/>
                    <a:pt x="17383" y="162689"/>
                  </a:cubicBezTo>
                  <a:lnTo>
                    <a:pt x="24584" y="159260"/>
                  </a:lnTo>
                  <a:cubicBezTo>
                    <a:pt x="25785" y="162803"/>
                    <a:pt x="27799" y="165504"/>
                    <a:pt x="30628" y="167361"/>
                  </a:cubicBezTo>
                  <a:cubicBezTo>
                    <a:pt x="33457" y="169218"/>
                    <a:pt x="36986" y="170147"/>
                    <a:pt x="41215" y="170147"/>
                  </a:cubicBezTo>
                  <a:cubicBezTo>
                    <a:pt x="45787" y="170147"/>
                    <a:pt x="49359" y="169061"/>
                    <a:pt x="51931" y="166890"/>
                  </a:cubicBezTo>
                  <a:cubicBezTo>
                    <a:pt x="54502" y="164718"/>
                    <a:pt x="55788" y="161717"/>
                    <a:pt x="55788" y="157888"/>
                  </a:cubicBezTo>
                  <a:cubicBezTo>
                    <a:pt x="55788" y="155488"/>
                    <a:pt x="55288" y="153488"/>
                    <a:pt x="54288" y="151888"/>
                  </a:cubicBezTo>
                  <a:cubicBezTo>
                    <a:pt x="53288" y="150287"/>
                    <a:pt x="51631" y="148916"/>
                    <a:pt x="49316" y="147773"/>
                  </a:cubicBezTo>
                  <a:cubicBezTo>
                    <a:pt x="47001" y="146630"/>
                    <a:pt x="43844" y="145630"/>
                    <a:pt x="39843" y="144772"/>
                  </a:cubicBezTo>
                  <a:cubicBezTo>
                    <a:pt x="32871" y="143287"/>
                    <a:pt x="27785" y="141015"/>
                    <a:pt x="24584" y="137957"/>
                  </a:cubicBezTo>
                  <a:cubicBezTo>
                    <a:pt x="21384" y="134900"/>
                    <a:pt x="19784" y="130828"/>
                    <a:pt x="19784" y="125742"/>
                  </a:cubicBezTo>
                  <a:cubicBezTo>
                    <a:pt x="19784" y="122027"/>
                    <a:pt x="20670" y="118755"/>
                    <a:pt x="22441" y="115926"/>
                  </a:cubicBezTo>
                  <a:cubicBezTo>
                    <a:pt x="24213" y="113097"/>
                    <a:pt x="26742" y="110911"/>
                    <a:pt x="30028" y="109368"/>
                  </a:cubicBezTo>
                  <a:cubicBezTo>
                    <a:pt x="33314" y="107825"/>
                    <a:pt x="37215" y="107053"/>
                    <a:pt x="41729" y="107053"/>
                  </a:cubicBezTo>
                  <a:close/>
                  <a:moveTo>
                    <a:pt x="244602" y="19669"/>
                  </a:moveTo>
                  <a:cubicBezTo>
                    <a:pt x="242291" y="19669"/>
                    <a:pt x="240257" y="20325"/>
                    <a:pt x="238502" y="21636"/>
                  </a:cubicBezTo>
                  <a:cubicBezTo>
                    <a:pt x="236746" y="22948"/>
                    <a:pt x="235379" y="24814"/>
                    <a:pt x="234401" y="27237"/>
                  </a:cubicBezTo>
                  <a:cubicBezTo>
                    <a:pt x="233423" y="29659"/>
                    <a:pt x="232934" y="32449"/>
                    <a:pt x="232934" y="35605"/>
                  </a:cubicBezTo>
                  <a:cubicBezTo>
                    <a:pt x="232934" y="38716"/>
                    <a:pt x="233423" y="41472"/>
                    <a:pt x="234401" y="43872"/>
                  </a:cubicBezTo>
                  <a:cubicBezTo>
                    <a:pt x="235379" y="46273"/>
                    <a:pt x="236757" y="48140"/>
                    <a:pt x="238535" y="49473"/>
                  </a:cubicBezTo>
                  <a:cubicBezTo>
                    <a:pt x="240313" y="50807"/>
                    <a:pt x="242335" y="51473"/>
                    <a:pt x="244602" y="51473"/>
                  </a:cubicBezTo>
                  <a:cubicBezTo>
                    <a:pt x="246914" y="51473"/>
                    <a:pt x="248958" y="50807"/>
                    <a:pt x="250736" y="49473"/>
                  </a:cubicBezTo>
                  <a:cubicBezTo>
                    <a:pt x="252514" y="48140"/>
                    <a:pt x="253904" y="46273"/>
                    <a:pt x="254904" y="43872"/>
                  </a:cubicBezTo>
                  <a:cubicBezTo>
                    <a:pt x="255904" y="41472"/>
                    <a:pt x="256404" y="38716"/>
                    <a:pt x="256404" y="35605"/>
                  </a:cubicBezTo>
                  <a:cubicBezTo>
                    <a:pt x="256404" y="32449"/>
                    <a:pt x="255904" y="29671"/>
                    <a:pt x="254904" y="27270"/>
                  </a:cubicBezTo>
                  <a:cubicBezTo>
                    <a:pt x="253904" y="24870"/>
                    <a:pt x="252514" y="23003"/>
                    <a:pt x="250736" y="21670"/>
                  </a:cubicBezTo>
                  <a:cubicBezTo>
                    <a:pt x="248958" y="20336"/>
                    <a:pt x="246914" y="19669"/>
                    <a:pt x="244602" y="19669"/>
                  </a:cubicBezTo>
                  <a:close/>
                  <a:moveTo>
                    <a:pt x="147819" y="19669"/>
                  </a:moveTo>
                  <a:cubicBezTo>
                    <a:pt x="145552" y="19669"/>
                    <a:pt x="143541" y="20325"/>
                    <a:pt x="141785" y="21636"/>
                  </a:cubicBezTo>
                  <a:cubicBezTo>
                    <a:pt x="140029" y="22948"/>
                    <a:pt x="138662" y="24803"/>
                    <a:pt x="137684" y="27204"/>
                  </a:cubicBezTo>
                  <a:cubicBezTo>
                    <a:pt x="136706" y="29604"/>
                    <a:pt x="136217" y="32360"/>
                    <a:pt x="136217" y="35471"/>
                  </a:cubicBezTo>
                  <a:cubicBezTo>
                    <a:pt x="136217" y="38538"/>
                    <a:pt x="136706" y="41261"/>
                    <a:pt x="137684" y="43639"/>
                  </a:cubicBezTo>
                  <a:cubicBezTo>
                    <a:pt x="138662" y="46017"/>
                    <a:pt x="140029" y="47873"/>
                    <a:pt x="141785" y="49206"/>
                  </a:cubicBezTo>
                  <a:cubicBezTo>
                    <a:pt x="143541" y="50540"/>
                    <a:pt x="145552" y="51207"/>
                    <a:pt x="147819" y="51207"/>
                  </a:cubicBezTo>
                  <a:cubicBezTo>
                    <a:pt x="150086" y="51207"/>
                    <a:pt x="152108" y="50540"/>
                    <a:pt x="153886" y="49206"/>
                  </a:cubicBezTo>
                  <a:cubicBezTo>
                    <a:pt x="155664" y="47873"/>
                    <a:pt x="157042" y="46017"/>
                    <a:pt x="158020" y="43639"/>
                  </a:cubicBezTo>
                  <a:cubicBezTo>
                    <a:pt x="158998" y="41261"/>
                    <a:pt x="159487" y="38538"/>
                    <a:pt x="159487" y="35471"/>
                  </a:cubicBezTo>
                  <a:cubicBezTo>
                    <a:pt x="159487" y="32360"/>
                    <a:pt x="158998" y="29604"/>
                    <a:pt x="158020" y="27204"/>
                  </a:cubicBezTo>
                  <a:cubicBezTo>
                    <a:pt x="157042" y="24803"/>
                    <a:pt x="155675" y="22948"/>
                    <a:pt x="153920" y="21636"/>
                  </a:cubicBezTo>
                  <a:cubicBezTo>
                    <a:pt x="152164" y="20325"/>
                    <a:pt x="150130" y="19669"/>
                    <a:pt x="147819" y="19669"/>
                  </a:cubicBezTo>
                  <a:close/>
                  <a:moveTo>
                    <a:pt x="61960" y="19669"/>
                  </a:moveTo>
                  <a:cubicBezTo>
                    <a:pt x="58938" y="19669"/>
                    <a:pt x="56404" y="20825"/>
                    <a:pt x="54360" y="23136"/>
                  </a:cubicBezTo>
                  <a:cubicBezTo>
                    <a:pt x="52315" y="25448"/>
                    <a:pt x="51070" y="28559"/>
                    <a:pt x="50626" y="32471"/>
                  </a:cubicBezTo>
                  <a:lnTo>
                    <a:pt x="73095" y="32471"/>
                  </a:lnTo>
                  <a:cubicBezTo>
                    <a:pt x="72740" y="28337"/>
                    <a:pt x="71617" y="25170"/>
                    <a:pt x="69728" y="22970"/>
                  </a:cubicBezTo>
                  <a:cubicBezTo>
                    <a:pt x="67839" y="20769"/>
                    <a:pt x="65250" y="19669"/>
                    <a:pt x="61960" y="19669"/>
                  </a:cubicBezTo>
                  <a:close/>
                  <a:moveTo>
                    <a:pt x="263100" y="16469"/>
                  </a:moveTo>
                  <a:lnTo>
                    <a:pt x="268234" y="16469"/>
                  </a:lnTo>
                  <a:lnTo>
                    <a:pt x="280169" y="49540"/>
                  </a:lnTo>
                  <a:lnTo>
                    <a:pt x="292104" y="16469"/>
                  </a:lnTo>
                  <a:lnTo>
                    <a:pt x="296971" y="16469"/>
                  </a:lnTo>
                  <a:lnTo>
                    <a:pt x="276768" y="68875"/>
                  </a:lnTo>
                  <a:lnTo>
                    <a:pt x="271768" y="68875"/>
                  </a:lnTo>
                  <a:lnTo>
                    <a:pt x="278035" y="54674"/>
                  </a:lnTo>
                  <a:close/>
                  <a:moveTo>
                    <a:pt x="114567" y="16469"/>
                  </a:moveTo>
                  <a:lnTo>
                    <a:pt x="119234" y="16469"/>
                  </a:lnTo>
                  <a:lnTo>
                    <a:pt x="119234" y="54674"/>
                  </a:lnTo>
                  <a:lnTo>
                    <a:pt x="114567" y="54674"/>
                  </a:lnTo>
                  <a:close/>
                  <a:moveTo>
                    <a:pt x="189119" y="15736"/>
                  </a:moveTo>
                  <a:cubicBezTo>
                    <a:pt x="193164" y="15736"/>
                    <a:pt x="196309" y="16902"/>
                    <a:pt x="198554" y="19236"/>
                  </a:cubicBezTo>
                  <a:cubicBezTo>
                    <a:pt x="200798" y="21570"/>
                    <a:pt x="201921" y="24870"/>
                    <a:pt x="201921" y="29137"/>
                  </a:cubicBezTo>
                  <a:lnTo>
                    <a:pt x="201921" y="54674"/>
                  </a:lnTo>
                  <a:lnTo>
                    <a:pt x="197387" y="54674"/>
                  </a:lnTo>
                  <a:lnTo>
                    <a:pt x="197387" y="29871"/>
                  </a:lnTo>
                  <a:cubicBezTo>
                    <a:pt x="197387" y="26403"/>
                    <a:pt x="196598" y="23859"/>
                    <a:pt x="195020" y="22236"/>
                  </a:cubicBezTo>
                  <a:cubicBezTo>
                    <a:pt x="193442" y="20614"/>
                    <a:pt x="191053" y="19803"/>
                    <a:pt x="187852" y="19803"/>
                  </a:cubicBezTo>
                  <a:cubicBezTo>
                    <a:pt x="185452" y="19803"/>
                    <a:pt x="183341" y="20381"/>
                    <a:pt x="181518" y="21536"/>
                  </a:cubicBezTo>
                  <a:cubicBezTo>
                    <a:pt x="179696" y="22692"/>
                    <a:pt x="178285" y="24314"/>
                    <a:pt x="177284" y="26403"/>
                  </a:cubicBezTo>
                  <a:cubicBezTo>
                    <a:pt x="176284" y="28493"/>
                    <a:pt x="175784" y="30915"/>
                    <a:pt x="175784" y="33671"/>
                  </a:cubicBezTo>
                  <a:lnTo>
                    <a:pt x="175784" y="54674"/>
                  </a:lnTo>
                  <a:lnTo>
                    <a:pt x="171184" y="54674"/>
                  </a:lnTo>
                  <a:lnTo>
                    <a:pt x="171184" y="25470"/>
                  </a:lnTo>
                  <a:cubicBezTo>
                    <a:pt x="171184" y="22136"/>
                    <a:pt x="171095" y="19136"/>
                    <a:pt x="170917" y="16469"/>
                  </a:cubicBezTo>
                  <a:lnTo>
                    <a:pt x="174917" y="16469"/>
                  </a:lnTo>
                  <a:cubicBezTo>
                    <a:pt x="175095" y="17625"/>
                    <a:pt x="175251" y="20180"/>
                    <a:pt x="175384" y="24137"/>
                  </a:cubicBezTo>
                  <a:cubicBezTo>
                    <a:pt x="176673" y="21336"/>
                    <a:pt x="178485" y="19236"/>
                    <a:pt x="180818" y="17836"/>
                  </a:cubicBezTo>
                  <a:cubicBezTo>
                    <a:pt x="183152" y="16436"/>
                    <a:pt x="185919" y="15736"/>
                    <a:pt x="189119" y="15736"/>
                  </a:cubicBezTo>
                  <a:close/>
                  <a:moveTo>
                    <a:pt x="146952" y="15736"/>
                  </a:moveTo>
                  <a:cubicBezTo>
                    <a:pt x="149886" y="15736"/>
                    <a:pt x="152453" y="16480"/>
                    <a:pt x="154653" y="17969"/>
                  </a:cubicBezTo>
                  <a:cubicBezTo>
                    <a:pt x="156853" y="19458"/>
                    <a:pt x="158554" y="21581"/>
                    <a:pt x="159754" y="24337"/>
                  </a:cubicBezTo>
                  <a:cubicBezTo>
                    <a:pt x="159931" y="20469"/>
                    <a:pt x="160087" y="17847"/>
                    <a:pt x="160220" y="16469"/>
                  </a:cubicBezTo>
                  <a:lnTo>
                    <a:pt x="164288" y="16469"/>
                  </a:lnTo>
                  <a:cubicBezTo>
                    <a:pt x="164110" y="19225"/>
                    <a:pt x="164021" y="22225"/>
                    <a:pt x="164021" y="25470"/>
                  </a:cubicBezTo>
                  <a:lnTo>
                    <a:pt x="164021" y="52940"/>
                  </a:lnTo>
                  <a:cubicBezTo>
                    <a:pt x="164021" y="58274"/>
                    <a:pt x="162610" y="62397"/>
                    <a:pt x="159787" y="65308"/>
                  </a:cubicBezTo>
                  <a:cubicBezTo>
                    <a:pt x="156964" y="68220"/>
                    <a:pt x="152931" y="69676"/>
                    <a:pt x="147685" y="69676"/>
                  </a:cubicBezTo>
                  <a:cubicBezTo>
                    <a:pt x="143552" y="69676"/>
                    <a:pt x="140107" y="68909"/>
                    <a:pt x="137351" y="67375"/>
                  </a:cubicBezTo>
                  <a:cubicBezTo>
                    <a:pt x="134595" y="65842"/>
                    <a:pt x="132773" y="63741"/>
                    <a:pt x="131884" y="61074"/>
                  </a:cubicBezTo>
                  <a:lnTo>
                    <a:pt x="135751" y="59274"/>
                  </a:lnTo>
                  <a:cubicBezTo>
                    <a:pt x="136417" y="61319"/>
                    <a:pt x="137751" y="62897"/>
                    <a:pt x="139751" y="64008"/>
                  </a:cubicBezTo>
                  <a:cubicBezTo>
                    <a:pt x="141751" y="65119"/>
                    <a:pt x="144330" y="65675"/>
                    <a:pt x="147485" y="65675"/>
                  </a:cubicBezTo>
                  <a:cubicBezTo>
                    <a:pt x="151397" y="65675"/>
                    <a:pt x="154375" y="64619"/>
                    <a:pt x="156420" y="62508"/>
                  </a:cubicBezTo>
                  <a:cubicBezTo>
                    <a:pt x="158465" y="60397"/>
                    <a:pt x="159487" y="57296"/>
                    <a:pt x="159487" y="53207"/>
                  </a:cubicBezTo>
                  <a:lnTo>
                    <a:pt x="159487" y="47139"/>
                  </a:lnTo>
                  <a:cubicBezTo>
                    <a:pt x="158242" y="49718"/>
                    <a:pt x="156553" y="51696"/>
                    <a:pt x="154420" y="53073"/>
                  </a:cubicBezTo>
                  <a:cubicBezTo>
                    <a:pt x="152286" y="54451"/>
                    <a:pt x="149797" y="55140"/>
                    <a:pt x="146952" y="55140"/>
                  </a:cubicBezTo>
                  <a:cubicBezTo>
                    <a:pt x="143974" y="55140"/>
                    <a:pt x="141318" y="54318"/>
                    <a:pt x="138984" y="52673"/>
                  </a:cubicBezTo>
                  <a:cubicBezTo>
                    <a:pt x="136651" y="51029"/>
                    <a:pt x="134828" y="48717"/>
                    <a:pt x="133517" y="45739"/>
                  </a:cubicBezTo>
                  <a:cubicBezTo>
                    <a:pt x="132206" y="42761"/>
                    <a:pt x="131550" y="39338"/>
                    <a:pt x="131550" y="35471"/>
                  </a:cubicBezTo>
                  <a:cubicBezTo>
                    <a:pt x="131550" y="31604"/>
                    <a:pt x="132206" y="28170"/>
                    <a:pt x="133517" y="25170"/>
                  </a:cubicBezTo>
                  <a:cubicBezTo>
                    <a:pt x="134828" y="22170"/>
                    <a:pt x="136651" y="19847"/>
                    <a:pt x="138984" y="18202"/>
                  </a:cubicBezTo>
                  <a:cubicBezTo>
                    <a:pt x="141318" y="16558"/>
                    <a:pt x="143974" y="15736"/>
                    <a:pt x="146952" y="15736"/>
                  </a:cubicBezTo>
                  <a:close/>
                  <a:moveTo>
                    <a:pt x="97060" y="15736"/>
                  </a:moveTo>
                  <a:cubicBezTo>
                    <a:pt x="100305" y="15736"/>
                    <a:pt x="103016" y="16424"/>
                    <a:pt x="105194" y="17802"/>
                  </a:cubicBezTo>
                  <a:cubicBezTo>
                    <a:pt x="107373" y="19180"/>
                    <a:pt x="108750" y="21069"/>
                    <a:pt x="109328" y="23470"/>
                  </a:cubicBezTo>
                  <a:lnTo>
                    <a:pt x="105595" y="25137"/>
                  </a:lnTo>
                  <a:cubicBezTo>
                    <a:pt x="105106" y="23270"/>
                    <a:pt x="104183" y="21881"/>
                    <a:pt x="102828" y="20969"/>
                  </a:cubicBezTo>
                  <a:cubicBezTo>
                    <a:pt x="101472" y="20058"/>
                    <a:pt x="99594" y="19603"/>
                    <a:pt x="97193" y="19603"/>
                  </a:cubicBezTo>
                  <a:cubicBezTo>
                    <a:pt x="94749" y="19603"/>
                    <a:pt x="92837" y="20158"/>
                    <a:pt x="91459" y="21270"/>
                  </a:cubicBezTo>
                  <a:cubicBezTo>
                    <a:pt x="90081" y="22381"/>
                    <a:pt x="89392" y="23937"/>
                    <a:pt x="89392" y="25937"/>
                  </a:cubicBezTo>
                  <a:cubicBezTo>
                    <a:pt x="89392" y="27759"/>
                    <a:pt x="90048" y="29159"/>
                    <a:pt x="91359" y="30137"/>
                  </a:cubicBezTo>
                  <a:cubicBezTo>
                    <a:pt x="92671" y="31115"/>
                    <a:pt x="94971" y="31893"/>
                    <a:pt x="98260" y="32471"/>
                  </a:cubicBezTo>
                  <a:cubicBezTo>
                    <a:pt x="102483" y="33182"/>
                    <a:pt x="105572" y="34471"/>
                    <a:pt x="107528" y="36338"/>
                  </a:cubicBezTo>
                  <a:cubicBezTo>
                    <a:pt x="109484" y="38205"/>
                    <a:pt x="110462" y="40805"/>
                    <a:pt x="110462" y="44139"/>
                  </a:cubicBezTo>
                  <a:cubicBezTo>
                    <a:pt x="110462" y="46362"/>
                    <a:pt x="109906" y="48328"/>
                    <a:pt x="108795" y="50040"/>
                  </a:cubicBezTo>
                  <a:cubicBezTo>
                    <a:pt x="107684" y="51751"/>
                    <a:pt x="106128" y="53073"/>
                    <a:pt x="104128" y="54007"/>
                  </a:cubicBezTo>
                  <a:cubicBezTo>
                    <a:pt x="102127" y="54940"/>
                    <a:pt x="99860" y="55407"/>
                    <a:pt x="97327" y="55407"/>
                  </a:cubicBezTo>
                  <a:cubicBezTo>
                    <a:pt x="93549" y="55407"/>
                    <a:pt x="90448" y="54618"/>
                    <a:pt x="88026" y="53040"/>
                  </a:cubicBezTo>
                  <a:cubicBezTo>
                    <a:pt x="85603" y="51462"/>
                    <a:pt x="83992" y="49184"/>
                    <a:pt x="83192" y="46206"/>
                  </a:cubicBezTo>
                  <a:lnTo>
                    <a:pt x="86926" y="44606"/>
                  </a:lnTo>
                  <a:cubicBezTo>
                    <a:pt x="87681" y="47006"/>
                    <a:pt x="88881" y="48762"/>
                    <a:pt x="90526" y="49873"/>
                  </a:cubicBezTo>
                  <a:cubicBezTo>
                    <a:pt x="92171" y="50984"/>
                    <a:pt x="94393" y="51540"/>
                    <a:pt x="97193" y="51540"/>
                  </a:cubicBezTo>
                  <a:cubicBezTo>
                    <a:pt x="99816" y="51540"/>
                    <a:pt x="101927" y="50884"/>
                    <a:pt x="103528" y="49573"/>
                  </a:cubicBezTo>
                  <a:cubicBezTo>
                    <a:pt x="105128" y="48262"/>
                    <a:pt x="105928" y="46517"/>
                    <a:pt x="105928" y="44339"/>
                  </a:cubicBezTo>
                  <a:cubicBezTo>
                    <a:pt x="105928" y="42028"/>
                    <a:pt x="105239" y="40294"/>
                    <a:pt x="103861" y="39138"/>
                  </a:cubicBezTo>
                  <a:cubicBezTo>
                    <a:pt x="102483" y="37983"/>
                    <a:pt x="100083" y="37094"/>
                    <a:pt x="96660" y="36471"/>
                  </a:cubicBezTo>
                  <a:cubicBezTo>
                    <a:pt x="92571" y="35760"/>
                    <a:pt x="89570" y="34549"/>
                    <a:pt x="87659" y="32838"/>
                  </a:cubicBezTo>
                  <a:cubicBezTo>
                    <a:pt x="85748" y="31126"/>
                    <a:pt x="84792" y="28848"/>
                    <a:pt x="84792" y="26003"/>
                  </a:cubicBezTo>
                  <a:cubicBezTo>
                    <a:pt x="84792" y="24003"/>
                    <a:pt x="85314" y="22225"/>
                    <a:pt x="86359" y="20669"/>
                  </a:cubicBezTo>
                  <a:cubicBezTo>
                    <a:pt x="87403" y="19114"/>
                    <a:pt x="88859" y="17902"/>
                    <a:pt x="90726" y="17036"/>
                  </a:cubicBezTo>
                  <a:cubicBezTo>
                    <a:pt x="92593" y="16169"/>
                    <a:pt x="94704" y="15736"/>
                    <a:pt x="97060" y="15736"/>
                  </a:cubicBezTo>
                  <a:close/>
                  <a:moveTo>
                    <a:pt x="61960" y="15736"/>
                  </a:moveTo>
                  <a:cubicBezTo>
                    <a:pt x="65205" y="15736"/>
                    <a:pt x="68017" y="16536"/>
                    <a:pt x="70395" y="18136"/>
                  </a:cubicBezTo>
                  <a:cubicBezTo>
                    <a:pt x="72773" y="19736"/>
                    <a:pt x="74595" y="21992"/>
                    <a:pt x="75862" y="24903"/>
                  </a:cubicBezTo>
                  <a:cubicBezTo>
                    <a:pt x="77129" y="27815"/>
                    <a:pt x="77762" y="31249"/>
                    <a:pt x="77762" y="35205"/>
                  </a:cubicBezTo>
                  <a:lnTo>
                    <a:pt x="77762" y="36271"/>
                  </a:lnTo>
                  <a:lnTo>
                    <a:pt x="50492" y="36271"/>
                  </a:lnTo>
                  <a:cubicBezTo>
                    <a:pt x="50581" y="41072"/>
                    <a:pt x="51759" y="44806"/>
                    <a:pt x="54026" y="47473"/>
                  </a:cubicBezTo>
                  <a:cubicBezTo>
                    <a:pt x="56293" y="50140"/>
                    <a:pt x="59360" y="51473"/>
                    <a:pt x="63227" y="51473"/>
                  </a:cubicBezTo>
                  <a:cubicBezTo>
                    <a:pt x="65850" y="51473"/>
                    <a:pt x="67917" y="50929"/>
                    <a:pt x="69428" y="49840"/>
                  </a:cubicBezTo>
                  <a:cubicBezTo>
                    <a:pt x="70939" y="48751"/>
                    <a:pt x="72184" y="46984"/>
                    <a:pt x="73162" y="44539"/>
                  </a:cubicBezTo>
                  <a:lnTo>
                    <a:pt x="77029" y="46339"/>
                  </a:lnTo>
                  <a:cubicBezTo>
                    <a:pt x="74851" y="52385"/>
                    <a:pt x="70250" y="55407"/>
                    <a:pt x="63227" y="55407"/>
                  </a:cubicBezTo>
                  <a:cubicBezTo>
                    <a:pt x="59716" y="55407"/>
                    <a:pt x="56649" y="54596"/>
                    <a:pt x="54026" y="52973"/>
                  </a:cubicBezTo>
                  <a:cubicBezTo>
                    <a:pt x="51404" y="51351"/>
                    <a:pt x="49381" y="49051"/>
                    <a:pt x="47959" y="46073"/>
                  </a:cubicBezTo>
                  <a:cubicBezTo>
                    <a:pt x="46536" y="43094"/>
                    <a:pt x="45825" y="39605"/>
                    <a:pt x="45825" y="35605"/>
                  </a:cubicBezTo>
                  <a:cubicBezTo>
                    <a:pt x="45825" y="31693"/>
                    <a:pt x="46514" y="28237"/>
                    <a:pt x="47892" y="25237"/>
                  </a:cubicBezTo>
                  <a:cubicBezTo>
                    <a:pt x="49270" y="22236"/>
                    <a:pt x="51181" y="19903"/>
                    <a:pt x="53626" y="18236"/>
                  </a:cubicBezTo>
                  <a:cubicBezTo>
                    <a:pt x="56071" y="16569"/>
                    <a:pt x="58849" y="15736"/>
                    <a:pt x="61960" y="15736"/>
                  </a:cubicBezTo>
                  <a:close/>
                  <a:moveTo>
                    <a:pt x="4868" y="6601"/>
                  </a:moveTo>
                  <a:lnTo>
                    <a:pt x="4868" y="50273"/>
                  </a:lnTo>
                  <a:lnTo>
                    <a:pt x="15936" y="50273"/>
                  </a:lnTo>
                  <a:cubicBezTo>
                    <a:pt x="19892" y="50273"/>
                    <a:pt x="23270" y="49373"/>
                    <a:pt x="26070" y="47573"/>
                  </a:cubicBezTo>
                  <a:cubicBezTo>
                    <a:pt x="28871" y="45773"/>
                    <a:pt x="30993" y="43228"/>
                    <a:pt x="32438" y="39939"/>
                  </a:cubicBezTo>
                  <a:cubicBezTo>
                    <a:pt x="33882" y="36649"/>
                    <a:pt x="34605" y="32827"/>
                    <a:pt x="34605" y="28470"/>
                  </a:cubicBezTo>
                  <a:cubicBezTo>
                    <a:pt x="34605" y="24070"/>
                    <a:pt x="33882" y="20225"/>
                    <a:pt x="32438" y="16936"/>
                  </a:cubicBezTo>
                  <a:cubicBezTo>
                    <a:pt x="30993" y="13646"/>
                    <a:pt x="28871" y="11102"/>
                    <a:pt x="26070" y="9301"/>
                  </a:cubicBezTo>
                  <a:cubicBezTo>
                    <a:pt x="23270" y="7501"/>
                    <a:pt x="19892" y="6601"/>
                    <a:pt x="15936" y="6601"/>
                  </a:cubicBezTo>
                  <a:close/>
                  <a:moveTo>
                    <a:pt x="116901" y="2801"/>
                  </a:moveTo>
                  <a:cubicBezTo>
                    <a:pt x="117968" y="2801"/>
                    <a:pt x="118801" y="3112"/>
                    <a:pt x="119401" y="3734"/>
                  </a:cubicBezTo>
                  <a:cubicBezTo>
                    <a:pt x="120001" y="4356"/>
                    <a:pt x="120301" y="5179"/>
                    <a:pt x="120301" y="6201"/>
                  </a:cubicBezTo>
                  <a:cubicBezTo>
                    <a:pt x="120301" y="7268"/>
                    <a:pt x="120001" y="8101"/>
                    <a:pt x="119401" y="8701"/>
                  </a:cubicBezTo>
                  <a:cubicBezTo>
                    <a:pt x="118801" y="9301"/>
                    <a:pt x="117968" y="9601"/>
                    <a:pt x="116901" y="9601"/>
                  </a:cubicBezTo>
                  <a:cubicBezTo>
                    <a:pt x="115878" y="9601"/>
                    <a:pt x="115056" y="9301"/>
                    <a:pt x="114434" y="8701"/>
                  </a:cubicBezTo>
                  <a:cubicBezTo>
                    <a:pt x="113811" y="8101"/>
                    <a:pt x="113500" y="7268"/>
                    <a:pt x="113500" y="6201"/>
                  </a:cubicBezTo>
                  <a:cubicBezTo>
                    <a:pt x="113500" y="5179"/>
                    <a:pt x="113811" y="4356"/>
                    <a:pt x="114434" y="3734"/>
                  </a:cubicBezTo>
                  <a:cubicBezTo>
                    <a:pt x="115056" y="3112"/>
                    <a:pt x="115878" y="2801"/>
                    <a:pt x="116901" y="2801"/>
                  </a:cubicBezTo>
                  <a:close/>
                  <a:moveTo>
                    <a:pt x="0" y="2200"/>
                  </a:moveTo>
                  <a:lnTo>
                    <a:pt x="16536" y="2200"/>
                  </a:lnTo>
                  <a:cubicBezTo>
                    <a:pt x="21247" y="2200"/>
                    <a:pt x="25337" y="3278"/>
                    <a:pt x="28804" y="5434"/>
                  </a:cubicBezTo>
                  <a:cubicBezTo>
                    <a:pt x="32271" y="7590"/>
                    <a:pt x="34927" y="10646"/>
                    <a:pt x="36772" y="14602"/>
                  </a:cubicBezTo>
                  <a:cubicBezTo>
                    <a:pt x="38616" y="18558"/>
                    <a:pt x="39539" y="23181"/>
                    <a:pt x="39539" y="28470"/>
                  </a:cubicBezTo>
                  <a:cubicBezTo>
                    <a:pt x="39539" y="33716"/>
                    <a:pt x="38616" y="38316"/>
                    <a:pt x="36772" y="42272"/>
                  </a:cubicBezTo>
                  <a:cubicBezTo>
                    <a:pt x="34927" y="46228"/>
                    <a:pt x="32271" y="49284"/>
                    <a:pt x="28804" y="51440"/>
                  </a:cubicBezTo>
                  <a:cubicBezTo>
                    <a:pt x="25337" y="53596"/>
                    <a:pt x="21247" y="54674"/>
                    <a:pt x="16536" y="54674"/>
                  </a:cubicBezTo>
                  <a:lnTo>
                    <a:pt x="0" y="54674"/>
                  </a:lnTo>
                  <a:close/>
                  <a:moveTo>
                    <a:pt x="228334" y="0"/>
                  </a:moveTo>
                  <a:lnTo>
                    <a:pt x="232934" y="0"/>
                  </a:lnTo>
                  <a:lnTo>
                    <a:pt x="232934" y="23603"/>
                  </a:lnTo>
                  <a:cubicBezTo>
                    <a:pt x="234223" y="21114"/>
                    <a:pt x="235935" y="19180"/>
                    <a:pt x="238068" y="17802"/>
                  </a:cubicBezTo>
                  <a:cubicBezTo>
                    <a:pt x="240202" y="16424"/>
                    <a:pt x="242691" y="15736"/>
                    <a:pt x="245536" y="15736"/>
                  </a:cubicBezTo>
                  <a:cubicBezTo>
                    <a:pt x="248558" y="15736"/>
                    <a:pt x="251248" y="16569"/>
                    <a:pt x="253604" y="18236"/>
                  </a:cubicBezTo>
                  <a:cubicBezTo>
                    <a:pt x="255959" y="19903"/>
                    <a:pt x="257793" y="22247"/>
                    <a:pt x="259104" y="25270"/>
                  </a:cubicBezTo>
                  <a:cubicBezTo>
                    <a:pt x="260415" y="28293"/>
                    <a:pt x="261071" y="31738"/>
                    <a:pt x="261071" y="35605"/>
                  </a:cubicBezTo>
                  <a:cubicBezTo>
                    <a:pt x="261071" y="39472"/>
                    <a:pt x="260415" y="42906"/>
                    <a:pt x="259104" y="45906"/>
                  </a:cubicBezTo>
                  <a:cubicBezTo>
                    <a:pt x="257793" y="48906"/>
                    <a:pt x="255959" y="51240"/>
                    <a:pt x="253604" y="52907"/>
                  </a:cubicBezTo>
                  <a:cubicBezTo>
                    <a:pt x="251248" y="54574"/>
                    <a:pt x="248558" y="55407"/>
                    <a:pt x="245536" y="55407"/>
                  </a:cubicBezTo>
                  <a:cubicBezTo>
                    <a:pt x="242558" y="55407"/>
                    <a:pt x="239946" y="54640"/>
                    <a:pt x="237702" y="53107"/>
                  </a:cubicBezTo>
                  <a:cubicBezTo>
                    <a:pt x="235457" y="51573"/>
                    <a:pt x="233734" y="49429"/>
                    <a:pt x="232534" y="46673"/>
                  </a:cubicBezTo>
                  <a:cubicBezTo>
                    <a:pt x="232445" y="50540"/>
                    <a:pt x="232312" y="53207"/>
                    <a:pt x="232134" y="54674"/>
                  </a:cubicBezTo>
                  <a:lnTo>
                    <a:pt x="228134" y="54674"/>
                  </a:lnTo>
                  <a:cubicBezTo>
                    <a:pt x="228267" y="52673"/>
                    <a:pt x="228334" y="49651"/>
                    <a:pt x="228334" y="456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731520">
                <a:defRPr sz="1600" b="1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0" scaled="0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>
                <a:lnSpc>
                  <a:spcPct val="120000"/>
                </a:lnSpc>
                <a:defRPr/>
              </a:pPr>
              <a:endParaRPr lang="en-US" altLang="zh-CN" sz="700" b="0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06164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2941040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项目整体完成情况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0" name="iSHEJI-25">
            <a:extLst>
              <a:ext uri="{FF2B5EF4-FFF2-40B4-BE49-F238E27FC236}">
                <a16:creationId xmlns:a16="http://schemas.microsoft.com/office/drawing/2014/main" id="{6C23A7BA-A3F6-33F1-64C7-D69D18BBBF47}"/>
              </a:ext>
            </a:extLst>
          </p:cNvPr>
          <p:cNvSpPr/>
          <p:nvPr/>
        </p:nvSpPr>
        <p:spPr>
          <a:xfrm>
            <a:off x="908478" y="1418920"/>
            <a:ext cx="5135737" cy="2096681"/>
          </a:xfrm>
          <a:custGeom>
            <a:avLst/>
            <a:gdLst>
              <a:gd name="connsiteX0" fmla="*/ 0 w 5656699"/>
              <a:gd name="connsiteY0" fmla="*/ 0 h 2309365"/>
              <a:gd name="connsiteX1" fmla="*/ 332859 w 5656699"/>
              <a:gd name="connsiteY1" fmla="*/ 0 h 2309365"/>
              <a:gd name="connsiteX2" fmla="*/ 5323840 w 5656699"/>
              <a:gd name="connsiteY2" fmla="*/ 0 h 2309365"/>
              <a:gd name="connsiteX3" fmla="*/ 5656699 w 5656699"/>
              <a:gd name="connsiteY3" fmla="*/ 0 h 2309365"/>
              <a:gd name="connsiteX4" fmla="*/ 5656699 w 5656699"/>
              <a:gd name="connsiteY4" fmla="*/ 397570 h 2309365"/>
              <a:gd name="connsiteX5" fmla="*/ 5530804 w 5656699"/>
              <a:gd name="connsiteY5" fmla="*/ 403927 h 2309365"/>
              <a:gd name="connsiteX6" fmla="*/ 3760977 w 5656699"/>
              <a:gd name="connsiteY6" fmla="*/ 2173754 h 2309365"/>
              <a:gd name="connsiteX7" fmla="*/ 3754129 w 5656699"/>
              <a:gd name="connsiteY7" fmla="*/ 2309365 h 2309365"/>
              <a:gd name="connsiteX8" fmla="*/ 3421270 w 5656699"/>
              <a:gd name="connsiteY8" fmla="*/ 2309365 h 2309365"/>
              <a:gd name="connsiteX9" fmla="*/ 332859 w 5656699"/>
              <a:gd name="connsiteY9" fmla="*/ 2309365 h 2309365"/>
              <a:gd name="connsiteX10" fmla="*/ 0 w 5656699"/>
              <a:gd name="connsiteY10" fmla="*/ 2309365 h 230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56699" h="2309365">
                <a:moveTo>
                  <a:pt x="0" y="0"/>
                </a:moveTo>
                <a:lnTo>
                  <a:pt x="332859" y="0"/>
                </a:lnTo>
                <a:lnTo>
                  <a:pt x="5323840" y="0"/>
                </a:lnTo>
                <a:lnTo>
                  <a:pt x="5656699" y="0"/>
                </a:lnTo>
                <a:lnTo>
                  <a:pt x="5656699" y="397570"/>
                </a:lnTo>
                <a:lnTo>
                  <a:pt x="5530804" y="403927"/>
                </a:lnTo>
                <a:cubicBezTo>
                  <a:pt x="4597625" y="498697"/>
                  <a:pt x="3855747" y="1240575"/>
                  <a:pt x="3760977" y="2173754"/>
                </a:cubicBezTo>
                <a:lnTo>
                  <a:pt x="3754129" y="2309365"/>
                </a:lnTo>
                <a:lnTo>
                  <a:pt x="3421270" y="2309365"/>
                </a:lnTo>
                <a:lnTo>
                  <a:pt x="332859" y="2309365"/>
                </a:lnTo>
                <a:lnTo>
                  <a:pt x="0" y="2309365"/>
                </a:lnTo>
                <a:close/>
              </a:path>
            </a:pathLst>
          </a:cu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iSHEJI-26">
            <a:extLst>
              <a:ext uri="{FF2B5EF4-FFF2-40B4-BE49-F238E27FC236}">
                <a16:creationId xmlns:a16="http://schemas.microsoft.com/office/drawing/2014/main" id="{E1907360-CA71-9A1E-4D9E-439679F60129}"/>
              </a:ext>
            </a:extLst>
          </p:cNvPr>
          <p:cNvSpPr/>
          <p:nvPr/>
        </p:nvSpPr>
        <p:spPr>
          <a:xfrm>
            <a:off x="908478" y="3639096"/>
            <a:ext cx="5135737" cy="2096682"/>
          </a:xfrm>
          <a:custGeom>
            <a:avLst/>
            <a:gdLst>
              <a:gd name="connsiteX0" fmla="*/ 0 w 5656699"/>
              <a:gd name="connsiteY0" fmla="*/ 0 h 2309366"/>
              <a:gd name="connsiteX1" fmla="*/ 332859 w 5656699"/>
              <a:gd name="connsiteY1" fmla="*/ 0 h 2309366"/>
              <a:gd name="connsiteX2" fmla="*/ 3421361 w 5656699"/>
              <a:gd name="connsiteY2" fmla="*/ 0 h 2309366"/>
              <a:gd name="connsiteX3" fmla="*/ 3754220 w 5656699"/>
              <a:gd name="connsiteY3" fmla="*/ 0 h 2309366"/>
              <a:gd name="connsiteX4" fmla="*/ 3760977 w 5656699"/>
              <a:gd name="connsiteY4" fmla="*/ 133823 h 2309366"/>
              <a:gd name="connsiteX5" fmla="*/ 5530804 w 5656699"/>
              <a:gd name="connsiteY5" fmla="*/ 1903650 h 2309366"/>
              <a:gd name="connsiteX6" fmla="*/ 5656699 w 5656699"/>
              <a:gd name="connsiteY6" fmla="*/ 1910007 h 2309366"/>
              <a:gd name="connsiteX7" fmla="*/ 5656699 w 5656699"/>
              <a:gd name="connsiteY7" fmla="*/ 2309366 h 2309366"/>
              <a:gd name="connsiteX8" fmla="*/ 5323840 w 5656699"/>
              <a:gd name="connsiteY8" fmla="*/ 2309366 h 2309366"/>
              <a:gd name="connsiteX9" fmla="*/ 332859 w 5656699"/>
              <a:gd name="connsiteY9" fmla="*/ 2309366 h 2309366"/>
              <a:gd name="connsiteX10" fmla="*/ 0 w 5656699"/>
              <a:gd name="connsiteY10" fmla="*/ 2309366 h 230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56699" h="2309366">
                <a:moveTo>
                  <a:pt x="0" y="0"/>
                </a:moveTo>
                <a:lnTo>
                  <a:pt x="332859" y="0"/>
                </a:lnTo>
                <a:lnTo>
                  <a:pt x="3421361" y="0"/>
                </a:lnTo>
                <a:lnTo>
                  <a:pt x="3754220" y="0"/>
                </a:lnTo>
                <a:lnTo>
                  <a:pt x="3760977" y="133823"/>
                </a:lnTo>
                <a:cubicBezTo>
                  <a:pt x="3855747" y="1067003"/>
                  <a:pt x="4597625" y="1808881"/>
                  <a:pt x="5530804" y="1903650"/>
                </a:cubicBezTo>
                <a:lnTo>
                  <a:pt x="5656699" y="1910007"/>
                </a:lnTo>
                <a:lnTo>
                  <a:pt x="5656699" y="2309366"/>
                </a:lnTo>
                <a:lnTo>
                  <a:pt x="5323840" y="2309366"/>
                </a:lnTo>
                <a:lnTo>
                  <a:pt x="332859" y="2309366"/>
                </a:lnTo>
                <a:lnTo>
                  <a:pt x="0" y="2309366"/>
                </a:lnTo>
                <a:close/>
              </a:path>
            </a:pathLst>
          </a:cu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iSHEJI-27">
            <a:extLst>
              <a:ext uri="{FF2B5EF4-FFF2-40B4-BE49-F238E27FC236}">
                <a16:creationId xmlns:a16="http://schemas.microsoft.com/office/drawing/2014/main" id="{8B9086A0-1CCA-8E0D-202D-4C99C27AFD0B}"/>
              </a:ext>
            </a:extLst>
          </p:cNvPr>
          <p:cNvSpPr/>
          <p:nvPr/>
        </p:nvSpPr>
        <p:spPr>
          <a:xfrm>
            <a:off x="6178797" y="1418920"/>
            <a:ext cx="5194317" cy="2096681"/>
          </a:xfrm>
          <a:custGeom>
            <a:avLst/>
            <a:gdLst>
              <a:gd name="connsiteX0" fmla="*/ 0 w 5721221"/>
              <a:gd name="connsiteY0" fmla="*/ 0 h 2309365"/>
              <a:gd name="connsiteX1" fmla="*/ 397381 w 5721221"/>
              <a:gd name="connsiteY1" fmla="*/ 0 h 2309365"/>
              <a:gd name="connsiteX2" fmla="*/ 5323840 w 5721221"/>
              <a:gd name="connsiteY2" fmla="*/ 0 h 2309365"/>
              <a:gd name="connsiteX3" fmla="*/ 5721221 w 5721221"/>
              <a:gd name="connsiteY3" fmla="*/ 0 h 2309365"/>
              <a:gd name="connsiteX4" fmla="*/ 5721221 w 5721221"/>
              <a:gd name="connsiteY4" fmla="*/ 2309365 h 2309365"/>
              <a:gd name="connsiteX5" fmla="*/ 5323840 w 5721221"/>
              <a:gd name="connsiteY5" fmla="*/ 2309365 h 2309365"/>
              <a:gd name="connsiteX6" fmla="*/ 2305386 w 5721221"/>
              <a:gd name="connsiteY6" fmla="*/ 2309365 h 2309365"/>
              <a:gd name="connsiteX7" fmla="*/ 1908005 w 5721221"/>
              <a:gd name="connsiteY7" fmla="*/ 2309365 h 2309365"/>
              <a:gd name="connsiteX8" fmla="*/ 1901157 w 5721221"/>
              <a:gd name="connsiteY8" fmla="*/ 2173754 h 2309365"/>
              <a:gd name="connsiteX9" fmla="*/ 131330 w 5721221"/>
              <a:gd name="connsiteY9" fmla="*/ 403927 h 2309365"/>
              <a:gd name="connsiteX10" fmla="*/ 0 w 5721221"/>
              <a:gd name="connsiteY10" fmla="*/ 397295 h 230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21221" h="2309365">
                <a:moveTo>
                  <a:pt x="0" y="0"/>
                </a:moveTo>
                <a:lnTo>
                  <a:pt x="397381" y="0"/>
                </a:lnTo>
                <a:lnTo>
                  <a:pt x="5323840" y="0"/>
                </a:lnTo>
                <a:lnTo>
                  <a:pt x="5721221" y="0"/>
                </a:lnTo>
                <a:lnTo>
                  <a:pt x="5721221" y="2309365"/>
                </a:lnTo>
                <a:lnTo>
                  <a:pt x="5323840" y="2309365"/>
                </a:lnTo>
                <a:lnTo>
                  <a:pt x="2305386" y="2309365"/>
                </a:lnTo>
                <a:lnTo>
                  <a:pt x="1908005" y="2309365"/>
                </a:lnTo>
                <a:lnTo>
                  <a:pt x="1901157" y="2173754"/>
                </a:lnTo>
                <a:cubicBezTo>
                  <a:pt x="1806388" y="1240575"/>
                  <a:pt x="1064510" y="498697"/>
                  <a:pt x="131330" y="403927"/>
                </a:cubicBezTo>
                <a:lnTo>
                  <a:pt x="0" y="397295"/>
                </a:lnTo>
                <a:close/>
              </a:path>
            </a:pathLst>
          </a:cu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iSHEJI-28">
            <a:extLst>
              <a:ext uri="{FF2B5EF4-FFF2-40B4-BE49-F238E27FC236}">
                <a16:creationId xmlns:a16="http://schemas.microsoft.com/office/drawing/2014/main" id="{3013498A-F648-D68E-DC80-A4E323CE26DC}"/>
              </a:ext>
            </a:extLst>
          </p:cNvPr>
          <p:cNvSpPr/>
          <p:nvPr/>
        </p:nvSpPr>
        <p:spPr>
          <a:xfrm>
            <a:off x="6178797" y="3639096"/>
            <a:ext cx="5194317" cy="2096682"/>
          </a:xfrm>
          <a:custGeom>
            <a:avLst/>
            <a:gdLst>
              <a:gd name="connsiteX0" fmla="*/ 1907915 w 5721221"/>
              <a:gd name="connsiteY0" fmla="*/ 0 h 2309366"/>
              <a:gd name="connsiteX1" fmla="*/ 2305296 w 5721221"/>
              <a:gd name="connsiteY1" fmla="*/ 0 h 2309366"/>
              <a:gd name="connsiteX2" fmla="*/ 5323840 w 5721221"/>
              <a:gd name="connsiteY2" fmla="*/ 0 h 2309366"/>
              <a:gd name="connsiteX3" fmla="*/ 5721221 w 5721221"/>
              <a:gd name="connsiteY3" fmla="*/ 0 h 2309366"/>
              <a:gd name="connsiteX4" fmla="*/ 5721221 w 5721221"/>
              <a:gd name="connsiteY4" fmla="*/ 2309366 h 2309366"/>
              <a:gd name="connsiteX5" fmla="*/ 5323840 w 5721221"/>
              <a:gd name="connsiteY5" fmla="*/ 2309366 h 2309366"/>
              <a:gd name="connsiteX6" fmla="*/ 397381 w 5721221"/>
              <a:gd name="connsiteY6" fmla="*/ 2309366 h 2309366"/>
              <a:gd name="connsiteX7" fmla="*/ 0 w 5721221"/>
              <a:gd name="connsiteY7" fmla="*/ 2309366 h 2309366"/>
              <a:gd name="connsiteX8" fmla="*/ 0 w 5721221"/>
              <a:gd name="connsiteY8" fmla="*/ 1910282 h 2309366"/>
              <a:gd name="connsiteX9" fmla="*/ 131330 w 5721221"/>
              <a:gd name="connsiteY9" fmla="*/ 1903650 h 2309366"/>
              <a:gd name="connsiteX10" fmla="*/ 1901157 w 5721221"/>
              <a:gd name="connsiteY10" fmla="*/ 133823 h 2309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21221" h="2309366">
                <a:moveTo>
                  <a:pt x="1907915" y="0"/>
                </a:moveTo>
                <a:lnTo>
                  <a:pt x="2305296" y="0"/>
                </a:lnTo>
                <a:lnTo>
                  <a:pt x="5323840" y="0"/>
                </a:lnTo>
                <a:lnTo>
                  <a:pt x="5721221" y="0"/>
                </a:lnTo>
                <a:lnTo>
                  <a:pt x="5721221" y="2309366"/>
                </a:lnTo>
                <a:lnTo>
                  <a:pt x="5323840" y="2309366"/>
                </a:lnTo>
                <a:lnTo>
                  <a:pt x="397381" y="2309366"/>
                </a:lnTo>
                <a:lnTo>
                  <a:pt x="0" y="2309366"/>
                </a:lnTo>
                <a:lnTo>
                  <a:pt x="0" y="1910282"/>
                </a:lnTo>
                <a:lnTo>
                  <a:pt x="131330" y="1903650"/>
                </a:lnTo>
                <a:cubicBezTo>
                  <a:pt x="1064510" y="1808881"/>
                  <a:pt x="1806388" y="1067003"/>
                  <a:pt x="1901157" y="133823"/>
                </a:cubicBezTo>
                <a:close/>
              </a:path>
            </a:pathLst>
          </a:cu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iSHEJI-29">
            <a:extLst>
              <a:ext uri="{FF2B5EF4-FFF2-40B4-BE49-F238E27FC236}">
                <a16:creationId xmlns:a16="http://schemas.microsoft.com/office/drawing/2014/main" id="{B54CEF2C-E9E7-DE81-B26A-BBC3EBBF3364}"/>
              </a:ext>
            </a:extLst>
          </p:cNvPr>
          <p:cNvSpPr txBox="1"/>
          <p:nvPr/>
        </p:nvSpPr>
        <p:spPr>
          <a:xfrm>
            <a:off x="1386957" y="2412112"/>
            <a:ext cx="1055261" cy="33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新注册用户</a:t>
            </a:r>
          </a:p>
        </p:txBody>
      </p:sp>
      <p:sp>
        <p:nvSpPr>
          <p:cNvPr id="104" name="iSHEJI-30">
            <a:extLst>
              <a:ext uri="{FF2B5EF4-FFF2-40B4-BE49-F238E27FC236}">
                <a16:creationId xmlns:a16="http://schemas.microsoft.com/office/drawing/2014/main" id="{35ED07B1-47AC-328D-8C95-643106975023}"/>
              </a:ext>
            </a:extLst>
          </p:cNvPr>
          <p:cNvSpPr/>
          <p:nvPr/>
        </p:nvSpPr>
        <p:spPr>
          <a:xfrm>
            <a:off x="947735" y="1969218"/>
            <a:ext cx="2681290" cy="4450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iSHEJI-31">
            <a:extLst>
              <a:ext uri="{FF2B5EF4-FFF2-40B4-BE49-F238E27FC236}">
                <a16:creationId xmlns:a16="http://schemas.microsoft.com/office/drawing/2014/main" id="{13025EFD-2A33-3938-31A1-7536FAA0B8A0}"/>
              </a:ext>
            </a:extLst>
          </p:cNvPr>
          <p:cNvSpPr/>
          <p:nvPr/>
        </p:nvSpPr>
        <p:spPr>
          <a:xfrm>
            <a:off x="685003" y="1901825"/>
            <a:ext cx="570213" cy="570213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iSHEJI-32">
            <a:extLst>
              <a:ext uri="{FF2B5EF4-FFF2-40B4-BE49-F238E27FC236}">
                <a16:creationId xmlns:a16="http://schemas.microsoft.com/office/drawing/2014/main" id="{10F83DEB-7B4A-CEB6-58A8-06DDBA2579E4}"/>
              </a:ext>
            </a:extLst>
          </p:cNvPr>
          <p:cNvSpPr/>
          <p:nvPr/>
        </p:nvSpPr>
        <p:spPr>
          <a:xfrm rot="5400000">
            <a:off x="843449" y="2078671"/>
            <a:ext cx="332776" cy="21127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iSHEJI-33">
            <a:extLst>
              <a:ext uri="{FF2B5EF4-FFF2-40B4-BE49-F238E27FC236}">
                <a16:creationId xmlns:a16="http://schemas.microsoft.com/office/drawing/2014/main" id="{80EE52D0-6CBE-6FB5-2405-0066C21CA942}"/>
              </a:ext>
            </a:extLst>
          </p:cNvPr>
          <p:cNvSpPr txBox="1"/>
          <p:nvPr/>
        </p:nvSpPr>
        <p:spPr>
          <a:xfrm flipH="1">
            <a:off x="1374177" y="1945536"/>
            <a:ext cx="2364990" cy="4924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578,000+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11" name="iSHEJI-34">
            <a:extLst>
              <a:ext uri="{FF2B5EF4-FFF2-40B4-BE49-F238E27FC236}">
                <a16:creationId xmlns:a16="http://schemas.microsoft.com/office/drawing/2014/main" id="{6CE82880-2D93-42C2-52E5-DE33682FE572}"/>
              </a:ext>
            </a:extLst>
          </p:cNvPr>
          <p:cNvSpPr txBox="1"/>
          <p:nvPr/>
        </p:nvSpPr>
        <p:spPr>
          <a:xfrm>
            <a:off x="1386957" y="4694115"/>
            <a:ext cx="1055261" cy="33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用户留存率</a:t>
            </a:r>
          </a:p>
        </p:txBody>
      </p:sp>
      <p:sp>
        <p:nvSpPr>
          <p:cNvPr id="112" name="iSHEJI-35">
            <a:extLst>
              <a:ext uri="{FF2B5EF4-FFF2-40B4-BE49-F238E27FC236}">
                <a16:creationId xmlns:a16="http://schemas.microsoft.com/office/drawing/2014/main" id="{39C6B0B0-383B-90B6-028F-92D20809C3B1}"/>
              </a:ext>
            </a:extLst>
          </p:cNvPr>
          <p:cNvSpPr/>
          <p:nvPr/>
        </p:nvSpPr>
        <p:spPr>
          <a:xfrm>
            <a:off x="947735" y="4251221"/>
            <a:ext cx="2681290" cy="4450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iSHEJI-36">
            <a:extLst>
              <a:ext uri="{FF2B5EF4-FFF2-40B4-BE49-F238E27FC236}">
                <a16:creationId xmlns:a16="http://schemas.microsoft.com/office/drawing/2014/main" id="{3F9E61C6-0EAA-010E-9105-991C1E7344B9}"/>
              </a:ext>
            </a:extLst>
          </p:cNvPr>
          <p:cNvSpPr/>
          <p:nvPr/>
        </p:nvSpPr>
        <p:spPr>
          <a:xfrm>
            <a:off x="685003" y="4183828"/>
            <a:ext cx="570213" cy="570213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iSHEJI-37">
            <a:extLst>
              <a:ext uri="{FF2B5EF4-FFF2-40B4-BE49-F238E27FC236}">
                <a16:creationId xmlns:a16="http://schemas.microsoft.com/office/drawing/2014/main" id="{9E3B1DE3-C680-DBD2-D19C-24500F333353}"/>
              </a:ext>
            </a:extLst>
          </p:cNvPr>
          <p:cNvSpPr/>
          <p:nvPr/>
        </p:nvSpPr>
        <p:spPr>
          <a:xfrm rot="5400000">
            <a:off x="843449" y="4360674"/>
            <a:ext cx="332776" cy="21127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iSHEJI-38">
            <a:extLst>
              <a:ext uri="{FF2B5EF4-FFF2-40B4-BE49-F238E27FC236}">
                <a16:creationId xmlns:a16="http://schemas.microsoft.com/office/drawing/2014/main" id="{C7F12AEA-0DD6-D7E8-E734-FCDC4BB68114}"/>
              </a:ext>
            </a:extLst>
          </p:cNvPr>
          <p:cNvSpPr txBox="1"/>
          <p:nvPr/>
        </p:nvSpPr>
        <p:spPr>
          <a:xfrm flipH="1">
            <a:off x="1374177" y="4227539"/>
            <a:ext cx="2364990" cy="4924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86%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16" name="iSHEJI-39">
            <a:extLst>
              <a:ext uri="{FF2B5EF4-FFF2-40B4-BE49-F238E27FC236}">
                <a16:creationId xmlns:a16="http://schemas.microsoft.com/office/drawing/2014/main" id="{3A96187E-D43C-7363-6E20-127C0329C845}"/>
              </a:ext>
            </a:extLst>
          </p:cNvPr>
          <p:cNvSpPr txBox="1"/>
          <p:nvPr/>
        </p:nvSpPr>
        <p:spPr>
          <a:xfrm flipH="1">
            <a:off x="10051895" y="2412112"/>
            <a:ext cx="1055261" cy="33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日活用户</a:t>
            </a:r>
          </a:p>
        </p:txBody>
      </p:sp>
      <p:sp>
        <p:nvSpPr>
          <p:cNvPr id="117" name="iSHEJI-40">
            <a:extLst>
              <a:ext uri="{FF2B5EF4-FFF2-40B4-BE49-F238E27FC236}">
                <a16:creationId xmlns:a16="http://schemas.microsoft.com/office/drawing/2014/main" id="{B1AAE11D-EE3D-496F-14AC-4B022E88F9F2}"/>
              </a:ext>
            </a:extLst>
          </p:cNvPr>
          <p:cNvSpPr/>
          <p:nvPr/>
        </p:nvSpPr>
        <p:spPr>
          <a:xfrm flipH="1">
            <a:off x="8646914" y="1969218"/>
            <a:ext cx="2681290" cy="4450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iSHEJI-41">
            <a:extLst>
              <a:ext uri="{FF2B5EF4-FFF2-40B4-BE49-F238E27FC236}">
                <a16:creationId xmlns:a16="http://schemas.microsoft.com/office/drawing/2014/main" id="{407ED88C-FE06-D43A-74D0-B1596533BF95}"/>
              </a:ext>
            </a:extLst>
          </p:cNvPr>
          <p:cNvSpPr/>
          <p:nvPr/>
        </p:nvSpPr>
        <p:spPr>
          <a:xfrm flipH="1">
            <a:off x="11020723" y="1901825"/>
            <a:ext cx="570213" cy="570213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iSHEJI-42">
            <a:extLst>
              <a:ext uri="{FF2B5EF4-FFF2-40B4-BE49-F238E27FC236}">
                <a16:creationId xmlns:a16="http://schemas.microsoft.com/office/drawing/2014/main" id="{BA7198E5-7B64-3897-2F2C-808F698D76C7}"/>
              </a:ext>
            </a:extLst>
          </p:cNvPr>
          <p:cNvSpPr/>
          <p:nvPr/>
        </p:nvSpPr>
        <p:spPr>
          <a:xfrm rot="16200000" flipH="1">
            <a:off x="11099714" y="2078671"/>
            <a:ext cx="332776" cy="21127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4" name="iSHEJI-43">
            <a:extLst>
              <a:ext uri="{FF2B5EF4-FFF2-40B4-BE49-F238E27FC236}">
                <a16:creationId xmlns:a16="http://schemas.microsoft.com/office/drawing/2014/main" id="{42098A78-5B37-2BDA-B499-B1584F052969}"/>
              </a:ext>
            </a:extLst>
          </p:cNvPr>
          <p:cNvSpPr txBox="1"/>
          <p:nvPr/>
        </p:nvSpPr>
        <p:spPr>
          <a:xfrm>
            <a:off x="8516553" y="1955061"/>
            <a:ext cx="2364990" cy="4924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350,000+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27" name="iSHEJI-44">
            <a:extLst>
              <a:ext uri="{FF2B5EF4-FFF2-40B4-BE49-F238E27FC236}">
                <a16:creationId xmlns:a16="http://schemas.microsoft.com/office/drawing/2014/main" id="{5C7C9CB5-5B6D-4358-BB7F-965599EF7ACD}"/>
              </a:ext>
            </a:extLst>
          </p:cNvPr>
          <p:cNvSpPr txBox="1"/>
          <p:nvPr/>
        </p:nvSpPr>
        <p:spPr>
          <a:xfrm flipH="1">
            <a:off x="10051895" y="4694115"/>
            <a:ext cx="1055261" cy="33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完成目标</a:t>
            </a:r>
            <a:endParaRPr kumimoji="0" lang="zh-CN" altLang="en-US" sz="160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128" name="iSHEJI-45">
            <a:extLst>
              <a:ext uri="{FF2B5EF4-FFF2-40B4-BE49-F238E27FC236}">
                <a16:creationId xmlns:a16="http://schemas.microsoft.com/office/drawing/2014/main" id="{541B7236-37D4-48BF-51E9-C44A4ACCFB0C}"/>
              </a:ext>
            </a:extLst>
          </p:cNvPr>
          <p:cNvSpPr/>
          <p:nvPr/>
        </p:nvSpPr>
        <p:spPr>
          <a:xfrm flipH="1">
            <a:off x="8646914" y="4251221"/>
            <a:ext cx="2681290" cy="4450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iSHEJI-46">
            <a:extLst>
              <a:ext uri="{FF2B5EF4-FFF2-40B4-BE49-F238E27FC236}">
                <a16:creationId xmlns:a16="http://schemas.microsoft.com/office/drawing/2014/main" id="{9A2B396E-0569-8105-D98E-2076206B9110}"/>
              </a:ext>
            </a:extLst>
          </p:cNvPr>
          <p:cNvSpPr/>
          <p:nvPr/>
        </p:nvSpPr>
        <p:spPr>
          <a:xfrm flipH="1">
            <a:off x="11020723" y="4183828"/>
            <a:ext cx="570213" cy="570213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2" name="iSHEJI-47">
            <a:extLst>
              <a:ext uri="{FF2B5EF4-FFF2-40B4-BE49-F238E27FC236}">
                <a16:creationId xmlns:a16="http://schemas.microsoft.com/office/drawing/2014/main" id="{4586176E-98D1-CAF7-5458-165DDD2496F2}"/>
              </a:ext>
            </a:extLst>
          </p:cNvPr>
          <p:cNvSpPr/>
          <p:nvPr/>
        </p:nvSpPr>
        <p:spPr>
          <a:xfrm rot="16200000" flipH="1">
            <a:off x="11099714" y="4360674"/>
            <a:ext cx="332776" cy="21127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iSHEJI-48">
            <a:extLst>
              <a:ext uri="{FF2B5EF4-FFF2-40B4-BE49-F238E27FC236}">
                <a16:creationId xmlns:a16="http://schemas.microsoft.com/office/drawing/2014/main" id="{19BB0916-FD57-F0CC-430C-D12E7FA0C86E}"/>
              </a:ext>
            </a:extLst>
          </p:cNvPr>
          <p:cNvSpPr txBox="1"/>
          <p:nvPr/>
        </p:nvSpPr>
        <p:spPr>
          <a:xfrm>
            <a:off x="8516553" y="4227539"/>
            <a:ext cx="2364990" cy="4924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r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120%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39" name="iSHEJI-49">
            <a:extLst>
              <a:ext uri="{FF2B5EF4-FFF2-40B4-BE49-F238E27FC236}">
                <a16:creationId xmlns:a16="http://schemas.microsoft.com/office/drawing/2014/main" id="{F64632DF-3BED-0AA3-F24A-8A8F7458E5FD}"/>
              </a:ext>
            </a:extLst>
          </p:cNvPr>
          <p:cNvSpPr/>
          <p:nvPr/>
        </p:nvSpPr>
        <p:spPr>
          <a:xfrm>
            <a:off x="4313551" y="1777264"/>
            <a:ext cx="3598550" cy="3598546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143" name="iSHEJI-50">
            <a:extLst>
              <a:ext uri="{FF2B5EF4-FFF2-40B4-BE49-F238E27FC236}">
                <a16:creationId xmlns:a16="http://schemas.microsoft.com/office/drawing/2014/main" id="{231349BF-4A90-E670-9031-E0A9AE2A2CDC}"/>
              </a:ext>
            </a:extLst>
          </p:cNvPr>
          <p:cNvSpPr/>
          <p:nvPr/>
        </p:nvSpPr>
        <p:spPr>
          <a:xfrm>
            <a:off x="4601344" y="2041525"/>
            <a:ext cx="3022964" cy="3070024"/>
          </a:xfrm>
          <a:custGeom>
            <a:avLst/>
            <a:gdLst>
              <a:gd name="connsiteX0" fmla="*/ 1533638 w 3067969"/>
              <a:gd name="connsiteY0" fmla="*/ 99 h 3115733"/>
              <a:gd name="connsiteX1" fmla="*/ 1644776 w 3067969"/>
              <a:gd name="connsiteY1" fmla="*/ 927435 h 3115733"/>
              <a:gd name="connsiteX2" fmla="*/ 1422500 w 3067969"/>
              <a:gd name="connsiteY2" fmla="*/ 927435 h 3115733"/>
              <a:gd name="connsiteX3" fmla="*/ 1533638 w 3067969"/>
              <a:gd name="connsiteY3" fmla="*/ 99 h 3115733"/>
              <a:gd name="connsiteX4" fmla="*/ 1000847 w 3067969"/>
              <a:gd name="connsiteY4" fmla="*/ 94069 h 3115733"/>
              <a:gd name="connsiteX5" fmla="*/ 1422500 w 3067969"/>
              <a:gd name="connsiteY5" fmla="*/ 927435 h 3115733"/>
              <a:gd name="connsiteX6" fmla="*/ 1213746 w 3067969"/>
              <a:gd name="connsiteY6" fmla="*/ 1003552 h 3115733"/>
              <a:gd name="connsiteX7" fmla="*/ 1000847 w 3067969"/>
              <a:gd name="connsiteY7" fmla="*/ 94069 h 3115733"/>
              <a:gd name="connsiteX8" fmla="*/ 532459 w 3067969"/>
              <a:gd name="connsiteY8" fmla="*/ 364515 h 3115733"/>
              <a:gd name="connsiteX9" fmla="*/ 1213777 w 3067969"/>
              <a:gd name="connsiteY9" fmla="*/ 1003552 h 3115733"/>
              <a:gd name="connsiteX10" fmla="*/ 1043440 w 3067969"/>
              <a:gd name="connsiteY10" fmla="*/ 1146471 h 3115733"/>
              <a:gd name="connsiteX11" fmla="*/ 532459 w 3067969"/>
              <a:gd name="connsiteY11" fmla="*/ 364515 h 3115733"/>
              <a:gd name="connsiteX12" fmla="*/ 184525 w 3067969"/>
              <a:gd name="connsiteY12" fmla="*/ 778908 h 3115733"/>
              <a:gd name="connsiteX13" fmla="*/ 1043440 w 3067969"/>
              <a:gd name="connsiteY13" fmla="*/ 1146471 h 3115733"/>
              <a:gd name="connsiteX14" fmla="*/ 932301 w 3067969"/>
              <a:gd name="connsiteY14" fmla="*/ 1339117 h 3115733"/>
              <a:gd name="connsiteX15" fmla="*/ 184525 w 3067969"/>
              <a:gd name="connsiteY15" fmla="*/ 779032 h 3115733"/>
              <a:gd name="connsiteX16" fmla="*/ -331 w 3067969"/>
              <a:gd name="connsiteY16" fmla="*/ 1287395 h 3115733"/>
              <a:gd name="connsiteX17" fmla="*/ 932301 w 3067969"/>
              <a:gd name="connsiteY17" fmla="*/ 1339117 h 3115733"/>
              <a:gd name="connsiteX18" fmla="*/ 893884 w 3067969"/>
              <a:gd name="connsiteY18" fmla="*/ 1558059 h 3115733"/>
              <a:gd name="connsiteX19" fmla="*/ -331 w 3067969"/>
              <a:gd name="connsiteY19" fmla="*/ 1287395 h 3115733"/>
              <a:gd name="connsiteX20" fmla="*/ -331 w 3067969"/>
              <a:gd name="connsiteY20" fmla="*/ 1828505 h 3115733"/>
              <a:gd name="connsiteX21" fmla="*/ 893884 w 3067969"/>
              <a:gd name="connsiteY21" fmla="*/ 1557966 h 3115733"/>
              <a:gd name="connsiteX22" fmla="*/ 932301 w 3067969"/>
              <a:gd name="connsiteY22" fmla="*/ 1776877 h 3115733"/>
              <a:gd name="connsiteX23" fmla="*/ -331 w 3067969"/>
              <a:gd name="connsiteY23" fmla="*/ 1828505 h 3115733"/>
              <a:gd name="connsiteX24" fmla="*/ 184525 w 3067969"/>
              <a:gd name="connsiteY24" fmla="*/ 2336899 h 3115733"/>
              <a:gd name="connsiteX25" fmla="*/ 932301 w 3067969"/>
              <a:gd name="connsiteY25" fmla="*/ 1776877 h 3115733"/>
              <a:gd name="connsiteX26" fmla="*/ 1043440 w 3067969"/>
              <a:gd name="connsiteY26" fmla="*/ 1969430 h 3115733"/>
              <a:gd name="connsiteX27" fmla="*/ 184525 w 3067969"/>
              <a:gd name="connsiteY27" fmla="*/ 2336899 h 3115733"/>
              <a:gd name="connsiteX28" fmla="*/ 532459 w 3067969"/>
              <a:gd name="connsiteY28" fmla="*/ 2751292 h 3115733"/>
              <a:gd name="connsiteX29" fmla="*/ 1043440 w 3067969"/>
              <a:gd name="connsiteY29" fmla="*/ 1969243 h 3115733"/>
              <a:gd name="connsiteX30" fmla="*/ 1213777 w 3067969"/>
              <a:gd name="connsiteY30" fmla="*/ 2112161 h 3115733"/>
              <a:gd name="connsiteX31" fmla="*/ 532459 w 3067969"/>
              <a:gd name="connsiteY31" fmla="*/ 2751386 h 3115733"/>
              <a:gd name="connsiteX32" fmla="*/ 1000847 w 3067969"/>
              <a:gd name="connsiteY32" fmla="*/ 3021738 h 3115733"/>
              <a:gd name="connsiteX33" fmla="*/ 1213777 w 3067969"/>
              <a:gd name="connsiteY33" fmla="*/ 2112255 h 3115733"/>
              <a:gd name="connsiteX34" fmla="*/ 1422531 w 3067969"/>
              <a:gd name="connsiteY34" fmla="*/ 2188372 h 3115733"/>
              <a:gd name="connsiteX35" fmla="*/ 1000847 w 3067969"/>
              <a:gd name="connsiteY35" fmla="*/ 3021831 h 3115733"/>
              <a:gd name="connsiteX36" fmla="*/ 1533638 w 3067969"/>
              <a:gd name="connsiteY36" fmla="*/ 3115739 h 3115733"/>
              <a:gd name="connsiteX37" fmla="*/ 1422500 w 3067969"/>
              <a:gd name="connsiteY37" fmla="*/ 2188466 h 3115733"/>
              <a:gd name="connsiteX38" fmla="*/ 1644776 w 3067969"/>
              <a:gd name="connsiteY38" fmla="*/ 2188466 h 3115733"/>
              <a:gd name="connsiteX39" fmla="*/ 1533638 w 3067969"/>
              <a:gd name="connsiteY39" fmla="*/ 3115833 h 3115733"/>
              <a:gd name="connsiteX40" fmla="*/ 2066428 w 3067969"/>
              <a:gd name="connsiteY40" fmla="*/ 3021738 h 3115733"/>
              <a:gd name="connsiteX41" fmla="*/ 1644776 w 3067969"/>
              <a:gd name="connsiteY41" fmla="*/ 2188466 h 3115733"/>
              <a:gd name="connsiteX42" fmla="*/ 1853530 w 3067969"/>
              <a:gd name="connsiteY42" fmla="*/ 2112348 h 3115733"/>
              <a:gd name="connsiteX43" fmla="*/ 2066428 w 3067969"/>
              <a:gd name="connsiteY43" fmla="*/ 3021831 h 3115733"/>
              <a:gd name="connsiteX44" fmla="*/ 2534848 w 3067969"/>
              <a:gd name="connsiteY44" fmla="*/ 2751292 h 3115733"/>
              <a:gd name="connsiteX45" fmla="*/ 1853530 w 3067969"/>
              <a:gd name="connsiteY45" fmla="*/ 2112255 h 3115733"/>
              <a:gd name="connsiteX46" fmla="*/ 2023868 w 3067969"/>
              <a:gd name="connsiteY46" fmla="*/ 1969336 h 3115733"/>
              <a:gd name="connsiteX47" fmla="*/ 2534848 w 3067969"/>
              <a:gd name="connsiteY47" fmla="*/ 2751386 h 3115733"/>
              <a:gd name="connsiteX48" fmla="*/ 2882751 w 3067969"/>
              <a:gd name="connsiteY48" fmla="*/ 2336899 h 3115733"/>
              <a:gd name="connsiteX49" fmla="*/ 2023868 w 3067969"/>
              <a:gd name="connsiteY49" fmla="*/ 1969430 h 3115733"/>
              <a:gd name="connsiteX50" fmla="*/ 2134975 w 3067969"/>
              <a:gd name="connsiteY50" fmla="*/ 1776877 h 3115733"/>
              <a:gd name="connsiteX51" fmla="*/ 2882751 w 3067969"/>
              <a:gd name="connsiteY51" fmla="*/ 2336899 h 3115733"/>
              <a:gd name="connsiteX52" fmla="*/ 3067639 w 3067969"/>
              <a:gd name="connsiteY52" fmla="*/ 1828505 h 3115733"/>
              <a:gd name="connsiteX53" fmla="*/ 2134975 w 3067969"/>
              <a:gd name="connsiteY53" fmla="*/ 1776877 h 3115733"/>
              <a:gd name="connsiteX54" fmla="*/ 2173392 w 3067969"/>
              <a:gd name="connsiteY54" fmla="*/ 1557966 h 3115733"/>
              <a:gd name="connsiteX55" fmla="*/ 3067639 w 3067969"/>
              <a:gd name="connsiteY55" fmla="*/ 1828505 h 3115733"/>
              <a:gd name="connsiteX56" fmla="*/ 3067639 w 3067969"/>
              <a:gd name="connsiteY56" fmla="*/ 1287395 h 3115733"/>
              <a:gd name="connsiteX57" fmla="*/ 2173423 w 3067969"/>
              <a:gd name="connsiteY57" fmla="*/ 1557966 h 3115733"/>
              <a:gd name="connsiteX58" fmla="*/ 2134975 w 3067969"/>
              <a:gd name="connsiteY58" fmla="*/ 1339117 h 3115733"/>
              <a:gd name="connsiteX59" fmla="*/ 3067639 w 3067969"/>
              <a:gd name="connsiteY59" fmla="*/ 1287395 h 3115733"/>
              <a:gd name="connsiteX60" fmla="*/ 2882751 w 3067969"/>
              <a:gd name="connsiteY60" fmla="*/ 779032 h 3115733"/>
              <a:gd name="connsiteX61" fmla="*/ 2134975 w 3067969"/>
              <a:gd name="connsiteY61" fmla="*/ 1339023 h 3115733"/>
              <a:gd name="connsiteX62" fmla="*/ 2023868 w 3067969"/>
              <a:gd name="connsiteY62" fmla="*/ 1146471 h 3115733"/>
              <a:gd name="connsiteX63" fmla="*/ 2882751 w 3067969"/>
              <a:gd name="connsiteY63" fmla="*/ 779032 h 3115733"/>
              <a:gd name="connsiteX64" fmla="*/ 2534848 w 3067969"/>
              <a:gd name="connsiteY64" fmla="*/ 364640 h 3115733"/>
              <a:gd name="connsiteX65" fmla="*/ 2023868 w 3067969"/>
              <a:gd name="connsiteY65" fmla="*/ 1146689 h 3115733"/>
              <a:gd name="connsiteX66" fmla="*/ 1853530 w 3067969"/>
              <a:gd name="connsiteY66" fmla="*/ 1003770 h 3115733"/>
              <a:gd name="connsiteX67" fmla="*/ 2534848 w 3067969"/>
              <a:gd name="connsiteY67" fmla="*/ 364515 h 3115733"/>
              <a:gd name="connsiteX68" fmla="*/ 2066428 w 3067969"/>
              <a:gd name="connsiteY68" fmla="*/ 94069 h 3115733"/>
              <a:gd name="connsiteX69" fmla="*/ 1853530 w 3067969"/>
              <a:gd name="connsiteY69" fmla="*/ 1003552 h 3115733"/>
              <a:gd name="connsiteX70" fmla="*/ 1644776 w 3067969"/>
              <a:gd name="connsiteY70" fmla="*/ 927435 h 3115733"/>
              <a:gd name="connsiteX71" fmla="*/ 2066428 w 3067969"/>
              <a:gd name="connsiteY71" fmla="*/ 94069 h 311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067969" h="3115733">
                <a:moveTo>
                  <a:pt x="1533638" y="99"/>
                </a:moveTo>
                <a:cubicBezTo>
                  <a:pt x="1533672" y="312531"/>
                  <a:pt x="1570983" y="623844"/>
                  <a:pt x="1644776" y="927435"/>
                </a:cubicBezTo>
                <a:cubicBezTo>
                  <a:pt x="1571242" y="914567"/>
                  <a:pt x="1496034" y="914567"/>
                  <a:pt x="1422500" y="927435"/>
                </a:cubicBezTo>
                <a:cubicBezTo>
                  <a:pt x="1496293" y="623844"/>
                  <a:pt x="1533604" y="312531"/>
                  <a:pt x="1533638" y="99"/>
                </a:cubicBezTo>
                <a:close/>
                <a:moveTo>
                  <a:pt x="1000847" y="94069"/>
                </a:moveTo>
                <a:cubicBezTo>
                  <a:pt x="1107636" y="387690"/>
                  <a:pt x="1249193" y="667470"/>
                  <a:pt x="1422500" y="927435"/>
                </a:cubicBezTo>
                <a:cubicBezTo>
                  <a:pt x="1348981" y="940337"/>
                  <a:pt x="1278313" y="966104"/>
                  <a:pt x="1213746" y="1003552"/>
                </a:cubicBezTo>
                <a:cubicBezTo>
                  <a:pt x="1179379" y="692973"/>
                  <a:pt x="1107904" y="387633"/>
                  <a:pt x="1000847" y="94069"/>
                </a:cubicBezTo>
                <a:close/>
                <a:moveTo>
                  <a:pt x="532459" y="364515"/>
                </a:moveTo>
                <a:cubicBezTo>
                  <a:pt x="733259" y="603945"/>
                  <a:pt x="961991" y="818484"/>
                  <a:pt x="1213777" y="1003552"/>
                </a:cubicBezTo>
                <a:cubicBezTo>
                  <a:pt x="1149088" y="1040879"/>
                  <a:pt x="1091437" y="1089250"/>
                  <a:pt x="1043440" y="1146471"/>
                </a:cubicBezTo>
                <a:cubicBezTo>
                  <a:pt x="904889" y="866382"/>
                  <a:pt x="733346" y="603868"/>
                  <a:pt x="532459" y="364515"/>
                </a:cubicBezTo>
                <a:close/>
                <a:moveTo>
                  <a:pt x="184525" y="778908"/>
                </a:moveTo>
                <a:cubicBezTo>
                  <a:pt x="455046" y="935445"/>
                  <a:pt x="743425" y="1058853"/>
                  <a:pt x="1043440" y="1146471"/>
                </a:cubicBezTo>
                <a:cubicBezTo>
                  <a:pt x="995304" y="1203616"/>
                  <a:pt x="957679" y="1268841"/>
                  <a:pt x="932301" y="1339117"/>
                </a:cubicBezTo>
                <a:cubicBezTo>
                  <a:pt x="706093" y="1123480"/>
                  <a:pt x="455077" y="935470"/>
                  <a:pt x="184525" y="779032"/>
                </a:cubicBezTo>
                <a:close/>
                <a:moveTo>
                  <a:pt x="-331" y="1287395"/>
                </a:moveTo>
                <a:cubicBezTo>
                  <a:pt x="307357" y="1341883"/>
                  <a:pt x="620475" y="1359247"/>
                  <a:pt x="932301" y="1339117"/>
                </a:cubicBezTo>
                <a:cubicBezTo>
                  <a:pt x="906618" y="1409242"/>
                  <a:pt x="893610" y="1483378"/>
                  <a:pt x="893884" y="1558059"/>
                </a:cubicBezTo>
                <a:cubicBezTo>
                  <a:pt x="607639" y="1432595"/>
                  <a:pt x="307444" y="1341731"/>
                  <a:pt x="-331" y="1287395"/>
                </a:cubicBezTo>
                <a:close/>
                <a:moveTo>
                  <a:pt x="-331" y="1828505"/>
                </a:moveTo>
                <a:cubicBezTo>
                  <a:pt x="307441" y="1774210"/>
                  <a:pt x="607633" y="1683390"/>
                  <a:pt x="893884" y="1557966"/>
                </a:cubicBezTo>
                <a:cubicBezTo>
                  <a:pt x="893613" y="1632637"/>
                  <a:pt x="906621" y="1706761"/>
                  <a:pt x="932301" y="1776877"/>
                </a:cubicBezTo>
                <a:cubicBezTo>
                  <a:pt x="620479" y="1756715"/>
                  <a:pt x="307363" y="1774048"/>
                  <a:pt x="-331" y="1828505"/>
                </a:cubicBezTo>
                <a:close/>
                <a:moveTo>
                  <a:pt x="184525" y="2336899"/>
                </a:moveTo>
                <a:cubicBezTo>
                  <a:pt x="455064" y="2180471"/>
                  <a:pt x="706080" y="1992480"/>
                  <a:pt x="932301" y="1776877"/>
                </a:cubicBezTo>
                <a:cubicBezTo>
                  <a:pt x="957670" y="1847128"/>
                  <a:pt x="995301" y="1912321"/>
                  <a:pt x="1043440" y="1969430"/>
                </a:cubicBezTo>
                <a:cubicBezTo>
                  <a:pt x="743425" y="2057004"/>
                  <a:pt x="455046" y="2180384"/>
                  <a:pt x="184525" y="2336899"/>
                </a:cubicBezTo>
                <a:close/>
                <a:moveTo>
                  <a:pt x="532459" y="2751292"/>
                </a:moveTo>
                <a:cubicBezTo>
                  <a:pt x="733352" y="2511910"/>
                  <a:pt x="904895" y="2249363"/>
                  <a:pt x="1043440" y="1969243"/>
                </a:cubicBezTo>
                <a:cubicBezTo>
                  <a:pt x="1091437" y="2026463"/>
                  <a:pt x="1149088" y="2074835"/>
                  <a:pt x="1213777" y="2112161"/>
                </a:cubicBezTo>
                <a:cubicBezTo>
                  <a:pt x="961979" y="2297289"/>
                  <a:pt x="733246" y="2511891"/>
                  <a:pt x="532459" y="2751386"/>
                </a:cubicBezTo>
                <a:close/>
                <a:moveTo>
                  <a:pt x="1000847" y="3021738"/>
                </a:moveTo>
                <a:cubicBezTo>
                  <a:pt x="1107913" y="2728176"/>
                  <a:pt x="1179401" y="2422834"/>
                  <a:pt x="1213777" y="2112255"/>
                </a:cubicBezTo>
                <a:cubicBezTo>
                  <a:pt x="1278338" y="2149719"/>
                  <a:pt x="1349009" y="2175486"/>
                  <a:pt x="1422531" y="2188372"/>
                </a:cubicBezTo>
                <a:cubicBezTo>
                  <a:pt x="1249212" y="2448368"/>
                  <a:pt x="1107645" y="2728180"/>
                  <a:pt x="1000847" y="3021831"/>
                </a:cubicBezTo>
                <a:close/>
                <a:moveTo>
                  <a:pt x="1533638" y="3115739"/>
                </a:moveTo>
                <a:cubicBezTo>
                  <a:pt x="1533597" y="2803328"/>
                  <a:pt x="1496287" y="2492038"/>
                  <a:pt x="1422500" y="2188466"/>
                </a:cubicBezTo>
                <a:cubicBezTo>
                  <a:pt x="1496031" y="2201365"/>
                  <a:pt x="1571245" y="2201365"/>
                  <a:pt x="1644776" y="2188466"/>
                </a:cubicBezTo>
                <a:cubicBezTo>
                  <a:pt x="1570980" y="2492069"/>
                  <a:pt x="1533672" y="2803390"/>
                  <a:pt x="1533638" y="3115833"/>
                </a:cubicBezTo>
                <a:close/>
                <a:moveTo>
                  <a:pt x="2066428" y="3021738"/>
                </a:moveTo>
                <a:cubicBezTo>
                  <a:pt x="1959640" y="2728145"/>
                  <a:pt x="1818083" y="2448399"/>
                  <a:pt x="1644776" y="2188466"/>
                </a:cubicBezTo>
                <a:cubicBezTo>
                  <a:pt x="1718298" y="2175570"/>
                  <a:pt x="1788966" y="2149803"/>
                  <a:pt x="1853530" y="2112348"/>
                </a:cubicBezTo>
                <a:cubicBezTo>
                  <a:pt x="1887897" y="2422928"/>
                  <a:pt x="1959372" y="2728267"/>
                  <a:pt x="2066428" y="3021831"/>
                </a:cubicBezTo>
                <a:close/>
                <a:moveTo>
                  <a:pt x="2534848" y="2751292"/>
                </a:moveTo>
                <a:cubicBezTo>
                  <a:pt x="2334039" y="2511870"/>
                  <a:pt x="2105313" y="2297333"/>
                  <a:pt x="1853530" y="2112255"/>
                </a:cubicBezTo>
                <a:cubicBezTo>
                  <a:pt x="1918210" y="2074913"/>
                  <a:pt x="1975857" y="2026544"/>
                  <a:pt x="2023868" y="1969336"/>
                </a:cubicBezTo>
                <a:cubicBezTo>
                  <a:pt x="2162393" y="2249469"/>
                  <a:pt x="2333945" y="2512019"/>
                  <a:pt x="2534848" y="2751386"/>
                </a:cubicBezTo>
                <a:close/>
                <a:moveTo>
                  <a:pt x="2882751" y="2336899"/>
                </a:moveTo>
                <a:cubicBezTo>
                  <a:pt x="2612243" y="2180387"/>
                  <a:pt x="2323882" y="2057010"/>
                  <a:pt x="2023868" y="1969430"/>
                </a:cubicBezTo>
                <a:cubicBezTo>
                  <a:pt x="2071996" y="1912321"/>
                  <a:pt x="2109613" y="1847128"/>
                  <a:pt x="2134975" y="1776877"/>
                </a:cubicBezTo>
                <a:cubicBezTo>
                  <a:pt x="2361208" y="1992483"/>
                  <a:pt x="2612212" y="2180471"/>
                  <a:pt x="2882751" y="2336899"/>
                </a:cubicBezTo>
                <a:close/>
                <a:moveTo>
                  <a:pt x="3067639" y="1828505"/>
                </a:moveTo>
                <a:cubicBezTo>
                  <a:pt x="2759929" y="1774048"/>
                  <a:pt x="2446797" y="1756715"/>
                  <a:pt x="2134975" y="1776877"/>
                </a:cubicBezTo>
                <a:cubicBezTo>
                  <a:pt x="2160679" y="1706764"/>
                  <a:pt x="2173672" y="1632637"/>
                  <a:pt x="2173392" y="1557966"/>
                </a:cubicBezTo>
                <a:cubicBezTo>
                  <a:pt x="2459665" y="1683390"/>
                  <a:pt x="2759866" y="1774210"/>
                  <a:pt x="3067639" y="1828505"/>
                </a:cubicBezTo>
                <a:close/>
                <a:moveTo>
                  <a:pt x="3067639" y="1287395"/>
                </a:moveTo>
                <a:cubicBezTo>
                  <a:pt x="2759866" y="1341703"/>
                  <a:pt x="2459665" y="1432536"/>
                  <a:pt x="2173423" y="1557966"/>
                </a:cubicBezTo>
                <a:cubicBezTo>
                  <a:pt x="2173703" y="1483313"/>
                  <a:pt x="2160679" y="1409208"/>
                  <a:pt x="2134975" y="1339117"/>
                </a:cubicBezTo>
                <a:cubicBezTo>
                  <a:pt x="2446797" y="1359247"/>
                  <a:pt x="2759929" y="1341883"/>
                  <a:pt x="3067639" y="1287395"/>
                </a:cubicBezTo>
                <a:close/>
                <a:moveTo>
                  <a:pt x="2882751" y="779032"/>
                </a:moveTo>
                <a:cubicBezTo>
                  <a:pt x="2612212" y="935439"/>
                  <a:pt x="2361177" y="1123421"/>
                  <a:pt x="2134975" y="1339023"/>
                </a:cubicBezTo>
                <a:cubicBezTo>
                  <a:pt x="2109613" y="1268782"/>
                  <a:pt x="2071984" y="1203589"/>
                  <a:pt x="2023868" y="1146471"/>
                </a:cubicBezTo>
                <a:cubicBezTo>
                  <a:pt x="2323850" y="1058888"/>
                  <a:pt x="2612243" y="935520"/>
                  <a:pt x="2882751" y="779032"/>
                </a:cubicBezTo>
                <a:close/>
                <a:moveTo>
                  <a:pt x="2534848" y="364640"/>
                </a:moveTo>
                <a:cubicBezTo>
                  <a:pt x="2333945" y="604006"/>
                  <a:pt x="2162393" y="866556"/>
                  <a:pt x="2023868" y="1146689"/>
                </a:cubicBezTo>
                <a:cubicBezTo>
                  <a:pt x="1975857" y="1089481"/>
                  <a:pt x="1918210" y="1041112"/>
                  <a:pt x="1853530" y="1003770"/>
                </a:cubicBezTo>
                <a:cubicBezTo>
                  <a:pt x="2105313" y="818624"/>
                  <a:pt x="2334039" y="604014"/>
                  <a:pt x="2534848" y="364515"/>
                </a:cubicBezTo>
                <a:close/>
                <a:moveTo>
                  <a:pt x="2066428" y="94069"/>
                </a:moveTo>
                <a:cubicBezTo>
                  <a:pt x="1959372" y="387633"/>
                  <a:pt x="1887897" y="692973"/>
                  <a:pt x="1853530" y="1003552"/>
                </a:cubicBezTo>
                <a:cubicBezTo>
                  <a:pt x="1788960" y="966110"/>
                  <a:pt x="1718292" y="940343"/>
                  <a:pt x="1644776" y="927435"/>
                </a:cubicBezTo>
                <a:cubicBezTo>
                  <a:pt x="1818095" y="667477"/>
                  <a:pt x="1959652" y="387696"/>
                  <a:pt x="2066428" y="94069"/>
                </a:cubicBezTo>
                <a:close/>
              </a:path>
            </a:pathLst>
          </a:custGeom>
          <a:solidFill>
            <a:schemeClr val="tx1"/>
          </a:solidFill>
          <a:ln w="311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pic>
        <p:nvPicPr>
          <p:cNvPr id="145" name="iSHEJI-51">
            <a:extLst>
              <a:ext uri="{FF2B5EF4-FFF2-40B4-BE49-F238E27FC236}">
                <a16:creationId xmlns:a16="http://schemas.microsoft.com/office/drawing/2014/main" id="{81B18555-0E0E-B43A-3F55-573310AD7F0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-3393" r="48704" b="72726"/>
          <a:stretch/>
        </p:blipFill>
        <p:spPr>
          <a:xfrm>
            <a:off x="4482383" y="1561939"/>
            <a:ext cx="4131754" cy="34556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4063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2941040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用户激活完成情况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2" name="iSHEJI-25">
            <a:extLst>
              <a:ext uri="{FF2B5EF4-FFF2-40B4-BE49-F238E27FC236}">
                <a16:creationId xmlns:a16="http://schemas.microsoft.com/office/drawing/2014/main" id="{969E28F5-8158-6C4C-5717-3008BD7C8DA4}"/>
              </a:ext>
            </a:extLst>
          </p:cNvPr>
          <p:cNvSpPr/>
          <p:nvPr/>
        </p:nvSpPr>
        <p:spPr>
          <a:xfrm>
            <a:off x="1245544" y="1554480"/>
            <a:ext cx="9715958" cy="359663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>
                <a:alpha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4" name="iSHEJI-26">
            <a:extLst>
              <a:ext uri="{FF2B5EF4-FFF2-40B4-BE49-F238E27FC236}">
                <a16:creationId xmlns:a16="http://schemas.microsoft.com/office/drawing/2014/main" id="{4A3075FF-9233-31A6-223F-D7C6403857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2332980"/>
              </p:ext>
            </p:extLst>
          </p:nvPr>
        </p:nvGraphicFramePr>
        <p:xfrm>
          <a:off x="4959295" y="2408186"/>
          <a:ext cx="2273410" cy="2138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95" name="iSHEJI-27">
            <a:extLst>
              <a:ext uri="{FF2B5EF4-FFF2-40B4-BE49-F238E27FC236}">
                <a16:creationId xmlns:a16="http://schemas.microsoft.com/office/drawing/2014/main" id="{A669C638-CD9D-F760-D747-AB4ABD4C98A4}"/>
              </a:ext>
            </a:extLst>
          </p:cNvPr>
          <p:cNvSpPr/>
          <p:nvPr/>
        </p:nvSpPr>
        <p:spPr>
          <a:xfrm>
            <a:off x="5504046" y="2894382"/>
            <a:ext cx="1168368" cy="116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96" name="iSHEJI-28">
            <a:extLst>
              <a:ext uri="{FF2B5EF4-FFF2-40B4-BE49-F238E27FC236}">
                <a16:creationId xmlns:a16="http://schemas.microsoft.com/office/drawing/2014/main" id="{1885C552-E47B-3372-ABD7-1BC45DB02DD0}"/>
              </a:ext>
            </a:extLst>
          </p:cNvPr>
          <p:cNvSpPr/>
          <p:nvPr/>
        </p:nvSpPr>
        <p:spPr>
          <a:xfrm>
            <a:off x="4462311" y="4462268"/>
            <a:ext cx="3267378" cy="19535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78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97" name="iSHEJI-29">
            <a:extLst>
              <a:ext uri="{FF2B5EF4-FFF2-40B4-BE49-F238E27FC236}">
                <a16:creationId xmlns:a16="http://schemas.microsoft.com/office/drawing/2014/main" id="{D2B323BD-ED84-4824-7ADA-082C6479BDB5}"/>
              </a:ext>
            </a:extLst>
          </p:cNvPr>
          <p:cNvSpPr txBox="1"/>
          <p:nvPr/>
        </p:nvSpPr>
        <p:spPr>
          <a:xfrm flipH="1">
            <a:off x="5733848" y="3265325"/>
            <a:ext cx="746864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78%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98" name="iSHEJI-30">
            <a:extLst>
              <a:ext uri="{FF2B5EF4-FFF2-40B4-BE49-F238E27FC236}">
                <a16:creationId xmlns:a16="http://schemas.microsoft.com/office/drawing/2014/main" id="{F9652C84-EFCD-9CCF-DA60-4B33255D9C36}"/>
              </a:ext>
            </a:extLst>
          </p:cNvPr>
          <p:cNvSpPr txBox="1"/>
          <p:nvPr/>
        </p:nvSpPr>
        <p:spPr>
          <a:xfrm>
            <a:off x="5180019" y="1823391"/>
            <a:ext cx="1831962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累计新增人数指标实际完成率</a:t>
            </a:r>
          </a:p>
        </p:txBody>
      </p:sp>
      <p:graphicFrame>
        <p:nvGraphicFramePr>
          <p:cNvPr id="57" name="iSHEJI-31">
            <a:extLst>
              <a:ext uri="{FF2B5EF4-FFF2-40B4-BE49-F238E27FC236}">
                <a16:creationId xmlns:a16="http://schemas.microsoft.com/office/drawing/2014/main" id="{3740EB72-11CC-252A-F18E-AD8328C88D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0262227"/>
              </p:ext>
            </p:extLst>
          </p:nvPr>
        </p:nvGraphicFramePr>
        <p:xfrm>
          <a:off x="1914915" y="2408186"/>
          <a:ext cx="2273410" cy="2138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70" name="iSHEJI-32">
            <a:extLst>
              <a:ext uri="{FF2B5EF4-FFF2-40B4-BE49-F238E27FC236}">
                <a16:creationId xmlns:a16="http://schemas.microsoft.com/office/drawing/2014/main" id="{7FD1BB77-E10C-EA4C-3CBC-7AC39F817B0E}"/>
              </a:ext>
            </a:extLst>
          </p:cNvPr>
          <p:cNvSpPr/>
          <p:nvPr/>
        </p:nvSpPr>
        <p:spPr>
          <a:xfrm>
            <a:off x="2459666" y="2894382"/>
            <a:ext cx="1168368" cy="116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71" name="iSHEJI-33">
            <a:extLst>
              <a:ext uri="{FF2B5EF4-FFF2-40B4-BE49-F238E27FC236}">
                <a16:creationId xmlns:a16="http://schemas.microsoft.com/office/drawing/2014/main" id="{6DE46054-A210-510A-CAFC-23ABAF43ED33}"/>
              </a:ext>
            </a:extLst>
          </p:cNvPr>
          <p:cNvSpPr/>
          <p:nvPr/>
        </p:nvSpPr>
        <p:spPr>
          <a:xfrm>
            <a:off x="1417931" y="4506697"/>
            <a:ext cx="3267378" cy="19535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78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73" name="iSHEJI-34">
            <a:extLst>
              <a:ext uri="{FF2B5EF4-FFF2-40B4-BE49-F238E27FC236}">
                <a16:creationId xmlns:a16="http://schemas.microsoft.com/office/drawing/2014/main" id="{F6E5B2C6-B869-2845-3CE1-E1AD831A3E61}"/>
              </a:ext>
            </a:extLst>
          </p:cNvPr>
          <p:cNvSpPr txBox="1"/>
          <p:nvPr/>
        </p:nvSpPr>
        <p:spPr>
          <a:xfrm flipH="1">
            <a:off x="2689468" y="3265325"/>
            <a:ext cx="746864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93%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74" name="iSHEJI-35">
            <a:extLst>
              <a:ext uri="{FF2B5EF4-FFF2-40B4-BE49-F238E27FC236}">
                <a16:creationId xmlns:a16="http://schemas.microsoft.com/office/drawing/2014/main" id="{9A6904A5-640A-E6FE-DD2A-FB2BCBEBDEBE}"/>
              </a:ext>
            </a:extLst>
          </p:cNvPr>
          <p:cNvSpPr txBox="1"/>
          <p:nvPr/>
        </p:nvSpPr>
        <p:spPr>
          <a:xfrm>
            <a:off x="2135639" y="1823391"/>
            <a:ext cx="1831962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本周新增人数指标实际完成率</a:t>
            </a:r>
          </a:p>
        </p:txBody>
      </p:sp>
      <p:graphicFrame>
        <p:nvGraphicFramePr>
          <p:cNvPr id="99" name="iSHEJI-36">
            <a:extLst>
              <a:ext uri="{FF2B5EF4-FFF2-40B4-BE49-F238E27FC236}">
                <a16:creationId xmlns:a16="http://schemas.microsoft.com/office/drawing/2014/main" id="{A25FC40F-B378-5BBB-A35C-A5A0DFBF9D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4426256"/>
              </p:ext>
            </p:extLst>
          </p:nvPr>
        </p:nvGraphicFramePr>
        <p:xfrm>
          <a:off x="8003675" y="2408186"/>
          <a:ext cx="2273410" cy="2138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00" name="iSHEJI-37">
            <a:extLst>
              <a:ext uri="{FF2B5EF4-FFF2-40B4-BE49-F238E27FC236}">
                <a16:creationId xmlns:a16="http://schemas.microsoft.com/office/drawing/2014/main" id="{8F03A38E-59BA-829C-B254-2BBF11AA8BFE}"/>
              </a:ext>
            </a:extLst>
          </p:cNvPr>
          <p:cNvSpPr/>
          <p:nvPr/>
        </p:nvSpPr>
        <p:spPr>
          <a:xfrm>
            <a:off x="8548426" y="2894382"/>
            <a:ext cx="1168368" cy="116836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1" name="iSHEJI-38">
            <a:extLst>
              <a:ext uri="{FF2B5EF4-FFF2-40B4-BE49-F238E27FC236}">
                <a16:creationId xmlns:a16="http://schemas.microsoft.com/office/drawing/2014/main" id="{234EE35E-FA26-54BD-EEF3-CC4744BE0949}"/>
              </a:ext>
            </a:extLst>
          </p:cNvPr>
          <p:cNvSpPr/>
          <p:nvPr/>
        </p:nvSpPr>
        <p:spPr>
          <a:xfrm>
            <a:off x="7506691" y="4462268"/>
            <a:ext cx="3267378" cy="19535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0000"/>
                </a:schemeClr>
              </a:gs>
              <a:gs pos="78000">
                <a:schemeClr val="bg1">
                  <a:lumMod val="9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02" name="iSHEJI-39">
            <a:extLst>
              <a:ext uri="{FF2B5EF4-FFF2-40B4-BE49-F238E27FC236}">
                <a16:creationId xmlns:a16="http://schemas.microsoft.com/office/drawing/2014/main" id="{1E9B1324-F44D-5777-35F4-AE6092671126}"/>
              </a:ext>
            </a:extLst>
          </p:cNvPr>
          <p:cNvSpPr txBox="1"/>
          <p:nvPr/>
        </p:nvSpPr>
        <p:spPr>
          <a:xfrm flipH="1">
            <a:off x="8778228" y="3265325"/>
            <a:ext cx="746864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rPr>
              <a:t>65%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03" name="iSHEJI-40">
            <a:extLst>
              <a:ext uri="{FF2B5EF4-FFF2-40B4-BE49-F238E27FC236}">
                <a16:creationId xmlns:a16="http://schemas.microsoft.com/office/drawing/2014/main" id="{F2509B09-0D5B-C1B3-40A3-09A537470F91}"/>
              </a:ext>
            </a:extLst>
          </p:cNvPr>
          <p:cNvSpPr txBox="1"/>
          <p:nvPr/>
        </p:nvSpPr>
        <p:spPr>
          <a:xfrm>
            <a:off x="8224399" y="1823391"/>
            <a:ext cx="1831962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</a:rPr>
              <a:t>每周用户数量增长</a:t>
            </a:r>
            <a:endParaRPr kumimoji="0" lang="en-US" altLang="zh-CN" sz="160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ea"/>
                <a:ea typeface="+mn-ea"/>
              </a:rPr>
              <a:t>整体占比</a:t>
            </a:r>
            <a:endParaRPr kumimoji="0" lang="zh-CN" altLang="en-US" sz="1600" b="0" i="0" u="none" strike="noStrike" kern="600" cap="none" spc="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104" name="iSHEJI-41">
            <a:extLst>
              <a:ext uri="{FF2B5EF4-FFF2-40B4-BE49-F238E27FC236}">
                <a16:creationId xmlns:a16="http://schemas.microsoft.com/office/drawing/2014/main" id="{8FEC78A1-DE9D-C600-DC60-B4676EDC53AF}"/>
              </a:ext>
            </a:extLst>
          </p:cNvPr>
          <p:cNvSpPr/>
          <p:nvPr/>
        </p:nvSpPr>
        <p:spPr>
          <a:xfrm>
            <a:off x="1230499" y="1554481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iSHEJI-42">
            <a:extLst>
              <a:ext uri="{FF2B5EF4-FFF2-40B4-BE49-F238E27FC236}">
                <a16:creationId xmlns:a16="http://schemas.microsoft.com/office/drawing/2014/main" id="{4B0C92E8-4C67-4243-9D91-571B08264CA1}"/>
              </a:ext>
            </a:extLst>
          </p:cNvPr>
          <p:cNvSpPr/>
          <p:nvPr/>
        </p:nvSpPr>
        <p:spPr>
          <a:xfrm flipV="1">
            <a:off x="1230499" y="4778073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iSHEJI-43">
            <a:extLst>
              <a:ext uri="{FF2B5EF4-FFF2-40B4-BE49-F238E27FC236}">
                <a16:creationId xmlns:a16="http://schemas.microsoft.com/office/drawing/2014/main" id="{D27BD78D-F89F-4CA9-500C-B01960CB6C7E}"/>
              </a:ext>
            </a:extLst>
          </p:cNvPr>
          <p:cNvSpPr/>
          <p:nvPr/>
        </p:nvSpPr>
        <p:spPr>
          <a:xfrm flipH="1">
            <a:off x="10589136" y="1554481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iSHEJI-44">
            <a:extLst>
              <a:ext uri="{FF2B5EF4-FFF2-40B4-BE49-F238E27FC236}">
                <a16:creationId xmlns:a16="http://schemas.microsoft.com/office/drawing/2014/main" id="{52AF1975-B90F-CC0D-5D06-4C20BA568169}"/>
              </a:ext>
            </a:extLst>
          </p:cNvPr>
          <p:cNvSpPr/>
          <p:nvPr/>
        </p:nvSpPr>
        <p:spPr>
          <a:xfrm flipH="1" flipV="1">
            <a:off x="10589136" y="4778073"/>
            <a:ext cx="372366" cy="373046"/>
          </a:xfrm>
          <a:custGeom>
            <a:avLst/>
            <a:gdLst>
              <a:gd name="connsiteX0" fmla="*/ 0 w 504402"/>
              <a:gd name="connsiteY0" fmla="*/ 0 h 505323"/>
              <a:gd name="connsiteX1" fmla="*/ 504402 w 504402"/>
              <a:gd name="connsiteY1" fmla="*/ 0 h 505323"/>
              <a:gd name="connsiteX2" fmla="*/ 504402 w 504402"/>
              <a:gd name="connsiteY2" fmla="*/ 42647 h 505323"/>
              <a:gd name="connsiteX3" fmla="*/ 41726 w 504402"/>
              <a:gd name="connsiteY3" fmla="*/ 42647 h 505323"/>
              <a:gd name="connsiteX4" fmla="*/ 41726 w 504402"/>
              <a:gd name="connsiteY4" fmla="*/ 505323 h 505323"/>
              <a:gd name="connsiteX5" fmla="*/ 0 w 504402"/>
              <a:gd name="connsiteY5" fmla="*/ 505323 h 50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402" h="505323">
                <a:moveTo>
                  <a:pt x="0" y="0"/>
                </a:moveTo>
                <a:lnTo>
                  <a:pt x="504402" y="0"/>
                </a:lnTo>
                <a:lnTo>
                  <a:pt x="504402" y="42647"/>
                </a:lnTo>
                <a:lnTo>
                  <a:pt x="41726" y="42647"/>
                </a:lnTo>
                <a:lnTo>
                  <a:pt x="41726" y="505323"/>
                </a:lnTo>
                <a:lnTo>
                  <a:pt x="0" y="505323"/>
                </a:lnTo>
                <a:close/>
              </a:path>
            </a:pathLst>
          </a:cu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iSHEJI-45">
            <a:extLst>
              <a:ext uri="{FF2B5EF4-FFF2-40B4-BE49-F238E27FC236}">
                <a16:creationId xmlns:a16="http://schemas.microsoft.com/office/drawing/2014/main" id="{95E64B9C-1C5E-D1AB-08B3-A7CAFEAD3220}"/>
              </a:ext>
            </a:extLst>
          </p:cNvPr>
          <p:cNvSpPr/>
          <p:nvPr/>
        </p:nvSpPr>
        <p:spPr>
          <a:xfrm>
            <a:off x="5200511" y="4941525"/>
            <a:ext cx="1790978" cy="4349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iSHEJI-46">
            <a:extLst>
              <a:ext uri="{FF2B5EF4-FFF2-40B4-BE49-F238E27FC236}">
                <a16:creationId xmlns:a16="http://schemas.microsoft.com/office/drawing/2014/main" id="{97391B10-45D6-EF2E-121B-5D77B99E5403}"/>
              </a:ext>
            </a:extLst>
          </p:cNvPr>
          <p:cNvSpPr txBox="1"/>
          <p:nvPr/>
        </p:nvSpPr>
        <p:spPr>
          <a:xfrm>
            <a:off x="5296790" y="4979107"/>
            <a:ext cx="159842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2800">
                <a:latin typeface="Dela Gothic One" panose="00000500000000000000" pitchFamily="2" charset="-128"/>
                <a:ea typeface="Dela Gothic One" panose="00000500000000000000" pitchFamily="2" charset="-128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下一步计划</a:t>
            </a:r>
          </a:p>
        </p:txBody>
      </p:sp>
      <p:sp>
        <p:nvSpPr>
          <p:cNvPr id="111" name="iSHEJI-47">
            <a:extLst>
              <a:ext uri="{FF2B5EF4-FFF2-40B4-BE49-F238E27FC236}">
                <a16:creationId xmlns:a16="http://schemas.microsoft.com/office/drawing/2014/main" id="{145AF9F4-9614-700A-E1FB-CE0F10467427}"/>
              </a:ext>
            </a:extLst>
          </p:cNvPr>
          <p:cNvSpPr txBox="1"/>
          <p:nvPr/>
        </p:nvSpPr>
        <p:spPr>
          <a:xfrm>
            <a:off x="2049780" y="5413386"/>
            <a:ext cx="8092440" cy="294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kern="600" spc="50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600" cap="none" spc="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从资料上看，下一步的促销战略将集中在周末，加强周末促销。</a:t>
            </a:r>
          </a:p>
        </p:txBody>
      </p:sp>
      <p:sp>
        <p:nvSpPr>
          <p:cNvPr id="12" name="iSHEJI-48">
            <a:extLst>
              <a:ext uri="{FF2B5EF4-FFF2-40B4-BE49-F238E27FC236}">
                <a16:creationId xmlns:a16="http://schemas.microsoft.com/office/drawing/2014/main" id="{C1374E2A-63B6-A37E-9908-467CE6A69471}"/>
              </a:ext>
            </a:extLst>
          </p:cNvPr>
          <p:cNvSpPr/>
          <p:nvPr/>
        </p:nvSpPr>
        <p:spPr>
          <a:xfrm>
            <a:off x="5145629" y="5087078"/>
            <a:ext cx="116934" cy="1169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iSHEJI-49">
            <a:extLst>
              <a:ext uri="{FF2B5EF4-FFF2-40B4-BE49-F238E27FC236}">
                <a16:creationId xmlns:a16="http://schemas.microsoft.com/office/drawing/2014/main" id="{E07EA893-8712-B4C4-6E1B-8C6C37ED2C25}"/>
              </a:ext>
            </a:extLst>
          </p:cNvPr>
          <p:cNvSpPr/>
          <p:nvPr/>
        </p:nvSpPr>
        <p:spPr>
          <a:xfrm>
            <a:off x="6915745" y="5087078"/>
            <a:ext cx="116934" cy="11693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80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SHEJI-1">
            <a:extLst>
              <a:ext uri="{FF2B5EF4-FFF2-40B4-BE49-F238E27FC236}">
                <a16:creationId xmlns:a16="http://schemas.microsoft.com/office/drawing/2014/main" id="{157B6F7B-E77F-F7C1-7792-A450F5AAEB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-23266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6" name="iSHEJI-2">
            <a:extLst>
              <a:ext uri="{FF2B5EF4-FFF2-40B4-BE49-F238E27FC236}">
                <a16:creationId xmlns:a16="http://schemas.microsoft.com/office/drawing/2014/main" id="{901D631C-66AA-4166-FA7B-88AD250578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929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78" name="iSHEJI-3">
            <a:extLst>
              <a:ext uri="{FF2B5EF4-FFF2-40B4-BE49-F238E27FC236}">
                <a16:creationId xmlns:a16="http://schemas.microsoft.com/office/drawing/2014/main" id="{67414F59-36D2-7068-F211-B5E4E812FC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26184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0" name="iSHEJI-4">
            <a:extLst>
              <a:ext uri="{FF2B5EF4-FFF2-40B4-BE49-F238E27FC236}">
                <a16:creationId xmlns:a16="http://schemas.microsoft.com/office/drawing/2014/main" id="{0D14252F-CF25-F0F7-2EEF-DE1D0B8F88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40440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2" name="iSHEJI-5">
            <a:extLst>
              <a:ext uri="{FF2B5EF4-FFF2-40B4-BE49-F238E27FC236}">
                <a16:creationId xmlns:a16="http://schemas.microsoft.com/office/drawing/2014/main" id="{D9CFD2D9-D3FD-D604-049E-DBCD8612871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54696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4" name="iSHEJI-6">
            <a:extLst>
              <a:ext uri="{FF2B5EF4-FFF2-40B4-BE49-F238E27FC236}">
                <a16:creationId xmlns:a16="http://schemas.microsoft.com/office/drawing/2014/main" id="{9C0F07C2-9FC4-11BE-0874-E9AAD48AD5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689521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6" name="iSHEJI-7">
            <a:extLst>
              <a:ext uri="{FF2B5EF4-FFF2-40B4-BE49-F238E27FC236}">
                <a16:creationId xmlns:a16="http://schemas.microsoft.com/office/drawing/2014/main" id="{A2B6AE52-E3A5-14A3-49AD-0E6559BA2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832078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88" name="iSHEJI-8">
            <a:extLst>
              <a:ext uri="{FF2B5EF4-FFF2-40B4-BE49-F238E27FC236}">
                <a16:creationId xmlns:a16="http://schemas.microsoft.com/office/drawing/2014/main" id="{9FDED0E9-8818-68D7-4854-FBCA68EB3BD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9746360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pic>
        <p:nvPicPr>
          <p:cNvPr id="90" name="iSHEJI-9">
            <a:extLst>
              <a:ext uri="{FF2B5EF4-FFF2-40B4-BE49-F238E27FC236}">
                <a16:creationId xmlns:a16="http://schemas.microsoft.com/office/drawing/2014/main" id="{4970F694-61D3-CDE5-091A-54CAD9A421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r="7801"/>
          <a:stretch>
            <a:fillRect/>
          </a:stretch>
        </p:blipFill>
        <p:spPr>
          <a:xfrm>
            <a:off x="11171935" y="6472766"/>
            <a:ext cx="825500" cy="200025"/>
          </a:xfrm>
          <a:custGeom>
            <a:avLst/>
            <a:gdLst>
              <a:gd name="connsiteX0" fmla="*/ 0 w 825500"/>
              <a:gd name="connsiteY0" fmla="*/ 0 h 200025"/>
              <a:gd name="connsiteX1" fmla="*/ 825500 w 825500"/>
              <a:gd name="connsiteY1" fmla="*/ 0 h 200025"/>
              <a:gd name="connsiteX2" fmla="*/ 825500 w 825500"/>
              <a:gd name="connsiteY2" fmla="*/ 200025 h 200025"/>
              <a:gd name="connsiteX3" fmla="*/ 0 w 825500"/>
              <a:gd name="connsiteY3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500" h="200025">
                <a:moveTo>
                  <a:pt x="0" y="0"/>
                </a:moveTo>
                <a:lnTo>
                  <a:pt x="825500" y="0"/>
                </a:lnTo>
                <a:lnTo>
                  <a:pt x="825500" y="200025"/>
                </a:lnTo>
                <a:lnTo>
                  <a:pt x="0" y="200025"/>
                </a:lnTo>
                <a:close/>
              </a:path>
            </a:pathLst>
          </a:custGeom>
        </p:spPr>
      </p:pic>
      <p:sp>
        <p:nvSpPr>
          <p:cNvPr id="58" name="iSHEJI-10">
            <a:extLst>
              <a:ext uri="{FF2B5EF4-FFF2-40B4-BE49-F238E27FC236}">
                <a16:creationId xmlns:a16="http://schemas.microsoft.com/office/drawing/2014/main" id="{17B1AF6D-A447-8ADA-C393-649D361C4F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85003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34EA5219-E1FE-F2B4-02DF-86D70AF6306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3696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0" name="iSHEJI-12">
            <a:extLst>
              <a:ext uri="{FF2B5EF4-FFF2-40B4-BE49-F238E27FC236}">
                <a16:creationId xmlns:a16="http://schemas.microsoft.com/office/drawing/2014/main" id="{847986E4-C12E-F2CE-DEE9-0ADB00FD3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542389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1" name="iSHEJI-13">
            <a:extLst>
              <a:ext uri="{FF2B5EF4-FFF2-40B4-BE49-F238E27FC236}">
                <a16:creationId xmlns:a16="http://schemas.microsoft.com/office/drawing/2014/main" id="{78CA38AE-6820-5A13-16D1-75115625FE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971082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2" name="iSHEJI-14">
            <a:extLst>
              <a:ext uri="{FF2B5EF4-FFF2-40B4-BE49-F238E27FC236}">
                <a16:creationId xmlns:a16="http://schemas.microsoft.com/office/drawing/2014/main" id="{0B038121-D662-D36C-54D7-04F0471B3F5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9775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3" name="iSHEJI-15">
            <a:extLst>
              <a:ext uri="{FF2B5EF4-FFF2-40B4-BE49-F238E27FC236}">
                <a16:creationId xmlns:a16="http://schemas.microsoft.com/office/drawing/2014/main" id="{E867B53D-AD64-CC02-7CF3-C29F1F668CF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82846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4" name="iSHEJI-16">
            <a:extLst>
              <a:ext uri="{FF2B5EF4-FFF2-40B4-BE49-F238E27FC236}">
                <a16:creationId xmlns:a16="http://schemas.microsoft.com/office/drawing/2014/main" id="{CBC04A0E-4C99-1210-574F-85FD1E99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257161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5" name="iSHEJI-17">
            <a:extLst>
              <a:ext uri="{FF2B5EF4-FFF2-40B4-BE49-F238E27FC236}">
                <a16:creationId xmlns:a16="http://schemas.microsoft.com/office/drawing/2014/main" id="{9E4D9BD5-D6D9-47FE-FAED-B997EBFF9B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685854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iSHEJI-18">
            <a:extLst>
              <a:ext uri="{FF2B5EF4-FFF2-40B4-BE49-F238E27FC236}">
                <a16:creationId xmlns:a16="http://schemas.microsoft.com/office/drawing/2014/main" id="{26F99E82-3B6E-BEDE-2447-777F119E11F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114548" y="6473647"/>
            <a:ext cx="296971" cy="177777"/>
          </a:xfrm>
          <a:custGeom>
            <a:avLst/>
            <a:gdLst>
              <a:gd name="connsiteX0" fmla="*/ 1677 w 296971"/>
              <a:gd name="connsiteY0" fmla="*/ 126342 h 177777"/>
              <a:gd name="connsiteX1" fmla="*/ 9992 w 296971"/>
              <a:gd name="connsiteY1" fmla="*/ 126342 h 177777"/>
              <a:gd name="connsiteX2" fmla="*/ 9992 w 296971"/>
              <a:gd name="connsiteY2" fmla="*/ 176748 h 177777"/>
              <a:gd name="connsiteX3" fmla="*/ 1677 w 296971"/>
              <a:gd name="connsiteY3" fmla="*/ 176748 h 177777"/>
              <a:gd name="connsiteX4" fmla="*/ 240230 w 296971"/>
              <a:gd name="connsiteY4" fmla="*/ 108082 h 177777"/>
              <a:gd name="connsiteX5" fmla="*/ 249060 w 296971"/>
              <a:gd name="connsiteY5" fmla="*/ 108082 h 177777"/>
              <a:gd name="connsiteX6" fmla="*/ 249060 w 296971"/>
              <a:gd name="connsiteY6" fmla="*/ 176748 h 177777"/>
              <a:gd name="connsiteX7" fmla="*/ 240230 w 296971"/>
              <a:gd name="connsiteY7" fmla="*/ 176748 h 177777"/>
              <a:gd name="connsiteX8" fmla="*/ 213522 w 296971"/>
              <a:gd name="connsiteY8" fmla="*/ 108082 h 177777"/>
              <a:gd name="connsiteX9" fmla="*/ 222266 w 296971"/>
              <a:gd name="connsiteY9" fmla="*/ 108082 h 177777"/>
              <a:gd name="connsiteX10" fmla="*/ 222266 w 296971"/>
              <a:gd name="connsiteY10" fmla="*/ 159774 h 177777"/>
              <a:gd name="connsiteX11" fmla="*/ 217551 w 296971"/>
              <a:gd name="connsiteY11" fmla="*/ 173019 h 177777"/>
              <a:gd name="connsiteX12" fmla="*/ 204350 w 296971"/>
              <a:gd name="connsiteY12" fmla="*/ 177777 h 177777"/>
              <a:gd name="connsiteX13" fmla="*/ 193163 w 296971"/>
              <a:gd name="connsiteY13" fmla="*/ 174862 h 177777"/>
              <a:gd name="connsiteX14" fmla="*/ 187462 w 296971"/>
              <a:gd name="connsiteY14" fmla="*/ 166461 h 177777"/>
              <a:gd name="connsiteX15" fmla="*/ 194234 w 296971"/>
              <a:gd name="connsiteY15" fmla="*/ 163289 h 177777"/>
              <a:gd name="connsiteX16" fmla="*/ 197577 w 296971"/>
              <a:gd name="connsiteY16" fmla="*/ 168904 h 177777"/>
              <a:gd name="connsiteX17" fmla="*/ 203835 w 296971"/>
              <a:gd name="connsiteY17" fmla="*/ 170576 h 177777"/>
              <a:gd name="connsiteX18" fmla="*/ 211036 w 296971"/>
              <a:gd name="connsiteY18" fmla="*/ 167875 h 177777"/>
              <a:gd name="connsiteX19" fmla="*/ 213522 w 296971"/>
              <a:gd name="connsiteY19" fmla="*/ 160203 h 177777"/>
              <a:gd name="connsiteX20" fmla="*/ 144295 w 296971"/>
              <a:gd name="connsiteY20" fmla="*/ 108082 h 177777"/>
              <a:gd name="connsiteX21" fmla="*/ 183985 w 296971"/>
              <a:gd name="connsiteY21" fmla="*/ 108082 h 177777"/>
              <a:gd name="connsiteX22" fmla="*/ 183985 w 296971"/>
              <a:gd name="connsiteY22" fmla="*/ 115712 h 177777"/>
              <a:gd name="connsiteX23" fmla="*/ 153124 w 296971"/>
              <a:gd name="connsiteY23" fmla="*/ 115712 h 177777"/>
              <a:gd name="connsiteX24" fmla="*/ 153124 w 296971"/>
              <a:gd name="connsiteY24" fmla="*/ 136886 h 177777"/>
              <a:gd name="connsiteX25" fmla="*/ 182014 w 296971"/>
              <a:gd name="connsiteY25" fmla="*/ 136886 h 177777"/>
              <a:gd name="connsiteX26" fmla="*/ 182014 w 296971"/>
              <a:gd name="connsiteY26" fmla="*/ 144515 h 177777"/>
              <a:gd name="connsiteX27" fmla="*/ 153124 w 296971"/>
              <a:gd name="connsiteY27" fmla="*/ 144515 h 177777"/>
              <a:gd name="connsiteX28" fmla="*/ 153124 w 296971"/>
              <a:gd name="connsiteY28" fmla="*/ 169118 h 177777"/>
              <a:gd name="connsiteX29" fmla="*/ 183985 w 296971"/>
              <a:gd name="connsiteY29" fmla="*/ 169118 h 177777"/>
              <a:gd name="connsiteX30" fmla="*/ 183985 w 296971"/>
              <a:gd name="connsiteY30" fmla="*/ 176748 h 177777"/>
              <a:gd name="connsiteX31" fmla="*/ 144295 w 296971"/>
              <a:gd name="connsiteY31" fmla="*/ 176748 h 177777"/>
              <a:gd name="connsiteX32" fmla="*/ 77620 w 296971"/>
              <a:gd name="connsiteY32" fmla="*/ 108082 h 177777"/>
              <a:gd name="connsiteX33" fmla="*/ 86449 w 296971"/>
              <a:gd name="connsiteY33" fmla="*/ 108082 h 177777"/>
              <a:gd name="connsiteX34" fmla="*/ 86449 w 296971"/>
              <a:gd name="connsiteY34" fmla="*/ 136972 h 177777"/>
              <a:gd name="connsiteX35" fmla="*/ 121082 w 296971"/>
              <a:gd name="connsiteY35" fmla="*/ 136972 h 177777"/>
              <a:gd name="connsiteX36" fmla="*/ 121082 w 296971"/>
              <a:gd name="connsiteY36" fmla="*/ 108082 h 177777"/>
              <a:gd name="connsiteX37" fmla="*/ 129912 w 296971"/>
              <a:gd name="connsiteY37" fmla="*/ 108082 h 177777"/>
              <a:gd name="connsiteX38" fmla="*/ 129912 w 296971"/>
              <a:gd name="connsiteY38" fmla="*/ 176748 h 177777"/>
              <a:gd name="connsiteX39" fmla="*/ 121082 w 296971"/>
              <a:gd name="connsiteY39" fmla="*/ 176748 h 177777"/>
              <a:gd name="connsiteX40" fmla="*/ 121082 w 296971"/>
              <a:gd name="connsiteY40" fmla="*/ 144515 h 177777"/>
              <a:gd name="connsiteX41" fmla="*/ 86449 w 296971"/>
              <a:gd name="connsiteY41" fmla="*/ 144515 h 177777"/>
              <a:gd name="connsiteX42" fmla="*/ 86449 w 296971"/>
              <a:gd name="connsiteY42" fmla="*/ 176748 h 177777"/>
              <a:gd name="connsiteX43" fmla="*/ 77620 w 296971"/>
              <a:gd name="connsiteY43" fmla="*/ 176748 h 177777"/>
              <a:gd name="connsiteX44" fmla="*/ 5877 w 296971"/>
              <a:gd name="connsiteY44" fmla="*/ 107825 h 177777"/>
              <a:gd name="connsiteX45" fmla="*/ 9821 w 296971"/>
              <a:gd name="connsiteY45" fmla="*/ 109325 h 177777"/>
              <a:gd name="connsiteX46" fmla="*/ 11278 w 296971"/>
              <a:gd name="connsiteY46" fmla="*/ 113311 h 177777"/>
              <a:gd name="connsiteX47" fmla="*/ 9821 w 296971"/>
              <a:gd name="connsiteY47" fmla="*/ 117255 h 177777"/>
              <a:gd name="connsiteX48" fmla="*/ 5877 w 296971"/>
              <a:gd name="connsiteY48" fmla="*/ 118712 h 177777"/>
              <a:gd name="connsiteX49" fmla="*/ 1891 w 296971"/>
              <a:gd name="connsiteY49" fmla="*/ 117255 h 177777"/>
              <a:gd name="connsiteX50" fmla="*/ 391 w 296971"/>
              <a:gd name="connsiteY50" fmla="*/ 113311 h 177777"/>
              <a:gd name="connsiteX51" fmla="*/ 1891 w 296971"/>
              <a:gd name="connsiteY51" fmla="*/ 109325 h 177777"/>
              <a:gd name="connsiteX52" fmla="*/ 5877 w 296971"/>
              <a:gd name="connsiteY52" fmla="*/ 107825 h 177777"/>
              <a:gd name="connsiteX53" fmla="*/ 41729 w 296971"/>
              <a:gd name="connsiteY53" fmla="*/ 107053 h 177777"/>
              <a:gd name="connsiteX54" fmla="*/ 55574 w 296971"/>
              <a:gd name="connsiteY54" fmla="*/ 110525 h 177777"/>
              <a:gd name="connsiteX55" fmla="*/ 63246 w 296971"/>
              <a:gd name="connsiteY55" fmla="*/ 120427 h 177777"/>
              <a:gd name="connsiteX56" fmla="*/ 56045 w 296971"/>
              <a:gd name="connsiteY56" fmla="*/ 123770 h 177777"/>
              <a:gd name="connsiteX57" fmla="*/ 41901 w 296971"/>
              <a:gd name="connsiteY57" fmla="*/ 114683 h 177777"/>
              <a:gd name="connsiteX58" fmla="*/ 32042 w 296971"/>
              <a:gd name="connsiteY58" fmla="*/ 117426 h 177777"/>
              <a:gd name="connsiteX59" fmla="*/ 28699 w 296971"/>
              <a:gd name="connsiteY59" fmla="*/ 125399 h 177777"/>
              <a:gd name="connsiteX60" fmla="*/ 30071 w 296971"/>
              <a:gd name="connsiteY60" fmla="*/ 130756 h 177777"/>
              <a:gd name="connsiteX61" fmla="*/ 34571 w 296971"/>
              <a:gd name="connsiteY61" fmla="*/ 134357 h 177777"/>
              <a:gd name="connsiteX62" fmla="*/ 43272 w 296971"/>
              <a:gd name="connsiteY62" fmla="*/ 137057 h 177777"/>
              <a:gd name="connsiteX63" fmla="*/ 59646 w 296971"/>
              <a:gd name="connsiteY63" fmla="*/ 144301 h 177777"/>
              <a:gd name="connsiteX64" fmla="*/ 64618 w 296971"/>
              <a:gd name="connsiteY64" fmla="*/ 157717 h 177777"/>
              <a:gd name="connsiteX65" fmla="*/ 61660 w 296971"/>
              <a:gd name="connsiteY65" fmla="*/ 168133 h 177777"/>
              <a:gd name="connsiteX66" fmla="*/ 53388 w 296971"/>
              <a:gd name="connsiteY66" fmla="*/ 175248 h 177777"/>
              <a:gd name="connsiteX67" fmla="*/ 41215 w 296971"/>
              <a:gd name="connsiteY67" fmla="*/ 177777 h 177777"/>
              <a:gd name="connsiteX68" fmla="*/ 25913 w 296971"/>
              <a:gd name="connsiteY68" fmla="*/ 173833 h 177777"/>
              <a:gd name="connsiteX69" fmla="*/ 17383 w 296971"/>
              <a:gd name="connsiteY69" fmla="*/ 162689 h 177777"/>
              <a:gd name="connsiteX70" fmla="*/ 24584 w 296971"/>
              <a:gd name="connsiteY70" fmla="*/ 159260 h 177777"/>
              <a:gd name="connsiteX71" fmla="*/ 30628 w 296971"/>
              <a:gd name="connsiteY71" fmla="*/ 167361 h 177777"/>
              <a:gd name="connsiteX72" fmla="*/ 41215 w 296971"/>
              <a:gd name="connsiteY72" fmla="*/ 170147 h 177777"/>
              <a:gd name="connsiteX73" fmla="*/ 51931 w 296971"/>
              <a:gd name="connsiteY73" fmla="*/ 166890 h 177777"/>
              <a:gd name="connsiteX74" fmla="*/ 55788 w 296971"/>
              <a:gd name="connsiteY74" fmla="*/ 157888 h 177777"/>
              <a:gd name="connsiteX75" fmla="*/ 54288 w 296971"/>
              <a:gd name="connsiteY75" fmla="*/ 151888 h 177777"/>
              <a:gd name="connsiteX76" fmla="*/ 49316 w 296971"/>
              <a:gd name="connsiteY76" fmla="*/ 147773 h 177777"/>
              <a:gd name="connsiteX77" fmla="*/ 39843 w 296971"/>
              <a:gd name="connsiteY77" fmla="*/ 144772 h 177777"/>
              <a:gd name="connsiteX78" fmla="*/ 24584 w 296971"/>
              <a:gd name="connsiteY78" fmla="*/ 137957 h 177777"/>
              <a:gd name="connsiteX79" fmla="*/ 19784 w 296971"/>
              <a:gd name="connsiteY79" fmla="*/ 125742 h 177777"/>
              <a:gd name="connsiteX80" fmla="*/ 22441 w 296971"/>
              <a:gd name="connsiteY80" fmla="*/ 115926 h 177777"/>
              <a:gd name="connsiteX81" fmla="*/ 30028 w 296971"/>
              <a:gd name="connsiteY81" fmla="*/ 109368 h 177777"/>
              <a:gd name="connsiteX82" fmla="*/ 41729 w 296971"/>
              <a:gd name="connsiteY82" fmla="*/ 107053 h 177777"/>
              <a:gd name="connsiteX83" fmla="*/ 244602 w 296971"/>
              <a:gd name="connsiteY83" fmla="*/ 19669 h 177777"/>
              <a:gd name="connsiteX84" fmla="*/ 238502 w 296971"/>
              <a:gd name="connsiteY84" fmla="*/ 21636 h 177777"/>
              <a:gd name="connsiteX85" fmla="*/ 234401 w 296971"/>
              <a:gd name="connsiteY85" fmla="*/ 27237 h 177777"/>
              <a:gd name="connsiteX86" fmla="*/ 232934 w 296971"/>
              <a:gd name="connsiteY86" fmla="*/ 35605 h 177777"/>
              <a:gd name="connsiteX87" fmla="*/ 234401 w 296971"/>
              <a:gd name="connsiteY87" fmla="*/ 43872 h 177777"/>
              <a:gd name="connsiteX88" fmla="*/ 238535 w 296971"/>
              <a:gd name="connsiteY88" fmla="*/ 49473 h 177777"/>
              <a:gd name="connsiteX89" fmla="*/ 244602 w 296971"/>
              <a:gd name="connsiteY89" fmla="*/ 51473 h 177777"/>
              <a:gd name="connsiteX90" fmla="*/ 250736 w 296971"/>
              <a:gd name="connsiteY90" fmla="*/ 49473 h 177777"/>
              <a:gd name="connsiteX91" fmla="*/ 254904 w 296971"/>
              <a:gd name="connsiteY91" fmla="*/ 43872 h 177777"/>
              <a:gd name="connsiteX92" fmla="*/ 256404 w 296971"/>
              <a:gd name="connsiteY92" fmla="*/ 35605 h 177777"/>
              <a:gd name="connsiteX93" fmla="*/ 254904 w 296971"/>
              <a:gd name="connsiteY93" fmla="*/ 27270 h 177777"/>
              <a:gd name="connsiteX94" fmla="*/ 250736 w 296971"/>
              <a:gd name="connsiteY94" fmla="*/ 21670 h 177777"/>
              <a:gd name="connsiteX95" fmla="*/ 244602 w 296971"/>
              <a:gd name="connsiteY95" fmla="*/ 19669 h 177777"/>
              <a:gd name="connsiteX96" fmla="*/ 147819 w 296971"/>
              <a:gd name="connsiteY96" fmla="*/ 19669 h 177777"/>
              <a:gd name="connsiteX97" fmla="*/ 141785 w 296971"/>
              <a:gd name="connsiteY97" fmla="*/ 21636 h 177777"/>
              <a:gd name="connsiteX98" fmla="*/ 137684 w 296971"/>
              <a:gd name="connsiteY98" fmla="*/ 27204 h 177777"/>
              <a:gd name="connsiteX99" fmla="*/ 136217 w 296971"/>
              <a:gd name="connsiteY99" fmla="*/ 35471 h 177777"/>
              <a:gd name="connsiteX100" fmla="*/ 137684 w 296971"/>
              <a:gd name="connsiteY100" fmla="*/ 43639 h 177777"/>
              <a:gd name="connsiteX101" fmla="*/ 141785 w 296971"/>
              <a:gd name="connsiteY101" fmla="*/ 49206 h 177777"/>
              <a:gd name="connsiteX102" fmla="*/ 147819 w 296971"/>
              <a:gd name="connsiteY102" fmla="*/ 51207 h 177777"/>
              <a:gd name="connsiteX103" fmla="*/ 153886 w 296971"/>
              <a:gd name="connsiteY103" fmla="*/ 49206 h 177777"/>
              <a:gd name="connsiteX104" fmla="*/ 158020 w 296971"/>
              <a:gd name="connsiteY104" fmla="*/ 43639 h 177777"/>
              <a:gd name="connsiteX105" fmla="*/ 159487 w 296971"/>
              <a:gd name="connsiteY105" fmla="*/ 35471 h 177777"/>
              <a:gd name="connsiteX106" fmla="*/ 158020 w 296971"/>
              <a:gd name="connsiteY106" fmla="*/ 27204 h 177777"/>
              <a:gd name="connsiteX107" fmla="*/ 153920 w 296971"/>
              <a:gd name="connsiteY107" fmla="*/ 21636 h 177777"/>
              <a:gd name="connsiteX108" fmla="*/ 147819 w 296971"/>
              <a:gd name="connsiteY108" fmla="*/ 19669 h 177777"/>
              <a:gd name="connsiteX109" fmla="*/ 61960 w 296971"/>
              <a:gd name="connsiteY109" fmla="*/ 19669 h 177777"/>
              <a:gd name="connsiteX110" fmla="*/ 54360 w 296971"/>
              <a:gd name="connsiteY110" fmla="*/ 23136 h 177777"/>
              <a:gd name="connsiteX111" fmla="*/ 50626 w 296971"/>
              <a:gd name="connsiteY111" fmla="*/ 32471 h 177777"/>
              <a:gd name="connsiteX112" fmla="*/ 73095 w 296971"/>
              <a:gd name="connsiteY112" fmla="*/ 32471 h 177777"/>
              <a:gd name="connsiteX113" fmla="*/ 69728 w 296971"/>
              <a:gd name="connsiteY113" fmla="*/ 22970 h 177777"/>
              <a:gd name="connsiteX114" fmla="*/ 61960 w 296971"/>
              <a:gd name="connsiteY114" fmla="*/ 19669 h 177777"/>
              <a:gd name="connsiteX115" fmla="*/ 263100 w 296971"/>
              <a:gd name="connsiteY115" fmla="*/ 16469 h 177777"/>
              <a:gd name="connsiteX116" fmla="*/ 268234 w 296971"/>
              <a:gd name="connsiteY116" fmla="*/ 16469 h 177777"/>
              <a:gd name="connsiteX117" fmla="*/ 280169 w 296971"/>
              <a:gd name="connsiteY117" fmla="*/ 49540 h 177777"/>
              <a:gd name="connsiteX118" fmla="*/ 292104 w 296971"/>
              <a:gd name="connsiteY118" fmla="*/ 16469 h 177777"/>
              <a:gd name="connsiteX119" fmla="*/ 296971 w 296971"/>
              <a:gd name="connsiteY119" fmla="*/ 16469 h 177777"/>
              <a:gd name="connsiteX120" fmla="*/ 276768 w 296971"/>
              <a:gd name="connsiteY120" fmla="*/ 68875 h 177777"/>
              <a:gd name="connsiteX121" fmla="*/ 271768 w 296971"/>
              <a:gd name="connsiteY121" fmla="*/ 68875 h 177777"/>
              <a:gd name="connsiteX122" fmla="*/ 278035 w 296971"/>
              <a:gd name="connsiteY122" fmla="*/ 54674 h 177777"/>
              <a:gd name="connsiteX123" fmla="*/ 114567 w 296971"/>
              <a:gd name="connsiteY123" fmla="*/ 16469 h 177777"/>
              <a:gd name="connsiteX124" fmla="*/ 119234 w 296971"/>
              <a:gd name="connsiteY124" fmla="*/ 16469 h 177777"/>
              <a:gd name="connsiteX125" fmla="*/ 119234 w 296971"/>
              <a:gd name="connsiteY125" fmla="*/ 54674 h 177777"/>
              <a:gd name="connsiteX126" fmla="*/ 114567 w 296971"/>
              <a:gd name="connsiteY126" fmla="*/ 54674 h 177777"/>
              <a:gd name="connsiteX127" fmla="*/ 189119 w 296971"/>
              <a:gd name="connsiteY127" fmla="*/ 15736 h 177777"/>
              <a:gd name="connsiteX128" fmla="*/ 198554 w 296971"/>
              <a:gd name="connsiteY128" fmla="*/ 19236 h 177777"/>
              <a:gd name="connsiteX129" fmla="*/ 201921 w 296971"/>
              <a:gd name="connsiteY129" fmla="*/ 29137 h 177777"/>
              <a:gd name="connsiteX130" fmla="*/ 201921 w 296971"/>
              <a:gd name="connsiteY130" fmla="*/ 54674 h 177777"/>
              <a:gd name="connsiteX131" fmla="*/ 197387 w 296971"/>
              <a:gd name="connsiteY131" fmla="*/ 54674 h 177777"/>
              <a:gd name="connsiteX132" fmla="*/ 197387 w 296971"/>
              <a:gd name="connsiteY132" fmla="*/ 29871 h 177777"/>
              <a:gd name="connsiteX133" fmla="*/ 195020 w 296971"/>
              <a:gd name="connsiteY133" fmla="*/ 22236 h 177777"/>
              <a:gd name="connsiteX134" fmla="*/ 187852 w 296971"/>
              <a:gd name="connsiteY134" fmla="*/ 19803 h 177777"/>
              <a:gd name="connsiteX135" fmla="*/ 181518 w 296971"/>
              <a:gd name="connsiteY135" fmla="*/ 21536 h 177777"/>
              <a:gd name="connsiteX136" fmla="*/ 177284 w 296971"/>
              <a:gd name="connsiteY136" fmla="*/ 26403 h 177777"/>
              <a:gd name="connsiteX137" fmla="*/ 175784 w 296971"/>
              <a:gd name="connsiteY137" fmla="*/ 33671 h 177777"/>
              <a:gd name="connsiteX138" fmla="*/ 175784 w 296971"/>
              <a:gd name="connsiteY138" fmla="*/ 54674 h 177777"/>
              <a:gd name="connsiteX139" fmla="*/ 171184 w 296971"/>
              <a:gd name="connsiteY139" fmla="*/ 54674 h 177777"/>
              <a:gd name="connsiteX140" fmla="*/ 171184 w 296971"/>
              <a:gd name="connsiteY140" fmla="*/ 25470 h 177777"/>
              <a:gd name="connsiteX141" fmla="*/ 170917 w 296971"/>
              <a:gd name="connsiteY141" fmla="*/ 16469 h 177777"/>
              <a:gd name="connsiteX142" fmla="*/ 174917 w 296971"/>
              <a:gd name="connsiteY142" fmla="*/ 16469 h 177777"/>
              <a:gd name="connsiteX143" fmla="*/ 175384 w 296971"/>
              <a:gd name="connsiteY143" fmla="*/ 24137 h 177777"/>
              <a:gd name="connsiteX144" fmla="*/ 180818 w 296971"/>
              <a:gd name="connsiteY144" fmla="*/ 17836 h 177777"/>
              <a:gd name="connsiteX145" fmla="*/ 189119 w 296971"/>
              <a:gd name="connsiteY145" fmla="*/ 15736 h 177777"/>
              <a:gd name="connsiteX146" fmla="*/ 146952 w 296971"/>
              <a:gd name="connsiteY146" fmla="*/ 15736 h 177777"/>
              <a:gd name="connsiteX147" fmla="*/ 154653 w 296971"/>
              <a:gd name="connsiteY147" fmla="*/ 17969 h 177777"/>
              <a:gd name="connsiteX148" fmla="*/ 159754 w 296971"/>
              <a:gd name="connsiteY148" fmla="*/ 24337 h 177777"/>
              <a:gd name="connsiteX149" fmla="*/ 160220 w 296971"/>
              <a:gd name="connsiteY149" fmla="*/ 16469 h 177777"/>
              <a:gd name="connsiteX150" fmla="*/ 164288 w 296971"/>
              <a:gd name="connsiteY150" fmla="*/ 16469 h 177777"/>
              <a:gd name="connsiteX151" fmla="*/ 164021 w 296971"/>
              <a:gd name="connsiteY151" fmla="*/ 25470 h 177777"/>
              <a:gd name="connsiteX152" fmla="*/ 164021 w 296971"/>
              <a:gd name="connsiteY152" fmla="*/ 52940 h 177777"/>
              <a:gd name="connsiteX153" fmla="*/ 159787 w 296971"/>
              <a:gd name="connsiteY153" fmla="*/ 65308 h 177777"/>
              <a:gd name="connsiteX154" fmla="*/ 147685 w 296971"/>
              <a:gd name="connsiteY154" fmla="*/ 69676 h 177777"/>
              <a:gd name="connsiteX155" fmla="*/ 137351 w 296971"/>
              <a:gd name="connsiteY155" fmla="*/ 67375 h 177777"/>
              <a:gd name="connsiteX156" fmla="*/ 131884 w 296971"/>
              <a:gd name="connsiteY156" fmla="*/ 61074 h 177777"/>
              <a:gd name="connsiteX157" fmla="*/ 135751 w 296971"/>
              <a:gd name="connsiteY157" fmla="*/ 59274 h 177777"/>
              <a:gd name="connsiteX158" fmla="*/ 139751 w 296971"/>
              <a:gd name="connsiteY158" fmla="*/ 64008 h 177777"/>
              <a:gd name="connsiteX159" fmla="*/ 147485 w 296971"/>
              <a:gd name="connsiteY159" fmla="*/ 65675 h 177777"/>
              <a:gd name="connsiteX160" fmla="*/ 156420 w 296971"/>
              <a:gd name="connsiteY160" fmla="*/ 62508 h 177777"/>
              <a:gd name="connsiteX161" fmla="*/ 159487 w 296971"/>
              <a:gd name="connsiteY161" fmla="*/ 53207 h 177777"/>
              <a:gd name="connsiteX162" fmla="*/ 159487 w 296971"/>
              <a:gd name="connsiteY162" fmla="*/ 47139 h 177777"/>
              <a:gd name="connsiteX163" fmla="*/ 154420 w 296971"/>
              <a:gd name="connsiteY163" fmla="*/ 53073 h 177777"/>
              <a:gd name="connsiteX164" fmla="*/ 146952 w 296971"/>
              <a:gd name="connsiteY164" fmla="*/ 55140 h 177777"/>
              <a:gd name="connsiteX165" fmla="*/ 138984 w 296971"/>
              <a:gd name="connsiteY165" fmla="*/ 52673 h 177777"/>
              <a:gd name="connsiteX166" fmla="*/ 133517 w 296971"/>
              <a:gd name="connsiteY166" fmla="*/ 45739 h 177777"/>
              <a:gd name="connsiteX167" fmla="*/ 131550 w 296971"/>
              <a:gd name="connsiteY167" fmla="*/ 35471 h 177777"/>
              <a:gd name="connsiteX168" fmla="*/ 133517 w 296971"/>
              <a:gd name="connsiteY168" fmla="*/ 25170 h 177777"/>
              <a:gd name="connsiteX169" fmla="*/ 138984 w 296971"/>
              <a:gd name="connsiteY169" fmla="*/ 18202 h 177777"/>
              <a:gd name="connsiteX170" fmla="*/ 146952 w 296971"/>
              <a:gd name="connsiteY170" fmla="*/ 15736 h 177777"/>
              <a:gd name="connsiteX171" fmla="*/ 97060 w 296971"/>
              <a:gd name="connsiteY171" fmla="*/ 15736 h 177777"/>
              <a:gd name="connsiteX172" fmla="*/ 105194 w 296971"/>
              <a:gd name="connsiteY172" fmla="*/ 17802 h 177777"/>
              <a:gd name="connsiteX173" fmla="*/ 109328 w 296971"/>
              <a:gd name="connsiteY173" fmla="*/ 23470 h 177777"/>
              <a:gd name="connsiteX174" fmla="*/ 105595 w 296971"/>
              <a:gd name="connsiteY174" fmla="*/ 25137 h 177777"/>
              <a:gd name="connsiteX175" fmla="*/ 102828 w 296971"/>
              <a:gd name="connsiteY175" fmla="*/ 20969 h 177777"/>
              <a:gd name="connsiteX176" fmla="*/ 97193 w 296971"/>
              <a:gd name="connsiteY176" fmla="*/ 19603 h 177777"/>
              <a:gd name="connsiteX177" fmla="*/ 91459 w 296971"/>
              <a:gd name="connsiteY177" fmla="*/ 21270 h 177777"/>
              <a:gd name="connsiteX178" fmla="*/ 89392 w 296971"/>
              <a:gd name="connsiteY178" fmla="*/ 25937 h 177777"/>
              <a:gd name="connsiteX179" fmla="*/ 91359 w 296971"/>
              <a:gd name="connsiteY179" fmla="*/ 30137 h 177777"/>
              <a:gd name="connsiteX180" fmla="*/ 98260 w 296971"/>
              <a:gd name="connsiteY180" fmla="*/ 32471 h 177777"/>
              <a:gd name="connsiteX181" fmla="*/ 107528 w 296971"/>
              <a:gd name="connsiteY181" fmla="*/ 36338 h 177777"/>
              <a:gd name="connsiteX182" fmla="*/ 110462 w 296971"/>
              <a:gd name="connsiteY182" fmla="*/ 44139 h 177777"/>
              <a:gd name="connsiteX183" fmla="*/ 108795 w 296971"/>
              <a:gd name="connsiteY183" fmla="*/ 50040 h 177777"/>
              <a:gd name="connsiteX184" fmla="*/ 104128 w 296971"/>
              <a:gd name="connsiteY184" fmla="*/ 54007 h 177777"/>
              <a:gd name="connsiteX185" fmla="*/ 97327 w 296971"/>
              <a:gd name="connsiteY185" fmla="*/ 55407 h 177777"/>
              <a:gd name="connsiteX186" fmla="*/ 88026 w 296971"/>
              <a:gd name="connsiteY186" fmla="*/ 53040 h 177777"/>
              <a:gd name="connsiteX187" fmla="*/ 83192 w 296971"/>
              <a:gd name="connsiteY187" fmla="*/ 46206 h 177777"/>
              <a:gd name="connsiteX188" fmla="*/ 86926 w 296971"/>
              <a:gd name="connsiteY188" fmla="*/ 44606 h 177777"/>
              <a:gd name="connsiteX189" fmla="*/ 90526 w 296971"/>
              <a:gd name="connsiteY189" fmla="*/ 49873 h 177777"/>
              <a:gd name="connsiteX190" fmla="*/ 97193 w 296971"/>
              <a:gd name="connsiteY190" fmla="*/ 51540 h 177777"/>
              <a:gd name="connsiteX191" fmla="*/ 103528 w 296971"/>
              <a:gd name="connsiteY191" fmla="*/ 49573 h 177777"/>
              <a:gd name="connsiteX192" fmla="*/ 105928 w 296971"/>
              <a:gd name="connsiteY192" fmla="*/ 44339 h 177777"/>
              <a:gd name="connsiteX193" fmla="*/ 103861 w 296971"/>
              <a:gd name="connsiteY193" fmla="*/ 39138 h 177777"/>
              <a:gd name="connsiteX194" fmla="*/ 96660 w 296971"/>
              <a:gd name="connsiteY194" fmla="*/ 36471 h 177777"/>
              <a:gd name="connsiteX195" fmla="*/ 87659 w 296971"/>
              <a:gd name="connsiteY195" fmla="*/ 32838 h 177777"/>
              <a:gd name="connsiteX196" fmla="*/ 84792 w 296971"/>
              <a:gd name="connsiteY196" fmla="*/ 26003 h 177777"/>
              <a:gd name="connsiteX197" fmla="*/ 86359 w 296971"/>
              <a:gd name="connsiteY197" fmla="*/ 20669 h 177777"/>
              <a:gd name="connsiteX198" fmla="*/ 90726 w 296971"/>
              <a:gd name="connsiteY198" fmla="*/ 17036 h 177777"/>
              <a:gd name="connsiteX199" fmla="*/ 97060 w 296971"/>
              <a:gd name="connsiteY199" fmla="*/ 15736 h 177777"/>
              <a:gd name="connsiteX200" fmla="*/ 61960 w 296971"/>
              <a:gd name="connsiteY200" fmla="*/ 15736 h 177777"/>
              <a:gd name="connsiteX201" fmla="*/ 70395 w 296971"/>
              <a:gd name="connsiteY201" fmla="*/ 18136 h 177777"/>
              <a:gd name="connsiteX202" fmla="*/ 75862 w 296971"/>
              <a:gd name="connsiteY202" fmla="*/ 24903 h 177777"/>
              <a:gd name="connsiteX203" fmla="*/ 77762 w 296971"/>
              <a:gd name="connsiteY203" fmla="*/ 35205 h 177777"/>
              <a:gd name="connsiteX204" fmla="*/ 77762 w 296971"/>
              <a:gd name="connsiteY204" fmla="*/ 36271 h 177777"/>
              <a:gd name="connsiteX205" fmla="*/ 50492 w 296971"/>
              <a:gd name="connsiteY205" fmla="*/ 36271 h 177777"/>
              <a:gd name="connsiteX206" fmla="*/ 54026 w 296971"/>
              <a:gd name="connsiteY206" fmla="*/ 47473 h 177777"/>
              <a:gd name="connsiteX207" fmla="*/ 63227 w 296971"/>
              <a:gd name="connsiteY207" fmla="*/ 51473 h 177777"/>
              <a:gd name="connsiteX208" fmla="*/ 69428 w 296971"/>
              <a:gd name="connsiteY208" fmla="*/ 49840 h 177777"/>
              <a:gd name="connsiteX209" fmla="*/ 73162 w 296971"/>
              <a:gd name="connsiteY209" fmla="*/ 44539 h 177777"/>
              <a:gd name="connsiteX210" fmla="*/ 77029 w 296971"/>
              <a:gd name="connsiteY210" fmla="*/ 46339 h 177777"/>
              <a:gd name="connsiteX211" fmla="*/ 63227 w 296971"/>
              <a:gd name="connsiteY211" fmla="*/ 55407 h 177777"/>
              <a:gd name="connsiteX212" fmla="*/ 54026 w 296971"/>
              <a:gd name="connsiteY212" fmla="*/ 52973 h 177777"/>
              <a:gd name="connsiteX213" fmla="*/ 47959 w 296971"/>
              <a:gd name="connsiteY213" fmla="*/ 46073 h 177777"/>
              <a:gd name="connsiteX214" fmla="*/ 45825 w 296971"/>
              <a:gd name="connsiteY214" fmla="*/ 35605 h 177777"/>
              <a:gd name="connsiteX215" fmla="*/ 47892 w 296971"/>
              <a:gd name="connsiteY215" fmla="*/ 25237 h 177777"/>
              <a:gd name="connsiteX216" fmla="*/ 53626 w 296971"/>
              <a:gd name="connsiteY216" fmla="*/ 18236 h 177777"/>
              <a:gd name="connsiteX217" fmla="*/ 61960 w 296971"/>
              <a:gd name="connsiteY217" fmla="*/ 15736 h 177777"/>
              <a:gd name="connsiteX218" fmla="*/ 4868 w 296971"/>
              <a:gd name="connsiteY218" fmla="*/ 6601 h 177777"/>
              <a:gd name="connsiteX219" fmla="*/ 4868 w 296971"/>
              <a:gd name="connsiteY219" fmla="*/ 50273 h 177777"/>
              <a:gd name="connsiteX220" fmla="*/ 15936 w 296971"/>
              <a:gd name="connsiteY220" fmla="*/ 50273 h 177777"/>
              <a:gd name="connsiteX221" fmla="*/ 26070 w 296971"/>
              <a:gd name="connsiteY221" fmla="*/ 47573 h 177777"/>
              <a:gd name="connsiteX222" fmla="*/ 32438 w 296971"/>
              <a:gd name="connsiteY222" fmla="*/ 39939 h 177777"/>
              <a:gd name="connsiteX223" fmla="*/ 34605 w 296971"/>
              <a:gd name="connsiteY223" fmla="*/ 28470 h 177777"/>
              <a:gd name="connsiteX224" fmla="*/ 32438 w 296971"/>
              <a:gd name="connsiteY224" fmla="*/ 16936 h 177777"/>
              <a:gd name="connsiteX225" fmla="*/ 26070 w 296971"/>
              <a:gd name="connsiteY225" fmla="*/ 9301 h 177777"/>
              <a:gd name="connsiteX226" fmla="*/ 15936 w 296971"/>
              <a:gd name="connsiteY226" fmla="*/ 6601 h 177777"/>
              <a:gd name="connsiteX227" fmla="*/ 116901 w 296971"/>
              <a:gd name="connsiteY227" fmla="*/ 2801 h 177777"/>
              <a:gd name="connsiteX228" fmla="*/ 119401 w 296971"/>
              <a:gd name="connsiteY228" fmla="*/ 3734 h 177777"/>
              <a:gd name="connsiteX229" fmla="*/ 120301 w 296971"/>
              <a:gd name="connsiteY229" fmla="*/ 6201 h 177777"/>
              <a:gd name="connsiteX230" fmla="*/ 119401 w 296971"/>
              <a:gd name="connsiteY230" fmla="*/ 8701 h 177777"/>
              <a:gd name="connsiteX231" fmla="*/ 116901 w 296971"/>
              <a:gd name="connsiteY231" fmla="*/ 9601 h 177777"/>
              <a:gd name="connsiteX232" fmla="*/ 114434 w 296971"/>
              <a:gd name="connsiteY232" fmla="*/ 8701 h 177777"/>
              <a:gd name="connsiteX233" fmla="*/ 113500 w 296971"/>
              <a:gd name="connsiteY233" fmla="*/ 6201 h 177777"/>
              <a:gd name="connsiteX234" fmla="*/ 114434 w 296971"/>
              <a:gd name="connsiteY234" fmla="*/ 3734 h 177777"/>
              <a:gd name="connsiteX235" fmla="*/ 116901 w 296971"/>
              <a:gd name="connsiteY235" fmla="*/ 2801 h 177777"/>
              <a:gd name="connsiteX236" fmla="*/ 0 w 296971"/>
              <a:gd name="connsiteY236" fmla="*/ 2200 h 177777"/>
              <a:gd name="connsiteX237" fmla="*/ 16536 w 296971"/>
              <a:gd name="connsiteY237" fmla="*/ 2200 h 177777"/>
              <a:gd name="connsiteX238" fmla="*/ 28804 w 296971"/>
              <a:gd name="connsiteY238" fmla="*/ 5434 h 177777"/>
              <a:gd name="connsiteX239" fmla="*/ 36772 w 296971"/>
              <a:gd name="connsiteY239" fmla="*/ 14602 h 177777"/>
              <a:gd name="connsiteX240" fmla="*/ 39539 w 296971"/>
              <a:gd name="connsiteY240" fmla="*/ 28470 h 177777"/>
              <a:gd name="connsiteX241" fmla="*/ 36772 w 296971"/>
              <a:gd name="connsiteY241" fmla="*/ 42272 h 177777"/>
              <a:gd name="connsiteX242" fmla="*/ 28804 w 296971"/>
              <a:gd name="connsiteY242" fmla="*/ 51440 h 177777"/>
              <a:gd name="connsiteX243" fmla="*/ 16536 w 296971"/>
              <a:gd name="connsiteY243" fmla="*/ 54674 h 177777"/>
              <a:gd name="connsiteX244" fmla="*/ 0 w 296971"/>
              <a:gd name="connsiteY244" fmla="*/ 54674 h 177777"/>
              <a:gd name="connsiteX245" fmla="*/ 228334 w 296971"/>
              <a:gd name="connsiteY245" fmla="*/ 0 h 177777"/>
              <a:gd name="connsiteX246" fmla="*/ 232934 w 296971"/>
              <a:gd name="connsiteY246" fmla="*/ 0 h 177777"/>
              <a:gd name="connsiteX247" fmla="*/ 232934 w 296971"/>
              <a:gd name="connsiteY247" fmla="*/ 23603 h 177777"/>
              <a:gd name="connsiteX248" fmla="*/ 238068 w 296971"/>
              <a:gd name="connsiteY248" fmla="*/ 17802 h 177777"/>
              <a:gd name="connsiteX249" fmla="*/ 245536 w 296971"/>
              <a:gd name="connsiteY249" fmla="*/ 15736 h 177777"/>
              <a:gd name="connsiteX250" fmla="*/ 253604 w 296971"/>
              <a:gd name="connsiteY250" fmla="*/ 18236 h 177777"/>
              <a:gd name="connsiteX251" fmla="*/ 259104 w 296971"/>
              <a:gd name="connsiteY251" fmla="*/ 25270 h 177777"/>
              <a:gd name="connsiteX252" fmla="*/ 261071 w 296971"/>
              <a:gd name="connsiteY252" fmla="*/ 35605 h 177777"/>
              <a:gd name="connsiteX253" fmla="*/ 259104 w 296971"/>
              <a:gd name="connsiteY253" fmla="*/ 45906 h 177777"/>
              <a:gd name="connsiteX254" fmla="*/ 253604 w 296971"/>
              <a:gd name="connsiteY254" fmla="*/ 52907 h 177777"/>
              <a:gd name="connsiteX255" fmla="*/ 245536 w 296971"/>
              <a:gd name="connsiteY255" fmla="*/ 55407 h 177777"/>
              <a:gd name="connsiteX256" fmla="*/ 237702 w 296971"/>
              <a:gd name="connsiteY256" fmla="*/ 53107 h 177777"/>
              <a:gd name="connsiteX257" fmla="*/ 232534 w 296971"/>
              <a:gd name="connsiteY257" fmla="*/ 46673 h 177777"/>
              <a:gd name="connsiteX258" fmla="*/ 232134 w 296971"/>
              <a:gd name="connsiteY258" fmla="*/ 54674 h 177777"/>
              <a:gd name="connsiteX259" fmla="*/ 228134 w 296971"/>
              <a:gd name="connsiteY259" fmla="*/ 54674 h 177777"/>
              <a:gd name="connsiteX260" fmla="*/ 228334 w 296971"/>
              <a:gd name="connsiteY260" fmla="*/ 45606 h 1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296971" h="177777">
                <a:moveTo>
                  <a:pt x="1677" y="126342"/>
                </a:moveTo>
                <a:lnTo>
                  <a:pt x="9992" y="126342"/>
                </a:lnTo>
                <a:lnTo>
                  <a:pt x="9992" y="176748"/>
                </a:lnTo>
                <a:lnTo>
                  <a:pt x="1677" y="176748"/>
                </a:lnTo>
                <a:close/>
                <a:moveTo>
                  <a:pt x="240230" y="108082"/>
                </a:moveTo>
                <a:lnTo>
                  <a:pt x="249060" y="108082"/>
                </a:lnTo>
                <a:lnTo>
                  <a:pt x="249060" y="176748"/>
                </a:lnTo>
                <a:lnTo>
                  <a:pt x="240230" y="176748"/>
                </a:lnTo>
                <a:close/>
                <a:moveTo>
                  <a:pt x="213522" y="108082"/>
                </a:moveTo>
                <a:lnTo>
                  <a:pt x="222266" y="108082"/>
                </a:lnTo>
                <a:lnTo>
                  <a:pt x="222266" y="159774"/>
                </a:lnTo>
                <a:cubicBezTo>
                  <a:pt x="222266" y="165432"/>
                  <a:pt x="220695" y="169847"/>
                  <a:pt x="217551" y="173019"/>
                </a:cubicBezTo>
                <a:cubicBezTo>
                  <a:pt x="214408" y="176191"/>
                  <a:pt x="210008" y="177777"/>
                  <a:pt x="204350" y="177777"/>
                </a:cubicBezTo>
                <a:cubicBezTo>
                  <a:pt x="199721" y="177777"/>
                  <a:pt x="195992" y="176805"/>
                  <a:pt x="193163" y="174862"/>
                </a:cubicBezTo>
                <a:cubicBezTo>
                  <a:pt x="190334" y="172919"/>
                  <a:pt x="188433" y="170119"/>
                  <a:pt x="187462" y="166461"/>
                </a:cubicBezTo>
                <a:lnTo>
                  <a:pt x="194234" y="163289"/>
                </a:lnTo>
                <a:cubicBezTo>
                  <a:pt x="194920" y="165918"/>
                  <a:pt x="196034" y="167790"/>
                  <a:pt x="197577" y="168904"/>
                </a:cubicBezTo>
                <a:cubicBezTo>
                  <a:pt x="199120" y="170019"/>
                  <a:pt x="201206" y="170576"/>
                  <a:pt x="203835" y="170576"/>
                </a:cubicBezTo>
                <a:cubicBezTo>
                  <a:pt x="206979" y="170576"/>
                  <a:pt x="209379" y="169676"/>
                  <a:pt x="211036" y="167875"/>
                </a:cubicBezTo>
                <a:cubicBezTo>
                  <a:pt x="212694" y="166075"/>
                  <a:pt x="213522" y="163518"/>
                  <a:pt x="213522" y="160203"/>
                </a:cubicBezTo>
                <a:close/>
                <a:moveTo>
                  <a:pt x="144295" y="108082"/>
                </a:moveTo>
                <a:lnTo>
                  <a:pt x="183985" y="108082"/>
                </a:lnTo>
                <a:lnTo>
                  <a:pt x="183985" y="115712"/>
                </a:lnTo>
                <a:lnTo>
                  <a:pt x="153124" y="115712"/>
                </a:lnTo>
                <a:lnTo>
                  <a:pt x="153124" y="136886"/>
                </a:lnTo>
                <a:lnTo>
                  <a:pt x="182014" y="136886"/>
                </a:lnTo>
                <a:lnTo>
                  <a:pt x="182014" y="144515"/>
                </a:lnTo>
                <a:lnTo>
                  <a:pt x="153124" y="144515"/>
                </a:lnTo>
                <a:lnTo>
                  <a:pt x="153124" y="169118"/>
                </a:lnTo>
                <a:lnTo>
                  <a:pt x="183985" y="169118"/>
                </a:lnTo>
                <a:lnTo>
                  <a:pt x="183985" y="176748"/>
                </a:lnTo>
                <a:lnTo>
                  <a:pt x="144295" y="176748"/>
                </a:lnTo>
                <a:close/>
                <a:moveTo>
                  <a:pt x="77620" y="108082"/>
                </a:moveTo>
                <a:lnTo>
                  <a:pt x="86449" y="108082"/>
                </a:lnTo>
                <a:lnTo>
                  <a:pt x="86449" y="136972"/>
                </a:lnTo>
                <a:lnTo>
                  <a:pt x="121082" y="136972"/>
                </a:lnTo>
                <a:lnTo>
                  <a:pt x="121082" y="108082"/>
                </a:lnTo>
                <a:lnTo>
                  <a:pt x="129912" y="108082"/>
                </a:lnTo>
                <a:lnTo>
                  <a:pt x="129912" y="176748"/>
                </a:lnTo>
                <a:lnTo>
                  <a:pt x="121082" y="176748"/>
                </a:lnTo>
                <a:lnTo>
                  <a:pt x="121082" y="144515"/>
                </a:lnTo>
                <a:lnTo>
                  <a:pt x="86449" y="144515"/>
                </a:lnTo>
                <a:lnTo>
                  <a:pt x="86449" y="176748"/>
                </a:lnTo>
                <a:lnTo>
                  <a:pt x="77620" y="176748"/>
                </a:lnTo>
                <a:close/>
                <a:moveTo>
                  <a:pt x="5877" y="107825"/>
                </a:moveTo>
                <a:cubicBezTo>
                  <a:pt x="7535" y="107825"/>
                  <a:pt x="8849" y="108325"/>
                  <a:pt x="9821" y="109325"/>
                </a:cubicBezTo>
                <a:cubicBezTo>
                  <a:pt x="10792" y="110325"/>
                  <a:pt x="11278" y="111654"/>
                  <a:pt x="11278" y="113311"/>
                </a:cubicBezTo>
                <a:cubicBezTo>
                  <a:pt x="11278" y="114969"/>
                  <a:pt x="10792" y="116283"/>
                  <a:pt x="9821" y="117255"/>
                </a:cubicBezTo>
                <a:cubicBezTo>
                  <a:pt x="8849" y="118226"/>
                  <a:pt x="7535" y="118712"/>
                  <a:pt x="5877" y="118712"/>
                </a:cubicBezTo>
                <a:cubicBezTo>
                  <a:pt x="4220" y="118712"/>
                  <a:pt x="2891" y="118226"/>
                  <a:pt x="1891" y="117255"/>
                </a:cubicBezTo>
                <a:cubicBezTo>
                  <a:pt x="891" y="116283"/>
                  <a:pt x="391" y="114969"/>
                  <a:pt x="391" y="113311"/>
                </a:cubicBezTo>
                <a:cubicBezTo>
                  <a:pt x="391" y="111654"/>
                  <a:pt x="891" y="110325"/>
                  <a:pt x="1891" y="109325"/>
                </a:cubicBezTo>
                <a:cubicBezTo>
                  <a:pt x="2891" y="108325"/>
                  <a:pt x="4220" y="107825"/>
                  <a:pt x="5877" y="107825"/>
                </a:cubicBezTo>
                <a:close/>
                <a:moveTo>
                  <a:pt x="41729" y="107053"/>
                </a:moveTo>
                <a:cubicBezTo>
                  <a:pt x="47216" y="107053"/>
                  <a:pt x="51831" y="108211"/>
                  <a:pt x="55574" y="110525"/>
                </a:cubicBezTo>
                <a:cubicBezTo>
                  <a:pt x="59317" y="112840"/>
                  <a:pt x="61875" y="116140"/>
                  <a:pt x="63246" y="120427"/>
                </a:cubicBezTo>
                <a:lnTo>
                  <a:pt x="56045" y="123770"/>
                </a:lnTo>
                <a:cubicBezTo>
                  <a:pt x="53931" y="117712"/>
                  <a:pt x="49216" y="114683"/>
                  <a:pt x="41901" y="114683"/>
                </a:cubicBezTo>
                <a:cubicBezTo>
                  <a:pt x="37557" y="114683"/>
                  <a:pt x="34271" y="115597"/>
                  <a:pt x="32042" y="117426"/>
                </a:cubicBezTo>
                <a:cubicBezTo>
                  <a:pt x="29814" y="119255"/>
                  <a:pt x="28699" y="121912"/>
                  <a:pt x="28699" y="125399"/>
                </a:cubicBezTo>
                <a:cubicBezTo>
                  <a:pt x="28699" y="127570"/>
                  <a:pt x="29156" y="129356"/>
                  <a:pt x="30071" y="130756"/>
                </a:cubicBezTo>
                <a:cubicBezTo>
                  <a:pt x="30985" y="132157"/>
                  <a:pt x="32485" y="133357"/>
                  <a:pt x="34571" y="134357"/>
                </a:cubicBezTo>
                <a:cubicBezTo>
                  <a:pt x="36657" y="135357"/>
                  <a:pt x="39558" y="136257"/>
                  <a:pt x="43272" y="137057"/>
                </a:cubicBezTo>
                <a:cubicBezTo>
                  <a:pt x="50873" y="138657"/>
                  <a:pt x="56331" y="141072"/>
                  <a:pt x="59646" y="144301"/>
                </a:cubicBezTo>
                <a:cubicBezTo>
                  <a:pt x="62961" y="147530"/>
                  <a:pt x="64618" y="152002"/>
                  <a:pt x="64618" y="157717"/>
                </a:cubicBezTo>
                <a:cubicBezTo>
                  <a:pt x="64618" y="161603"/>
                  <a:pt x="63632" y="165075"/>
                  <a:pt x="61660" y="168133"/>
                </a:cubicBezTo>
                <a:cubicBezTo>
                  <a:pt x="59689" y="171190"/>
                  <a:pt x="56931" y="173562"/>
                  <a:pt x="53388" y="175248"/>
                </a:cubicBezTo>
                <a:cubicBezTo>
                  <a:pt x="49845" y="176934"/>
                  <a:pt x="45787" y="177777"/>
                  <a:pt x="41215" y="177777"/>
                </a:cubicBezTo>
                <a:cubicBezTo>
                  <a:pt x="35157" y="177777"/>
                  <a:pt x="30056" y="176462"/>
                  <a:pt x="25913" y="173833"/>
                </a:cubicBezTo>
                <a:cubicBezTo>
                  <a:pt x="21770" y="171204"/>
                  <a:pt x="18927" y="167490"/>
                  <a:pt x="17383" y="162689"/>
                </a:cubicBezTo>
                <a:lnTo>
                  <a:pt x="24584" y="159260"/>
                </a:lnTo>
                <a:cubicBezTo>
                  <a:pt x="25785" y="162803"/>
                  <a:pt x="27799" y="165504"/>
                  <a:pt x="30628" y="167361"/>
                </a:cubicBezTo>
                <a:cubicBezTo>
                  <a:pt x="33457" y="169218"/>
                  <a:pt x="36986" y="170147"/>
                  <a:pt x="41215" y="170147"/>
                </a:cubicBezTo>
                <a:cubicBezTo>
                  <a:pt x="45787" y="170147"/>
                  <a:pt x="49359" y="169061"/>
                  <a:pt x="51931" y="166890"/>
                </a:cubicBezTo>
                <a:cubicBezTo>
                  <a:pt x="54502" y="164718"/>
                  <a:pt x="55788" y="161717"/>
                  <a:pt x="55788" y="157888"/>
                </a:cubicBezTo>
                <a:cubicBezTo>
                  <a:pt x="55788" y="155488"/>
                  <a:pt x="55288" y="153488"/>
                  <a:pt x="54288" y="151888"/>
                </a:cubicBezTo>
                <a:cubicBezTo>
                  <a:pt x="53288" y="150287"/>
                  <a:pt x="51631" y="148916"/>
                  <a:pt x="49316" y="147773"/>
                </a:cubicBezTo>
                <a:cubicBezTo>
                  <a:pt x="47001" y="146630"/>
                  <a:pt x="43844" y="145630"/>
                  <a:pt x="39843" y="144772"/>
                </a:cubicBezTo>
                <a:cubicBezTo>
                  <a:pt x="32871" y="143287"/>
                  <a:pt x="27785" y="141015"/>
                  <a:pt x="24584" y="137957"/>
                </a:cubicBezTo>
                <a:cubicBezTo>
                  <a:pt x="21384" y="134900"/>
                  <a:pt x="19784" y="130828"/>
                  <a:pt x="19784" y="125742"/>
                </a:cubicBezTo>
                <a:cubicBezTo>
                  <a:pt x="19784" y="122027"/>
                  <a:pt x="20670" y="118755"/>
                  <a:pt x="22441" y="115926"/>
                </a:cubicBezTo>
                <a:cubicBezTo>
                  <a:pt x="24213" y="113097"/>
                  <a:pt x="26742" y="110911"/>
                  <a:pt x="30028" y="109368"/>
                </a:cubicBezTo>
                <a:cubicBezTo>
                  <a:pt x="33314" y="107825"/>
                  <a:pt x="37215" y="107053"/>
                  <a:pt x="41729" y="107053"/>
                </a:cubicBezTo>
                <a:close/>
                <a:moveTo>
                  <a:pt x="244602" y="19669"/>
                </a:moveTo>
                <a:cubicBezTo>
                  <a:pt x="242291" y="19669"/>
                  <a:pt x="240257" y="20325"/>
                  <a:pt x="238502" y="21636"/>
                </a:cubicBezTo>
                <a:cubicBezTo>
                  <a:pt x="236746" y="22948"/>
                  <a:pt x="235379" y="24814"/>
                  <a:pt x="234401" y="27237"/>
                </a:cubicBezTo>
                <a:cubicBezTo>
                  <a:pt x="233423" y="29659"/>
                  <a:pt x="232934" y="32449"/>
                  <a:pt x="232934" y="35605"/>
                </a:cubicBezTo>
                <a:cubicBezTo>
                  <a:pt x="232934" y="38716"/>
                  <a:pt x="233423" y="41472"/>
                  <a:pt x="234401" y="43872"/>
                </a:cubicBezTo>
                <a:cubicBezTo>
                  <a:pt x="235379" y="46273"/>
                  <a:pt x="236757" y="48140"/>
                  <a:pt x="238535" y="49473"/>
                </a:cubicBezTo>
                <a:cubicBezTo>
                  <a:pt x="240313" y="50807"/>
                  <a:pt x="242335" y="51473"/>
                  <a:pt x="244602" y="51473"/>
                </a:cubicBezTo>
                <a:cubicBezTo>
                  <a:pt x="246914" y="51473"/>
                  <a:pt x="248958" y="50807"/>
                  <a:pt x="250736" y="49473"/>
                </a:cubicBezTo>
                <a:cubicBezTo>
                  <a:pt x="252514" y="48140"/>
                  <a:pt x="253904" y="46273"/>
                  <a:pt x="254904" y="43872"/>
                </a:cubicBezTo>
                <a:cubicBezTo>
                  <a:pt x="255904" y="41472"/>
                  <a:pt x="256404" y="38716"/>
                  <a:pt x="256404" y="35605"/>
                </a:cubicBezTo>
                <a:cubicBezTo>
                  <a:pt x="256404" y="32449"/>
                  <a:pt x="255904" y="29671"/>
                  <a:pt x="254904" y="27270"/>
                </a:cubicBezTo>
                <a:cubicBezTo>
                  <a:pt x="253904" y="24870"/>
                  <a:pt x="252514" y="23003"/>
                  <a:pt x="250736" y="21670"/>
                </a:cubicBezTo>
                <a:cubicBezTo>
                  <a:pt x="248958" y="20336"/>
                  <a:pt x="246914" y="19669"/>
                  <a:pt x="244602" y="19669"/>
                </a:cubicBezTo>
                <a:close/>
                <a:moveTo>
                  <a:pt x="147819" y="19669"/>
                </a:moveTo>
                <a:cubicBezTo>
                  <a:pt x="145552" y="19669"/>
                  <a:pt x="143541" y="20325"/>
                  <a:pt x="141785" y="21636"/>
                </a:cubicBezTo>
                <a:cubicBezTo>
                  <a:pt x="140029" y="22948"/>
                  <a:pt x="138662" y="24803"/>
                  <a:pt x="137684" y="27204"/>
                </a:cubicBezTo>
                <a:cubicBezTo>
                  <a:pt x="136706" y="29604"/>
                  <a:pt x="136217" y="32360"/>
                  <a:pt x="136217" y="35471"/>
                </a:cubicBezTo>
                <a:cubicBezTo>
                  <a:pt x="136217" y="38538"/>
                  <a:pt x="136706" y="41261"/>
                  <a:pt x="137684" y="43639"/>
                </a:cubicBezTo>
                <a:cubicBezTo>
                  <a:pt x="138662" y="46017"/>
                  <a:pt x="140029" y="47873"/>
                  <a:pt x="141785" y="49206"/>
                </a:cubicBezTo>
                <a:cubicBezTo>
                  <a:pt x="143541" y="50540"/>
                  <a:pt x="145552" y="51207"/>
                  <a:pt x="147819" y="51207"/>
                </a:cubicBezTo>
                <a:cubicBezTo>
                  <a:pt x="150086" y="51207"/>
                  <a:pt x="152108" y="50540"/>
                  <a:pt x="153886" y="49206"/>
                </a:cubicBezTo>
                <a:cubicBezTo>
                  <a:pt x="155664" y="47873"/>
                  <a:pt x="157042" y="46017"/>
                  <a:pt x="158020" y="43639"/>
                </a:cubicBezTo>
                <a:cubicBezTo>
                  <a:pt x="158998" y="41261"/>
                  <a:pt x="159487" y="38538"/>
                  <a:pt x="159487" y="35471"/>
                </a:cubicBezTo>
                <a:cubicBezTo>
                  <a:pt x="159487" y="32360"/>
                  <a:pt x="158998" y="29604"/>
                  <a:pt x="158020" y="27204"/>
                </a:cubicBezTo>
                <a:cubicBezTo>
                  <a:pt x="157042" y="24803"/>
                  <a:pt x="155675" y="22948"/>
                  <a:pt x="153920" y="21636"/>
                </a:cubicBezTo>
                <a:cubicBezTo>
                  <a:pt x="152164" y="20325"/>
                  <a:pt x="150130" y="19669"/>
                  <a:pt x="147819" y="19669"/>
                </a:cubicBezTo>
                <a:close/>
                <a:moveTo>
                  <a:pt x="61960" y="19669"/>
                </a:moveTo>
                <a:cubicBezTo>
                  <a:pt x="58938" y="19669"/>
                  <a:pt x="56404" y="20825"/>
                  <a:pt x="54360" y="23136"/>
                </a:cubicBezTo>
                <a:cubicBezTo>
                  <a:pt x="52315" y="25448"/>
                  <a:pt x="51070" y="28559"/>
                  <a:pt x="50626" y="32471"/>
                </a:cubicBezTo>
                <a:lnTo>
                  <a:pt x="73095" y="32471"/>
                </a:lnTo>
                <a:cubicBezTo>
                  <a:pt x="72740" y="28337"/>
                  <a:pt x="71617" y="25170"/>
                  <a:pt x="69728" y="22970"/>
                </a:cubicBezTo>
                <a:cubicBezTo>
                  <a:pt x="67839" y="20769"/>
                  <a:pt x="65250" y="19669"/>
                  <a:pt x="61960" y="19669"/>
                </a:cubicBezTo>
                <a:close/>
                <a:moveTo>
                  <a:pt x="263100" y="16469"/>
                </a:moveTo>
                <a:lnTo>
                  <a:pt x="268234" y="16469"/>
                </a:lnTo>
                <a:lnTo>
                  <a:pt x="280169" y="49540"/>
                </a:lnTo>
                <a:lnTo>
                  <a:pt x="292104" y="16469"/>
                </a:lnTo>
                <a:lnTo>
                  <a:pt x="296971" y="16469"/>
                </a:lnTo>
                <a:lnTo>
                  <a:pt x="276768" y="68875"/>
                </a:lnTo>
                <a:lnTo>
                  <a:pt x="271768" y="68875"/>
                </a:lnTo>
                <a:lnTo>
                  <a:pt x="278035" y="54674"/>
                </a:lnTo>
                <a:close/>
                <a:moveTo>
                  <a:pt x="114567" y="16469"/>
                </a:moveTo>
                <a:lnTo>
                  <a:pt x="119234" y="16469"/>
                </a:lnTo>
                <a:lnTo>
                  <a:pt x="119234" y="54674"/>
                </a:lnTo>
                <a:lnTo>
                  <a:pt x="114567" y="54674"/>
                </a:lnTo>
                <a:close/>
                <a:moveTo>
                  <a:pt x="189119" y="15736"/>
                </a:moveTo>
                <a:cubicBezTo>
                  <a:pt x="193164" y="15736"/>
                  <a:pt x="196309" y="16902"/>
                  <a:pt x="198554" y="19236"/>
                </a:cubicBezTo>
                <a:cubicBezTo>
                  <a:pt x="200798" y="21570"/>
                  <a:pt x="201921" y="24870"/>
                  <a:pt x="201921" y="29137"/>
                </a:cubicBezTo>
                <a:lnTo>
                  <a:pt x="201921" y="54674"/>
                </a:lnTo>
                <a:lnTo>
                  <a:pt x="197387" y="54674"/>
                </a:lnTo>
                <a:lnTo>
                  <a:pt x="197387" y="29871"/>
                </a:lnTo>
                <a:cubicBezTo>
                  <a:pt x="197387" y="26403"/>
                  <a:pt x="196598" y="23859"/>
                  <a:pt x="195020" y="22236"/>
                </a:cubicBezTo>
                <a:cubicBezTo>
                  <a:pt x="193442" y="20614"/>
                  <a:pt x="191053" y="19803"/>
                  <a:pt x="187852" y="19803"/>
                </a:cubicBezTo>
                <a:cubicBezTo>
                  <a:pt x="185452" y="19803"/>
                  <a:pt x="183341" y="20381"/>
                  <a:pt x="181518" y="21536"/>
                </a:cubicBezTo>
                <a:cubicBezTo>
                  <a:pt x="179696" y="22692"/>
                  <a:pt x="178285" y="24314"/>
                  <a:pt x="177284" y="26403"/>
                </a:cubicBezTo>
                <a:cubicBezTo>
                  <a:pt x="176284" y="28493"/>
                  <a:pt x="175784" y="30915"/>
                  <a:pt x="175784" y="33671"/>
                </a:cubicBezTo>
                <a:lnTo>
                  <a:pt x="175784" y="54674"/>
                </a:lnTo>
                <a:lnTo>
                  <a:pt x="171184" y="54674"/>
                </a:lnTo>
                <a:lnTo>
                  <a:pt x="171184" y="25470"/>
                </a:lnTo>
                <a:cubicBezTo>
                  <a:pt x="171184" y="22136"/>
                  <a:pt x="171095" y="19136"/>
                  <a:pt x="170917" y="16469"/>
                </a:cubicBezTo>
                <a:lnTo>
                  <a:pt x="174917" y="16469"/>
                </a:lnTo>
                <a:cubicBezTo>
                  <a:pt x="175095" y="17625"/>
                  <a:pt x="175251" y="20180"/>
                  <a:pt x="175384" y="24137"/>
                </a:cubicBezTo>
                <a:cubicBezTo>
                  <a:pt x="176673" y="21336"/>
                  <a:pt x="178485" y="19236"/>
                  <a:pt x="180818" y="17836"/>
                </a:cubicBezTo>
                <a:cubicBezTo>
                  <a:pt x="183152" y="16436"/>
                  <a:pt x="185919" y="15736"/>
                  <a:pt x="189119" y="15736"/>
                </a:cubicBezTo>
                <a:close/>
                <a:moveTo>
                  <a:pt x="146952" y="15736"/>
                </a:moveTo>
                <a:cubicBezTo>
                  <a:pt x="149886" y="15736"/>
                  <a:pt x="152453" y="16480"/>
                  <a:pt x="154653" y="17969"/>
                </a:cubicBezTo>
                <a:cubicBezTo>
                  <a:pt x="156853" y="19458"/>
                  <a:pt x="158554" y="21581"/>
                  <a:pt x="159754" y="24337"/>
                </a:cubicBezTo>
                <a:cubicBezTo>
                  <a:pt x="159931" y="20469"/>
                  <a:pt x="160087" y="17847"/>
                  <a:pt x="160220" y="16469"/>
                </a:cubicBezTo>
                <a:lnTo>
                  <a:pt x="164288" y="16469"/>
                </a:lnTo>
                <a:cubicBezTo>
                  <a:pt x="164110" y="19225"/>
                  <a:pt x="164021" y="22225"/>
                  <a:pt x="164021" y="25470"/>
                </a:cubicBezTo>
                <a:lnTo>
                  <a:pt x="164021" y="52940"/>
                </a:lnTo>
                <a:cubicBezTo>
                  <a:pt x="164021" y="58274"/>
                  <a:pt x="162610" y="62397"/>
                  <a:pt x="159787" y="65308"/>
                </a:cubicBezTo>
                <a:cubicBezTo>
                  <a:pt x="156964" y="68220"/>
                  <a:pt x="152931" y="69676"/>
                  <a:pt x="147685" y="69676"/>
                </a:cubicBezTo>
                <a:cubicBezTo>
                  <a:pt x="143552" y="69676"/>
                  <a:pt x="140107" y="68909"/>
                  <a:pt x="137351" y="67375"/>
                </a:cubicBezTo>
                <a:cubicBezTo>
                  <a:pt x="134595" y="65842"/>
                  <a:pt x="132773" y="63741"/>
                  <a:pt x="131884" y="61074"/>
                </a:cubicBezTo>
                <a:lnTo>
                  <a:pt x="135751" y="59274"/>
                </a:lnTo>
                <a:cubicBezTo>
                  <a:pt x="136417" y="61319"/>
                  <a:pt x="137751" y="62897"/>
                  <a:pt x="139751" y="64008"/>
                </a:cubicBezTo>
                <a:cubicBezTo>
                  <a:pt x="141751" y="65119"/>
                  <a:pt x="144330" y="65675"/>
                  <a:pt x="147485" y="65675"/>
                </a:cubicBezTo>
                <a:cubicBezTo>
                  <a:pt x="151397" y="65675"/>
                  <a:pt x="154375" y="64619"/>
                  <a:pt x="156420" y="62508"/>
                </a:cubicBezTo>
                <a:cubicBezTo>
                  <a:pt x="158465" y="60397"/>
                  <a:pt x="159487" y="57296"/>
                  <a:pt x="159487" y="53207"/>
                </a:cubicBezTo>
                <a:lnTo>
                  <a:pt x="159487" y="47139"/>
                </a:lnTo>
                <a:cubicBezTo>
                  <a:pt x="158242" y="49718"/>
                  <a:pt x="156553" y="51696"/>
                  <a:pt x="154420" y="53073"/>
                </a:cubicBezTo>
                <a:cubicBezTo>
                  <a:pt x="152286" y="54451"/>
                  <a:pt x="149797" y="55140"/>
                  <a:pt x="146952" y="55140"/>
                </a:cubicBezTo>
                <a:cubicBezTo>
                  <a:pt x="143974" y="55140"/>
                  <a:pt x="141318" y="54318"/>
                  <a:pt x="138984" y="52673"/>
                </a:cubicBezTo>
                <a:cubicBezTo>
                  <a:pt x="136651" y="51029"/>
                  <a:pt x="134828" y="48717"/>
                  <a:pt x="133517" y="45739"/>
                </a:cubicBezTo>
                <a:cubicBezTo>
                  <a:pt x="132206" y="42761"/>
                  <a:pt x="131550" y="39338"/>
                  <a:pt x="131550" y="35471"/>
                </a:cubicBezTo>
                <a:cubicBezTo>
                  <a:pt x="131550" y="31604"/>
                  <a:pt x="132206" y="28170"/>
                  <a:pt x="133517" y="25170"/>
                </a:cubicBezTo>
                <a:cubicBezTo>
                  <a:pt x="134828" y="22170"/>
                  <a:pt x="136651" y="19847"/>
                  <a:pt x="138984" y="18202"/>
                </a:cubicBezTo>
                <a:cubicBezTo>
                  <a:pt x="141318" y="16558"/>
                  <a:pt x="143974" y="15736"/>
                  <a:pt x="146952" y="15736"/>
                </a:cubicBezTo>
                <a:close/>
                <a:moveTo>
                  <a:pt x="97060" y="15736"/>
                </a:moveTo>
                <a:cubicBezTo>
                  <a:pt x="100305" y="15736"/>
                  <a:pt x="103016" y="16424"/>
                  <a:pt x="105194" y="17802"/>
                </a:cubicBezTo>
                <a:cubicBezTo>
                  <a:pt x="107373" y="19180"/>
                  <a:pt x="108750" y="21069"/>
                  <a:pt x="109328" y="23470"/>
                </a:cubicBezTo>
                <a:lnTo>
                  <a:pt x="105595" y="25137"/>
                </a:lnTo>
                <a:cubicBezTo>
                  <a:pt x="105106" y="23270"/>
                  <a:pt x="104183" y="21881"/>
                  <a:pt x="102828" y="20969"/>
                </a:cubicBezTo>
                <a:cubicBezTo>
                  <a:pt x="101472" y="20058"/>
                  <a:pt x="99594" y="19603"/>
                  <a:pt x="97193" y="19603"/>
                </a:cubicBezTo>
                <a:cubicBezTo>
                  <a:pt x="94749" y="19603"/>
                  <a:pt x="92837" y="20158"/>
                  <a:pt x="91459" y="21270"/>
                </a:cubicBezTo>
                <a:cubicBezTo>
                  <a:pt x="90081" y="22381"/>
                  <a:pt x="89392" y="23937"/>
                  <a:pt x="89392" y="25937"/>
                </a:cubicBezTo>
                <a:cubicBezTo>
                  <a:pt x="89392" y="27759"/>
                  <a:pt x="90048" y="29159"/>
                  <a:pt x="91359" y="30137"/>
                </a:cubicBezTo>
                <a:cubicBezTo>
                  <a:pt x="92671" y="31115"/>
                  <a:pt x="94971" y="31893"/>
                  <a:pt x="98260" y="32471"/>
                </a:cubicBezTo>
                <a:cubicBezTo>
                  <a:pt x="102483" y="33182"/>
                  <a:pt x="105572" y="34471"/>
                  <a:pt x="107528" y="36338"/>
                </a:cubicBezTo>
                <a:cubicBezTo>
                  <a:pt x="109484" y="38205"/>
                  <a:pt x="110462" y="40805"/>
                  <a:pt x="110462" y="44139"/>
                </a:cubicBezTo>
                <a:cubicBezTo>
                  <a:pt x="110462" y="46362"/>
                  <a:pt x="109906" y="48328"/>
                  <a:pt x="108795" y="50040"/>
                </a:cubicBezTo>
                <a:cubicBezTo>
                  <a:pt x="107684" y="51751"/>
                  <a:pt x="106128" y="53073"/>
                  <a:pt x="104128" y="54007"/>
                </a:cubicBezTo>
                <a:cubicBezTo>
                  <a:pt x="102127" y="54940"/>
                  <a:pt x="99860" y="55407"/>
                  <a:pt x="97327" y="55407"/>
                </a:cubicBezTo>
                <a:cubicBezTo>
                  <a:pt x="93549" y="55407"/>
                  <a:pt x="90448" y="54618"/>
                  <a:pt x="88026" y="53040"/>
                </a:cubicBezTo>
                <a:cubicBezTo>
                  <a:pt x="85603" y="51462"/>
                  <a:pt x="83992" y="49184"/>
                  <a:pt x="83192" y="46206"/>
                </a:cubicBezTo>
                <a:lnTo>
                  <a:pt x="86926" y="44606"/>
                </a:lnTo>
                <a:cubicBezTo>
                  <a:pt x="87681" y="47006"/>
                  <a:pt x="88881" y="48762"/>
                  <a:pt x="90526" y="49873"/>
                </a:cubicBezTo>
                <a:cubicBezTo>
                  <a:pt x="92171" y="50984"/>
                  <a:pt x="94393" y="51540"/>
                  <a:pt x="97193" y="51540"/>
                </a:cubicBezTo>
                <a:cubicBezTo>
                  <a:pt x="99816" y="51540"/>
                  <a:pt x="101927" y="50884"/>
                  <a:pt x="103528" y="49573"/>
                </a:cubicBezTo>
                <a:cubicBezTo>
                  <a:pt x="105128" y="48262"/>
                  <a:pt x="105928" y="46517"/>
                  <a:pt x="105928" y="44339"/>
                </a:cubicBezTo>
                <a:cubicBezTo>
                  <a:pt x="105928" y="42028"/>
                  <a:pt x="105239" y="40294"/>
                  <a:pt x="103861" y="39138"/>
                </a:cubicBezTo>
                <a:cubicBezTo>
                  <a:pt x="102483" y="37983"/>
                  <a:pt x="100083" y="37094"/>
                  <a:pt x="96660" y="36471"/>
                </a:cubicBezTo>
                <a:cubicBezTo>
                  <a:pt x="92571" y="35760"/>
                  <a:pt x="89570" y="34549"/>
                  <a:pt x="87659" y="32838"/>
                </a:cubicBezTo>
                <a:cubicBezTo>
                  <a:pt x="85748" y="31126"/>
                  <a:pt x="84792" y="28848"/>
                  <a:pt x="84792" y="26003"/>
                </a:cubicBezTo>
                <a:cubicBezTo>
                  <a:pt x="84792" y="24003"/>
                  <a:pt x="85314" y="22225"/>
                  <a:pt x="86359" y="20669"/>
                </a:cubicBezTo>
                <a:cubicBezTo>
                  <a:pt x="87403" y="19114"/>
                  <a:pt x="88859" y="17902"/>
                  <a:pt x="90726" y="17036"/>
                </a:cubicBezTo>
                <a:cubicBezTo>
                  <a:pt x="92593" y="16169"/>
                  <a:pt x="94704" y="15736"/>
                  <a:pt x="97060" y="15736"/>
                </a:cubicBezTo>
                <a:close/>
                <a:moveTo>
                  <a:pt x="61960" y="15736"/>
                </a:moveTo>
                <a:cubicBezTo>
                  <a:pt x="65205" y="15736"/>
                  <a:pt x="68017" y="16536"/>
                  <a:pt x="70395" y="18136"/>
                </a:cubicBezTo>
                <a:cubicBezTo>
                  <a:pt x="72773" y="19736"/>
                  <a:pt x="74595" y="21992"/>
                  <a:pt x="75862" y="24903"/>
                </a:cubicBezTo>
                <a:cubicBezTo>
                  <a:pt x="77129" y="27815"/>
                  <a:pt x="77762" y="31249"/>
                  <a:pt x="77762" y="35205"/>
                </a:cubicBezTo>
                <a:lnTo>
                  <a:pt x="77762" y="36271"/>
                </a:lnTo>
                <a:lnTo>
                  <a:pt x="50492" y="36271"/>
                </a:lnTo>
                <a:cubicBezTo>
                  <a:pt x="50581" y="41072"/>
                  <a:pt x="51759" y="44806"/>
                  <a:pt x="54026" y="47473"/>
                </a:cubicBezTo>
                <a:cubicBezTo>
                  <a:pt x="56293" y="50140"/>
                  <a:pt x="59360" y="51473"/>
                  <a:pt x="63227" y="51473"/>
                </a:cubicBezTo>
                <a:cubicBezTo>
                  <a:pt x="65850" y="51473"/>
                  <a:pt x="67917" y="50929"/>
                  <a:pt x="69428" y="49840"/>
                </a:cubicBezTo>
                <a:cubicBezTo>
                  <a:pt x="70939" y="48751"/>
                  <a:pt x="72184" y="46984"/>
                  <a:pt x="73162" y="44539"/>
                </a:cubicBezTo>
                <a:lnTo>
                  <a:pt x="77029" y="46339"/>
                </a:lnTo>
                <a:cubicBezTo>
                  <a:pt x="74851" y="52385"/>
                  <a:pt x="70250" y="55407"/>
                  <a:pt x="63227" y="55407"/>
                </a:cubicBezTo>
                <a:cubicBezTo>
                  <a:pt x="59716" y="55407"/>
                  <a:pt x="56649" y="54596"/>
                  <a:pt x="54026" y="52973"/>
                </a:cubicBezTo>
                <a:cubicBezTo>
                  <a:pt x="51404" y="51351"/>
                  <a:pt x="49381" y="49051"/>
                  <a:pt x="47959" y="46073"/>
                </a:cubicBezTo>
                <a:cubicBezTo>
                  <a:pt x="46536" y="43094"/>
                  <a:pt x="45825" y="39605"/>
                  <a:pt x="45825" y="35605"/>
                </a:cubicBezTo>
                <a:cubicBezTo>
                  <a:pt x="45825" y="31693"/>
                  <a:pt x="46514" y="28237"/>
                  <a:pt x="47892" y="25237"/>
                </a:cubicBezTo>
                <a:cubicBezTo>
                  <a:pt x="49270" y="22236"/>
                  <a:pt x="51181" y="19903"/>
                  <a:pt x="53626" y="18236"/>
                </a:cubicBezTo>
                <a:cubicBezTo>
                  <a:pt x="56071" y="16569"/>
                  <a:pt x="58849" y="15736"/>
                  <a:pt x="61960" y="15736"/>
                </a:cubicBezTo>
                <a:close/>
                <a:moveTo>
                  <a:pt x="4868" y="6601"/>
                </a:moveTo>
                <a:lnTo>
                  <a:pt x="4868" y="50273"/>
                </a:lnTo>
                <a:lnTo>
                  <a:pt x="15936" y="50273"/>
                </a:lnTo>
                <a:cubicBezTo>
                  <a:pt x="19892" y="50273"/>
                  <a:pt x="23270" y="49373"/>
                  <a:pt x="26070" y="47573"/>
                </a:cubicBezTo>
                <a:cubicBezTo>
                  <a:pt x="28871" y="45773"/>
                  <a:pt x="30993" y="43228"/>
                  <a:pt x="32438" y="39939"/>
                </a:cubicBezTo>
                <a:cubicBezTo>
                  <a:pt x="33882" y="36649"/>
                  <a:pt x="34605" y="32827"/>
                  <a:pt x="34605" y="28470"/>
                </a:cubicBezTo>
                <a:cubicBezTo>
                  <a:pt x="34605" y="24070"/>
                  <a:pt x="33882" y="20225"/>
                  <a:pt x="32438" y="16936"/>
                </a:cubicBezTo>
                <a:cubicBezTo>
                  <a:pt x="30993" y="13646"/>
                  <a:pt x="28871" y="11102"/>
                  <a:pt x="26070" y="9301"/>
                </a:cubicBezTo>
                <a:cubicBezTo>
                  <a:pt x="23270" y="7501"/>
                  <a:pt x="19892" y="6601"/>
                  <a:pt x="15936" y="6601"/>
                </a:cubicBezTo>
                <a:close/>
                <a:moveTo>
                  <a:pt x="116901" y="2801"/>
                </a:moveTo>
                <a:cubicBezTo>
                  <a:pt x="117968" y="2801"/>
                  <a:pt x="118801" y="3112"/>
                  <a:pt x="119401" y="3734"/>
                </a:cubicBezTo>
                <a:cubicBezTo>
                  <a:pt x="120001" y="4356"/>
                  <a:pt x="120301" y="5179"/>
                  <a:pt x="120301" y="6201"/>
                </a:cubicBezTo>
                <a:cubicBezTo>
                  <a:pt x="120301" y="7268"/>
                  <a:pt x="120001" y="8101"/>
                  <a:pt x="119401" y="8701"/>
                </a:cubicBezTo>
                <a:cubicBezTo>
                  <a:pt x="118801" y="9301"/>
                  <a:pt x="117968" y="9601"/>
                  <a:pt x="116901" y="9601"/>
                </a:cubicBezTo>
                <a:cubicBezTo>
                  <a:pt x="115878" y="9601"/>
                  <a:pt x="115056" y="9301"/>
                  <a:pt x="114434" y="8701"/>
                </a:cubicBezTo>
                <a:cubicBezTo>
                  <a:pt x="113811" y="8101"/>
                  <a:pt x="113500" y="7268"/>
                  <a:pt x="113500" y="6201"/>
                </a:cubicBezTo>
                <a:cubicBezTo>
                  <a:pt x="113500" y="5179"/>
                  <a:pt x="113811" y="4356"/>
                  <a:pt x="114434" y="3734"/>
                </a:cubicBezTo>
                <a:cubicBezTo>
                  <a:pt x="115056" y="3112"/>
                  <a:pt x="115878" y="2801"/>
                  <a:pt x="116901" y="2801"/>
                </a:cubicBezTo>
                <a:close/>
                <a:moveTo>
                  <a:pt x="0" y="2200"/>
                </a:moveTo>
                <a:lnTo>
                  <a:pt x="16536" y="2200"/>
                </a:lnTo>
                <a:cubicBezTo>
                  <a:pt x="21247" y="2200"/>
                  <a:pt x="25337" y="3278"/>
                  <a:pt x="28804" y="5434"/>
                </a:cubicBezTo>
                <a:cubicBezTo>
                  <a:pt x="32271" y="7590"/>
                  <a:pt x="34927" y="10646"/>
                  <a:pt x="36772" y="14602"/>
                </a:cubicBezTo>
                <a:cubicBezTo>
                  <a:pt x="38616" y="18558"/>
                  <a:pt x="39539" y="23181"/>
                  <a:pt x="39539" y="28470"/>
                </a:cubicBezTo>
                <a:cubicBezTo>
                  <a:pt x="39539" y="33716"/>
                  <a:pt x="38616" y="38316"/>
                  <a:pt x="36772" y="42272"/>
                </a:cubicBezTo>
                <a:cubicBezTo>
                  <a:pt x="34927" y="46228"/>
                  <a:pt x="32271" y="49284"/>
                  <a:pt x="28804" y="51440"/>
                </a:cubicBezTo>
                <a:cubicBezTo>
                  <a:pt x="25337" y="53596"/>
                  <a:pt x="21247" y="54674"/>
                  <a:pt x="16536" y="54674"/>
                </a:cubicBezTo>
                <a:lnTo>
                  <a:pt x="0" y="54674"/>
                </a:lnTo>
                <a:close/>
                <a:moveTo>
                  <a:pt x="228334" y="0"/>
                </a:moveTo>
                <a:lnTo>
                  <a:pt x="232934" y="0"/>
                </a:lnTo>
                <a:lnTo>
                  <a:pt x="232934" y="23603"/>
                </a:lnTo>
                <a:cubicBezTo>
                  <a:pt x="234223" y="21114"/>
                  <a:pt x="235935" y="19180"/>
                  <a:pt x="238068" y="17802"/>
                </a:cubicBezTo>
                <a:cubicBezTo>
                  <a:pt x="240202" y="16424"/>
                  <a:pt x="242691" y="15736"/>
                  <a:pt x="245536" y="15736"/>
                </a:cubicBezTo>
                <a:cubicBezTo>
                  <a:pt x="248558" y="15736"/>
                  <a:pt x="251248" y="16569"/>
                  <a:pt x="253604" y="18236"/>
                </a:cubicBezTo>
                <a:cubicBezTo>
                  <a:pt x="255959" y="19903"/>
                  <a:pt x="257793" y="22247"/>
                  <a:pt x="259104" y="25270"/>
                </a:cubicBezTo>
                <a:cubicBezTo>
                  <a:pt x="260415" y="28293"/>
                  <a:pt x="261071" y="31738"/>
                  <a:pt x="261071" y="35605"/>
                </a:cubicBezTo>
                <a:cubicBezTo>
                  <a:pt x="261071" y="39472"/>
                  <a:pt x="260415" y="42906"/>
                  <a:pt x="259104" y="45906"/>
                </a:cubicBezTo>
                <a:cubicBezTo>
                  <a:pt x="257793" y="48906"/>
                  <a:pt x="255959" y="51240"/>
                  <a:pt x="253604" y="52907"/>
                </a:cubicBezTo>
                <a:cubicBezTo>
                  <a:pt x="251248" y="54574"/>
                  <a:pt x="248558" y="55407"/>
                  <a:pt x="245536" y="55407"/>
                </a:cubicBezTo>
                <a:cubicBezTo>
                  <a:pt x="242558" y="55407"/>
                  <a:pt x="239946" y="54640"/>
                  <a:pt x="237702" y="53107"/>
                </a:cubicBezTo>
                <a:cubicBezTo>
                  <a:pt x="235457" y="51573"/>
                  <a:pt x="233734" y="49429"/>
                  <a:pt x="232534" y="46673"/>
                </a:cubicBezTo>
                <a:cubicBezTo>
                  <a:pt x="232445" y="50540"/>
                  <a:pt x="232312" y="53207"/>
                  <a:pt x="232134" y="54674"/>
                </a:cubicBezTo>
                <a:lnTo>
                  <a:pt x="228134" y="54674"/>
                </a:lnTo>
                <a:cubicBezTo>
                  <a:pt x="228267" y="52673"/>
                  <a:pt x="228334" y="49651"/>
                  <a:pt x="228334" y="45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731520">
              <a:defRPr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  <a:defRPr/>
            </a:pPr>
            <a:endParaRPr lang="en-US" altLang="zh-CN" sz="700" b="0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6" name="iSHEJI-19">
            <a:extLst>
              <a:ext uri="{FF2B5EF4-FFF2-40B4-BE49-F238E27FC236}">
                <a16:creationId xmlns:a16="http://schemas.microsoft.com/office/drawing/2014/main" id="{504A7117-A45C-8C10-94B7-9FACE61BFF21}"/>
              </a:ext>
            </a:extLst>
          </p:cNvPr>
          <p:cNvSpPr/>
          <p:nvPr/>
        </p:nvSpPr>
        <p:spPr>
          <a:xfrm rot="10800000" flipH="1">
            <a:off x="11482532" y="430305"/>
            <a:ext cx="123058" cy="239054"/>
          </a:xfrm>
          <a:custGeom>
            <a:avLst/>
            <a:gdLst>
              <a:gd name="connsiteX0" fmla="*/ 326667 w 328579"/>
              <a:gd name="connsiteY0" fmla="*/ 2020 h 638305"/>
              <a:gd name="connsiteX1" fmla="*/ 325294 w 328579"/>
              <a:gd name="connsiteY1" fmla="*/ 8942 h 638305"/>
              <a:gd name="connsiteX2" fmla="*/ 324405 w 328579"/>
              <a:gd name="connsiteY2" fmla="*/ 19553 h 638305"/>
              <a:gd name="connsiteX3" fmla="*/ 321092 w 328579"/>
              <a:gd name="connsiteY3" fmla="*/ 41611 h 638305"/>
              <a:gd name="connsiteX4" fmla="*/ 310804 w 328579"/>
              <a:gd name="connsiteY4" fmla="*/ 82980 h 638305"/>
              <a:gd name="connsiteX5" fmla="*/ 287965 w 328579"/>
              <a:gd name="connsiteY5" fmla="*/ 137869 h 638305"/>
              <a:gd name="connsiteX6" fmla="*/ 279697 w 328579"/>
              <a:gd name="connsiteY6" fmla="*/ 152466 h 638305"/>
              <a:gd name="connsiteX7" fmla="*/ 264587 w 328579"/>
              <a:gd name="connsiteY7" fmla="*/ 176005 h 638305"/>
              <a:gd name="connsiteX8" fmla="*/ 249748 w 328579"/>
              <a:gd name="connsiteY8" fmla="*/ 195370 h 638305"/>
              <a:gd name="connsiteX9" fmla="*/ 236793 w 328579"/>
              <a:gd name="connsiteY9" fmla="*/ 210371 h 638305"/>
              <a:gd name="connsiteX10" fmla="*/ 213119 w 328579"/>
              <a:gd name="connsiteY10" fmla="*/ 233453 h 638305"/>
              <a:gd name="connsiteX11" fmla="*/ 193566 w 328579"/>
              <a:gd name="connsiteY11" fmla="*/ 249612 h 638305"/>
              <a:gd name="connsiteX12" fmla="*/ 140751 w 328579"/>
              <a:gd name="connsiteY12" fmla="*/ 283009 h 638305"/>
              <a:gd name="connsiteX13" fmla="*/ 104849 w 328579"/>
              <a:gd name="connsiteY13" fmla="*/ 298603 h 638305"/>
              <a:gd name="connsiteX14" fmla="*/ 53677 w 328579"/>
              <a:gd name="connsiteY14" fmla="*/ 313093 h 638305"/>
              <a:gd name="connsiteX15" fmla="*/ 30649 w 328579"/>
              <a:gd name="connsiteY15" fmla="*/ 316944 h 638305"/>
              <a:gd name="connsiteX16" fmla="*/ 18530 w 328579"/>
              <a:gd name="connsiteY16" fmla="*/ 318129 h 638305"/>
              <a:gd name="connsiteX17" fmla="*/ 2020 w 328579"/>
              <a:gd name="connsiteY17" fmla="*/ 320095 h 638305"/>
              <a:gd name="connsiteX18" fmla="*/ 12658 w 328579"/>
              <a:gd name="connsiteY18" fmla="*/ 320472 h 638305"/>
              <a:gd name="connsiteX19" fmla="*/ 28306 w 328579"/>
              <a:gd name="connsiteY19" fmla="*/ 322061 h 638305"/>
              <a:gd name="connsiteX20" fmla="*/ 51846 w 328579"/>
              <a:gd name="connsiteY20" fmla="*/ 325805 h 638305"/>
              <a:gd name="connsiteX21" fmla="*/ 85377 w 328579"/>
              <a:gd name="connsiteY21" fmla="*/ 334019 h 638305"/>
              <a:gd name="connsiteX22" fmla="*/ 127715 w 328579"/>
              <a:gd name="connsiteY22" fmla="*/ 349937 h 638305"/>
              <a:gd name="connsiteX23" fmla="*/ 186967 w 328579"/>
              <a:gd name="connsiteY23" fmla="*/ 384518 h 638305"/>
              <a:gd name="connsiteX24" fmla="*/ 214600 w 328579"/>
              <a:gd name="connsiteY24" fmla="*/ 406873 h 638305"/>
              <a:gd name="connsiteX25" fmla="*/ 243445 w 328579"/>
              <a:gd name="connsiteY25" fmla="*/ 436310 h 638305"/>
              <a:gd name="connsiteX26" fmla="*/ 265126 w 328579"/>
              <a:gd name="connsiteY26" fmla="*/ 463862 h 638305"/>
              <a:gd name="connsiteX27" fmla="*/ 317376 w 328579"/>
              <a:gd name="connsiteY27" fmla="*/ 578973 h 638305"/>
              <a:gd name="connsiteX28" fmla="*/ 323139 w 328579"/>
              <a:gd name="connsiteY28" fmla="*/ 608356 h 638305"/>
              <a:gd name="connsiteX29" fmla="*/ 325429 w 328579"/>
              <a:gd name="connsiteY29" fmla="*/ 631060 h 638305"/>
              <a:gd name="connsiteX30" fmla="*/ 327179 w 328579"/>
              <a:gd name="connsiteY30" fmla="*/ 637632 h 638305"/>
              <a:gd name="connsiteX31" fmla="*/ 327179 w 328579"/>
              <a:gd name="connsiteY31" fmla="*/ 42769 h 638305"/>
              <a:gd name="connsiteX32" fmla="*/ 327179 w 328579"/>
              <a:gd name="connsiteY32" fmla="*/ 21869 h 638305"/>
              <a:gd name="connsiteX33" fmla="*/ 326667 w 328579"/>
              <a:gd name="connsiteY33" fmla="*/ 2020 h 6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8579" h="638305">
                <a:moveTo>
                  <a:pt x="326667" y="2020"/>
                </a:moveTo>
                <a:cubicBezTo>
                  <a:pt x="325959" y="4270"/>
                  <a:pt x="325499" y="6591"/>
                  <a:pt x="325294" y="8942"/>
                </a:cubicBezTo>
                <a:cubicBezTo>
                  <a:pt x="325105" y="12470"/>
                  <a:pt x="324782" y="15998"/>
                  <a:pt x="324405" y="19553"/>
                </a:cubicBezTo>
                <a:cubicBezTo>
                  <a:pt x="323597" y="26960"/>
                  <a:pt x="322439" y="34285"/>
                  <a:pt x="321092" y="41611"/>
                </a:cubicBezTo>
                <a:cubicBezTo>
                  <a:pt x="318569" y="55610"/>
                  <a:pt x="315132" y="69430"/>
                  <a:pt x="310804" y="82980"/>
                </a:cubicBezTo>
                <a:cubicBezTo>
                  <a:pt x="304787" y="101900"/>
                  <a:pt x="297146" y="120265"/>
                  <a:pt x="287965" y="137869"/>
                </a:cubicBezTo>
                <a:cubicBezTo>
                  <a:pt x="285272" y="142824"/>
                  <a:pt x="282579" y="147672"/>
                  <a:pt x="279697" y="152466"/>
                </a:cubicBezTo>
                <a:cubicBezTo>
                  <a:pt x="274903" y="160546"/>
                  <a:pt x="270001" y="168383"/>
                  <a:pt x="264587" y="176005"/>
                </a:cubicBezTo>
                <a:cubicBezTo>
                  <a:pt x="259847" y="182631"/>
                  <a:pt x="254811" y="189014"/>
                  <a:pt x="249748" y="195370"/>
                </a:cubicBezTo>
                <a:cubicBezTo>
                  <a:pt x="245686" y="200586"/>
                  <a:pt x="241361" y="205593"/>
                  <a:pt x="236793" y="210371"/>
                </a:cubicBezTo>
                <a:cubicBezTo>
                  <a:pt x="229090" y="218263"/>
                  <a:pt x="221441" y="226181"/>
                  <a:pt x="213119" y="233453"/>
                </a:cubicBezTo>
                <a:cubicBezTo>
                  <a:pt x="206736" y="239055"/>
                  <a:pt x="200272" y="244495"/>
                  <a:pt x="193566" y="249612"/>
                </a:cubicBezTo>
                <a:cubicBezTo>
                  <a:pt x="177021" y="262338"/>
                  <a:pt x="159340" y="273518"/>
                  <a:pt x="140751" y="283009"/>
                </a:cubicBezTo>
                <a:cubicBezTo>
                  <a:pt x="129099" y="288905"/>
                  <a:pt x="117112" y="294111"/>
                  <a:pt x="104849" y="298603"/>
                </a:cubicBezTo>
                <a:cubicBezTo>
                  <a:pt x="88199" y="304773"/>
                  <a:pt x="71089" y="309618"/>
                  <a:pt x="53677" y="313093"/>
                </a:cubicBezTo>
                <a:cubicBezTo>
                  <a:pt x="46055" y="314601"/>
                  <a:pt x="38352" y="315786"/>
                  <a:pt x="30649" y="316944"/>
                </a:cubicBezTo>
                <a:cubicBezTo>
                  <a:pt x="26639" y="317609"/>
                  <a:pt x="22591" y="318005"/>
                  <a:pt x="18530" y="318129"/>
                </a:cubicBezTo>
                <a:cubicBezTo>
                  <a:pt x="12955" y="318129"/>
                  <a:pt x="7514" y="319718"/>
                  <a:pt x="2020" y="320095"/>
                </a:cubicBezTo>
                <a:cubicBezTo>
                  <a:pt x="5570" y="319923"/>
                  <a:pt x="9130" y="320050"/>
                  <a:pt x="12658" y="320472"/>
                </a:cubicBezTo>
                <a:cubicBezTo>
                  <a:pt x="17856" y="321496"/>
                  <a:pt x="23108" y="321388"/>
                  <a:pt x="28306" y="322061"/>
                </a:cubicBezTo>
                <a:cubicBezTo>
                  <a:pt x="36198" y="323112"/>
                  <a:pt x="44062" y="324324"/>
                  <a:pt x="51846" y="325805"/>
                </a:cubicBezTo>
                <a:cubicBezTo>
                  <a:pt x="63160" y="327952"/>
                  <a:pt x="74353" y="330693"/>
                  <a:pt x="85377" y="334019"/>
                </a:cubicBezTo>
                <a:cubicBezTo>
                  <a:pt x="99837" y="338353"/>
                  <a:pt x="113982" y="343672"/>
                  <a:pt x="127715" y="349937"/>
                </a:cubicBezTo>
                <a:cubicBezTo>
                  <a:pt x="148596" y="359406"/>
                  <a:pt x="168451" y="370993"/>
                  <a:pt x="186967" y="384518"/>
                </a:cubicBezTo>
                <a:cubicBezTo>
                  <a:pt x="196620" y="391408"/>
                  <a:pt x="205847" y="398871"/>
                  <a:pt x="214600" y="406873"/>
                </a:cubicBezTo>
                <a:cubicBezTo>
                  <a:pt x="224732" y="416164"/>
                  <a:pt x="234361" y="425992"/>
                  <a:pt x="243445" y="436310"/>
                </a:cubicBezTo>
                <a:cubicBezTo>
                  <a:pt x="251094" y="445198"/>
                  <a:pt x="258393" y="454301"/>
                  <a:pt x="265126" y="463862"/>
                </a:cubicBezTo>
                <a:cubicBezTo>
                  <a:pt x="289605" y="498619"/>
                  <a:pt x="307330" y="537666"/>
                  <a:pt x="317376" y="578973"/>
                </a:cubicBezTo>
                <a:cubicBezTo>
                  <a:pt x="319746" y="588687"/>
                  <a:pt x="321666" y="598480"/>
                  <a:pt x="323139" y="608356"/>
                </a:cubicBezTo>
                <a:cubicBezTo>
                  <a:pt x="324602" y="615838"/>
                  <a:pt x="325369" y="623438"/>
                  <a:pt x="325429" y="631060"/>
                </a:cubicBezTo>
                <a:cubicBezTo>
                  <a:pt x="325450" y="633363"/>
                  <a:pt x="326051" y="635623"/>
                  <a:pt x="327179" y="637632"/>
                </a:cubicBezTo>
                <a:lnTo>
                  <a:pt x="327179" y="42769"/>
                </a:lnTo>
                <a:cubicBezTo>
                  <a:pt x="327179" y="35794"/>
                  <a:pt x="327179" y="28845"/>
                  <a:pt x="327179" y="21869"/>
                </a:cubicBezTo>
                <a:cubicBezTo>
                  <a:pt x="327179" y="14894"/>
                  <a:pt x="327314" y="8645"/>
                  <a:pt x="326667" y="2020"/>
                </a:cubicBez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iSHEJI-20">
            <a:extLst>
              <a:ext uri="{FF2B5EF4-FFF2-40B4-BE49-F238E27FC236}">
                <a16:creationId xmlns:a16="http://schemas.microsoft.com/office/drawing/2014/main" id="{32A06F5D-06F8-B51F-93E5-0A1BB3FD5648}"/>
              </a:ext>
            </a:extLst>
          </p:cNvPr>
          <p:cNvSpPr/>
          <p:nvPr/>
        </p:nvSpPr>
        <p:spPr>
          <a:xfrm rot="10800000" flipH="1">
            <a:off x="11648146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8" name="iSHEJI-21">
            <a:extLst>
              <a:ext uri="{FF2B5EF4-FFF2-40B4-BE49-F238E27FC236}">
                <a16:creationId xmlns:a16="http://schemas.microsoft.com/office/drawing/2014/main" id="{9EE7ED52-DC2F-E17C-0AFC-F6D97C07B0E4}"/>
              </a:ext>
            </a:extLst>
          </p:cNvPr>
          <p:cNvCxnSpPr>
            <a:cxnSpLocks/>
          </p:cNvCxnSpPr>
          <p:nvPr/>
        </p:nvCxnSpPr>
        <p:spPr>
          <a:xfrm>
            <a:off x="1459006" y="549831"/>
            <a:ext cx="98579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SHEJI-22">
            <a:extLst>
              <a:ext uri="{FF2B5EF4-FFF2-40B4-BE49-F238E27FC236}">
                <a16:creationId xmlns:a16="http://schemas.microsoft.com/office/drawing/2014/main" id="{CDC03E3B-5451-1CBA-C79E-421046646304}"/>
              </a:ext>
            </a:extLst>
          </p:cNvPr>
          <p:cNvSpPr/>
          <p:nvPr/>
        </p:nvSpPr>
        <p:spPr>
          <a:xfrm rot="10800000" flipH="1">
            <a:off x="11316921" y="430808"/>
            <a:ext cx="123058" cy="238045"/>
          </a:xfrm>
          <a:custGeom>
            <a:avLst/>
            <a:gdLst>
              <a:gd name="connsiteX0" fmla="*/ 326533 w 328579"/>
              <a:gd name="connsiteY0" fmla="*/ 2720 h 635612"/>
              <a:gd name="connsiteX1" fmla="*/ 326344 w 328579"/>
              <a:gd name="connsiteY1" fmla="*/ 2262 h 635612"/>
              <a:gd name="connsiteX2" fmla="*/ 325779 w 328579"/>
              <a:gd name="connsiteY2" fmla="*/ 2020 h 635612"/>
              <a:gd name="connsiteX3" fmla="*/ 323624 w 328579"/>
              <a:gd name="connsiteY3" fmla="*/ 24778 h 635612"/>
              <a:gd name="connsiteX4" fmla="*/ 321146 w 328579"/>
              <a:gd name="connsiteY4" fmla="*/ 40938 h 635612"/>
              <a:gd name="connsiteX5" fmla="*/ 312743 w 328579"/>
              <a:gd name="connsiteY5" fmla="*/ 75950 h 635612"/>
              <a:gd name="connsiteX6" fmla="*/ 294267 w 328579"/>
              <a:gd name="connsiteY6" fmla="*/ 124429 h 635612"/>
              <a:gd name="connsiteX7" fmla="*/ 283279 w 328579"/>
              <a:gd name="connsiteY7" fmla="*/ 145679 h 635612"/>
              <a:gd name="connsiteX8" fmla="*/ 258824 w 328579"/>
              <a:gd name="connsiteY8" fmla="*/ 183142 h 635612"/>
              <a:gd name="connsiteX9" fmla="*/ 244038 w 328579"/>
              <a:gd name="connsiteY9" fmla="*/ 201241 h 635612"/>
              <a:gd name="connsiteX10" fmla="*/ 227878 w 328579"/>
              <a:gd name="connsiteY10" fmla="*/ 218936 h 635612"/>
              <a:gd name="connsiteX11" fmla="*/ 218209 w 328579"/>
              <a:gd name="connsiteY11" fmla="*/ 227958 h 635612"/>
              <a:gd name="connsiteX12" fmla="*/ 194239 w 328579"/>
              <a:gd name="connsiteY12" fmla="*/ 248400 h 635612"/>
              <a:gd name="connsiteX13" fmla="*/ 150608 w 328579"/>
              <a:gd name="connsiteY13" fmla="*/ 276949 h 635612"/>
              <a:gd name="connsiteX14" fmla="*/ 113818 w 328579"/>
              <a:gd name="connsiteY14" fmla="*/ 294375 h 635612"/>
              <a:gd name="connsiteX15" fmla="*/ 73769 w 328579"/>
              <a:gd name="connsiteY15" fmla="*/ 307518 h 635612"/>
              <a:gd name="connsiteX16" fmla="*/ 39483 w 328579"/>
              <a:gd name="connsiteY16" fmla="*/ 314628 h 635612"/>
              <a:gd name="connsiteX17" fmla="*/ 14301 w 328579"/>
              <a:gd name="connsiteY17" fmla="*/ 317321 h 635612"/>
              <a:gd name="connsiteX18" fmla="*/ 11770 w 328579"/>
              <a:gd name="connsiteY18" fmla="*/ 317564 h 635612"/>
              <a:gd name="connsiteX19" fmla="*/ 4713 w 328579"/>
              <a:gd name="connsiteY19" fmla="*/ 318345 h 635612"/>
              <a:gd name="connsiteX20" fmla="*/ 2020 w 328579"/>
              <a:gd name="connsiteY20" fmla="*/ 318937 h 635612"/>
              <a:gd name="connsiteX21" fmla="*/ 275980 w 328579"/>
              <a:gd name="connsiteY21" fmla="*/ 479806 h 635612"/>
              <a:gd name="connsiteX22" fmla="*/ 326748 w 328579"/>
              <a:gd name="connsiteY22" fmla="*/ 635666 h 635612"/>
              <a:gd name="connsiteX23" fmla="*/ 326748 w 328579"/>
              <a:gd name="connsiteY23" fmla="*/ 633188 h 63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8579" h="635612">
                <a:moveTo>
                  <a:pt x="326533" y="2720"/>
                </a:moveTo>
                <a:cubicBezTo>
                  <a:pt x="326511" y="2554"/>
                  <a:pt x="326447" y="2396"/>
                  <a:pt x="326344" y="2262"/>
                </a:cubicBezTo>
                <a:cubicBezTo>
                  <a:pt x="326164" y="2166"/>
                  <a:pt x="325973" y="2085"/>
                  <a:pt x="325779" y="2020"/>
                </a:cubicBezTo>
                <a:cubicBezTo>
                  <a:pt x="325539" y="9644"/>
                  <a:pt x="324820" y="17245"/>
                  <a:pt x="323624" y="24778"/>
                </a:cubicBezTo>
                <a:cubicBezTo>
                  <a:pt x="322843" y="30165"/>
                  <a:pt x="322224" y="35551"/>
                  <a:pt x="321146" y="40938"/>
                </a:cubicBezTo>
                <a:cubicBezTo>
                  <a:pt x="318776" y="52734"/>
                  <a:pt x="316191" y="64450"/>
                  <a:pt x="312743" y="75950"/>
                </a:cubicBezTo>
                <a:cubicBezTo>
                  <a:pt x="307763" y="92535"/>
                  <a:pt x="301590" y="108737"/>
                  <a:pt x="294267" y="124429"/>
                </a:cubicBezTo>
                <a:cubicBezTo>
                  <a:pt x="290901" y="131674"/>
                  <a:pt x="287211" y="138730"/>
                  <a:pt x="283279" y="145679"/>
                </a:cubicBezTo>
                <a:cubicBezTo>
                  <a:pt x="275926" y="158671"/>
                  <a:pt x="267757" y="171184"/>
                  <a:pt x="258824" y="183142"/>
                </a:cubicBezTo>
                <a:cubicBezTo>
                  <a:pt x="254202" y="189420"/>
                  <a:pt x="249268" y="195461"/>
                  <a:pt x="244038" y="201241"/>
                </a:cubicBezTo>
                <a:cubicBezTo>
                  <a:pt x="238651" y="207086"/>
                  <a:pt x="233426" y="213092"/>
                  <a:pt x="227878" y="218936"/>
                </a:cubicBezTo>
                <a:cubicBezTo>
                  <a:pt x="224889" y="222195"/>
                  <a:pt x="221360" y="224888"/>
                  <a:pt x="218209" y="227958"/>
                </a:cubicBezTo>
                <a:cubicBezTo>
                  <a:pt x="210622" y="235232"/>
                  <a:pt x="202621" y="242058"/>
                  <a:pt x="194239" y="248400"/>
                </a:cubicBezTo>
                <a:cubicBezTo>
                  <a:pt x="180487" y="259074"/>
                  <a:pt x="165895" y="268621"/>
                  <a:pt x="150608" y="276949"/>
                </a:cubicBezTo>
                <a:cubicBezTo>
                  <a:pt x="138712" y="283502"/>
                  <a:pt x="126425" y="289322"/>
                  <a:pt x="113818" y="294375"/>
                </a:cubicBezTo>
                <a:cubicBezTo>
                  <a:pt x="100766" y="299616"/>
                  <a:pt x="87389" y="304008"/>
                  <a:pt x="73769" y="307518"/>
                </a:cubicBezTo>
                <a:cubicBezTo>
                  <a:pt x="62481" y="310521"/>
                  <a:pt x="51035" y="312893"/>
                  <a:pt x="39483" y="314628"/>
                </a:cubicBezTo>
                <a:cubicBezTo>
                  <a:pt x="31153" y="316037"/>
                  <a:pt x="22742" y="316936"/>
                  <a:pt x="14301" y="317321"/>
                </a:cubicBezTo>
                <a:cubicBezTo>
                  <a:pt x="13450" y="317294"/>
                  <a:pt x="12599" y="317375"/>
                  <a:pt x="11770" y="317564"/>
                </a:cubicBezTo>
                <a:cubicBezTo>
                  <a:pt x="9461" y="318132"/>
                  <a:pt x="7089" y="318393"/>
                  <a:pt x="4713" y="318345"/>
                </a:cubicBezTo>
                <a:cubicBezTo>
                  <a:pt x="3905" y="318345"/>
                  <a:pt x="2936" y="318048"/>
                  <a:pt x="2020" y="318937"/>
                </a:cubicBezTo>
                <a:cubicBezTo>
                  <a:pt x="114335" y="323920"/>
                  <a:pt x="216908" y="384149"/>
                  <a:pt x="275980" y="479806"/>
                </a:cubicBezTo>
                <a:cubicBezTo>
                  <a:pt x="305194" y="526920"/>
                  <a:pt x="322609" y="580387"/>
                  <a:pt x="326748" y="635666"/>
                </a:cubicBezTo>
                <a:lnTo>
                  <a:pt x="326748" y="633188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1" name="iSHEJI-23">
            <a:extLst>
              <a:ext uri="{FF2B5EF4-FFF2-40B4-BE49-F238E27FC236}">
                <a16:creationId xmlns:a16="http://schemas.microsoft.com/office/drawing/2014/main" id="{44B7AF9C-2215-D803-B38A-8A8FC11219A6}"/>
              </a:ext>
            </a:extLst>
          </p:cNvPr>
          <p:cNvSpPr txBox="1"/>
          <p:nvPr/>
        </p:nvSpPr>
        <p:spPr>
          <a:xfrm>
            <a:off x="282220" y="288220"/>
            <a:ext cx="2689580" cy="523220"/>
          </a:xfrm>
          <a:prstGeom prst="rect">
            <a:avLst/>
          </a:prstGeom>
        </p:spPr>
        <p:txBody>
          <a:bodyPr wrap="square" lIns="0" rIns="0" rtlCol="0">
            <a:spAutoFit/>
          </a:bodyPr>
          <a:lstStyle/>
          <a:p>
            <a:pPr defTabSz="731520">
              <a:defRPr/>
            </a:pPr>
            <a:r>
              <a:rPr lang="zh-CN" altLang="en-US" sz="2800" dirty="0"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每日新增用户数</a:t>
            </a:r>
          </a:p>
        </p:txBody>
      </p:sp>
      <p:sp>
        <p:nvSpPr>
          <p:cNvPr id="85" name="iSHEJI-24">
            <a:extLst>
              <a:ext uri="{FF2B5EF4-FFF2-40B4-BE49-F238E27FC236}">
                <a16:creationId xmlns:a16="http://schemas.microsoft.com/office/drawing/2014/main" id="{627A0071-EEDA-F5DA-FA11-385BF75CBC62}"/>
              </a:ext>
            </a:extLst>
          </p:cNvPr>
          <p:cNvSpPr txBox="1"/>
          <p:nvPr/>
        </p:nvSpPr>
        <p:spPr>
          <a:xfrm>
            <a:off x="307621" y="776575"/>
            <a:ext cx="17593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31520">
              <a:defRPr/>
            </a:pP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lang="en-US" altLang="zh-CN" sz="1000" dirty="0" err="1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000" dirty="0">
                <a:solidFill>
                  <a:schemeClr val="tx1">
                    <a:alpha val="7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4" name="iSHEJI-25">
            <a:extLst>
              <a:ext uri="{FF2B5EF4-FFF2-40B4-BE49-F238E27FC236}">
                <a16:creationId xmlns:a16="http://schemas.microsoft.com/office/drawing/2014/main" id="{90B481E6-C982-50AE-5305-ECB29F99FDBA}"/>
              </a:ext>
            </a:extLst>
          </p:cNvPr>
          <p:cNvSpPr/>
          <p:nvPr/>
        </p:nvSpPr>
        <p:spPr>
          <a:xfrm>
            <a:off x="1244060" y="1459077"/>
            <a:ext cx="9703880" cy="4354981"/>
          </a:xfrm>
          <a:prstGeom prst="round2SameRect">
            <a:avLst>
              <a:gd name="adj1" fmla="val 3323"/>
              <a:gd name="adj2" fmla="val 0"/>
            </a:avLst>
          </a:prstGeom>
          <a:solidFill>
            <a:schemeClr val="bg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cxnSp>
        <p:nvCxnSpPr>
          <p:cNvPr id="55" name="iSHEJI-26">
            <a:extLst>
              <a:ext uri="{FF2B5EF4-FFF2-40B4-BE49-F238E27FC236}">
                <a16:creationId xmlns:a16="http://schemas.microsoft.com/office/drawing/2014/main" id="{CEF942BD-9E6E-4F71-6AF8-FCAD3ED902CE}"/>
              </a:ext>
            </a:extLst>
          </p:cNvPr>
          <p:cNvCxnSpPr>
            <a:cxnSpLocks/>
          </p:cNvCxnSpPr>
          <p:nvPr/>
        </p:nvCxnSpPr>
        <p:spPr>
          <a:xfrm>
            <a:off x="1244060" y="5814058"/>
            <a:ext cx="970388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iSHEJI-27">
            <a:extLst>
              <a:ext uri="{FF2B5EF4-FFF2-40B4-BE49-F238E27FC236}">
                <a16:creationId xmlns:a16="http://schemas.microsoft.com/office/drawing/2014/main" id="{E2D2E151-64D9-05A2-463A-CFE28C21CD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3951570"/>
              </p:ext>
            </p:extLst>
          </p:nvPr>
        </p:nvGraphicFramePr>
        <p:xfrm>
          <a:off x="1209175" y="1599832"/>
          <a:ext cx="9773650" cy="4157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pic>
        <p:nvPicPr>
          <p:cNvPr id="68" name="iSHEJI-28">
            <a:extLst>
              <a:ext uri="{FF2B5EF4-FFF2-40B4-BE49-F238E27FC236}">
                <a16:creationId xmlns:a16="http://schemas.microsoft.com/office/drawing/2014/main" id="{C3A7A300-062A-117F-34DC-F0B2325D493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1" t="33800" r="51595" b="35533"/>
          <a:stretch/>
        </p:blipFill>
        <p:spPr>
          <a:xfrm>
            <a:off x="252790" y="1302061"/>
            <a:ext cx="2719009" cy="2274081"/>
          </a:xfrm>
          <a:prstGeom prst="rect">
            <a:avLst/>
          </a:prstGeom>
        </p:spPr>
      </p:pic>
      <p:sp>
        <p:nvSpPr>
          <p:cNvPr id="9" name="iSHEJI-29">
            <a:extLst>
              <a:ext uri="{FF2B5EF4-FFF2-40B4-BE49-F238E27FC236}">
                <a16:creationId xmlns:a16="http://schemas.microsoft.com/office/drawing/2014/main" id="{15F5D441-ADA6-C17F-CAEB-F7A5EC123D3D}"/>
              </a:ext>
            </a:extLst>
          </p:cNvPr>
          <p:cNvSpPr/>
          <p:nvPr/>
        </p:nvSpPr>
        <p:spPr>
          <a:xfrm rot="21312444">
            <a:off x="1996329" y="2615246"/>
            <a:ext cx="819150" cy="490537"/>
          </a:xfrm>
          <a:custGeom>
            <a:avLst/>
            <a:gdLst>
              <a:gd name="connsiteX0" fmla="*/ 0 w 819150"/>
              <a:gd name="connsiteY0" fmla="*/ 490537 h 490537"/>
              <a:gd name="connsiteX1" fmla="*/ 819150 w 819150"/>
              <a:gd name="connsiteY1" fmla="*/ 0 h 49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9150" h="490537">
                <a:moveTo>
                  <a:pt x="0" y="490537"/>
                </a:moveTo>
                <a:cubicBezTo>
                  <a:pt x="327422" y="378221"/>
                  <a:pt x="654844" y="265906"/>
                  <a:pt x="819150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iSHEJI-30">
            <a:extLst>
              <a:ext uri="{FF2B5EF4-FFF2-40B4-BE49-F238E27FC236}">
                <a16:creationId xmlns:a16="http://schemas.microsoft.com/office/drawing/2014/main" id="{6009AA64-D503-DD73-EC05-6B3AD190F756}"/>
              </a:ext>
            </a:extLst>
          </p:cNvPr>
          <p:cNvSpPr/>
          <p:nvPr/>
        </p:nvSpPr>
        <p:spPr>
          <a:xfrm flipH="1">
            <a:off x="2698033" y="2435151"/>
            <a:ext cx="231112" cy="231112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iSHEJI-31">
            <a:extLst>
              <a:ext uri="{FF2B5EF4-FFF2-40B4-BE49-F238E27FC236}">
                <a16:creationId xmlns:a16="http://schemas.microsoft.com/office/drawing/2014/main" id="{EB840FDF-D68D-B49D-C19F-28DFBE93C6B1}"/>
              </a:ext>
            </a:extLst>
          </p:cNvPr>
          <p:cNvSpPr/>
          <p:nvPr/>
        </p:nvSpPr>
        <p:spPr>
          <a:xfrm flipH="1">
            <a:off x="2871008" y="2377014"/>
            <a:ext cx="116274" cy="116274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noFill/>
          <a:ln w="63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5645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7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5;#888497;#888505;#888496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5;#888497;#888505;#888496;#888494;#888489;#888448;#888447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5;#888497;#888505;#888496;#888494;#888489;#888448;#888447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5;#888497;#888505;#888496;#888494;#888489;#888448;#888447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5;#888497;#888505;#888496;#888494;#888489;#888448;#888447;#888489;#888505;#888504;#888502;#888501;#888499;#888495;#888489;#888486;#888448;#888488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#888485;#888497;#888505;#888496;#888494;#888489;#888448;#888447;#888489;#888505;#888504;#888502;#888501;#888499;#888495;#888489;#888486;#888448;#888488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#888504;#888492;#888493;#888447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5787;#785798;#785799;#785796;#785794;#785791;#785790;#785776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4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3C3C3C"/>
      </a:accent1>
      <a:accent2>
        <a:srgbClr val="3C3C3C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0563C1"/>
      </a:hlink>
      <a:folHlink>
        <a:srgbClr val="954F72"/>
      </a:folHlink>
    </a:clrScheme>
    <a:fontScheme name="阿里巴巴普惠体 95-55">
      <a:majorFont>
        <a:latin typeface="阿里巴巴普惠体 2.0 95 ExtraBold"/>
        <a:ea typeface="阿里巴巴普惠体 2.0 95 ExtraBold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5626</TotalTime>
  <Words>718</Words>
  <Application>Microsoft Office PowerPoint</Application>
  <PresentationFormat>宽屏</PresentationFormat>
  <Paragraphs>155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OPPOSans B</vt:lpstr>
      <vt:lpstr>OPPOSans M</vt:lpstr>
      <vt:lpstr>OPPOSans R</vt:lpstr>
      <vt:lpstr>阿里巴巴普惠体 2.0 35 Thin</vt:lpstr>
      <vt:lpstr>阿里巴巴普惠体 2.0 55 Regular</vt:lpstr>
      <vt:lpstr>阿里巴巴普惠体 2.0 95 ExtraBold</vt:lpstr>
      <vt:lpstr>等线</vt:lpstr>
      <vt:lpstr>Arial</vt:lpstr>
      <vt:lpstr>Roboto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爱设计PPT公司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酸性时尚个性风产品营销项目工作汇报ppt模板</dc:title>
  <dc:creator>爱设计PPT</dc:creator>
  <cp:keywords>51PPT模板网</cp:keywords>
  <dc:description>www.51pptmoban.com</dc:description>
  <cp:lastModifiedBy>Power user</cp:lastModifiedBy>
  <cp:revision>1596</cp:revision>
  <dcterms:created xsi:type="dcterms:W3CDTF">2021-08-04T08:06:46Z</dcterms:created>
  <dcterms:modified xsi:type="dcterms:W3CDTF">2022-12-22T12:46:52Z</dcterms:modified>
</cp:coreProperties>
</file>