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6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Override7.xml" ContentType="application/vnd.openxmlformats-officedocument.themeOverride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7" r:id="rId2"/>
    <p:sldId id="258" r:id="rId3"/>
    <p:sldId id="259" r:id="rId4"/>
    <p:sldId id="264" r:id="rId5"/>
    <p:sldId id="266" r:id="rId6"/>
    <p:sldId id="267" r:id="rId7"/>
    <p:sldId id="265" r:id="rId8"/>
    <p:sldId id="260" r:id="rId9"/>
    <p:sldId id="268" r:id="rId10"/>
    <p:sldId id="269" r:id="rId11"/>
    <p:sldId id="270" r:id="rId12"/>
    <p:sldId id="261" r:id="rId13"/>
    <p:sldId id="271" r:id="rId14"/>
    <p:sldId id="272" r:id="rId15"/>
    <p:sldId id="273" r:id="rId16"/>
    <p:sldId id="262" r:id="rId17"/>
    <p:sldId id="274" r:id="rId18"/>
    <p:sldId id="275" r:id="rId19"/>
    <p:sldId id="276" r:id="rId20"/>
    <p:sldId id="263" r:id="rId21"/>
    <p:sldId id="278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400"/>
    <a:srgbClr val="01FFE7"/>
    <a:srgbClr val="003AFE"/>
    <a:srgbClr val="7FD3CB"/>
    <a:srgbClr val="D49650"/>
    <a:srgbClr val="705DD9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95253" autoAdjust="0"/>
  </p:normalViewPr>
  <p:slideViewPr>
    <p:cSldViewPr snapToGrid="0" showGuides="1">
      <p:cViewPr>
        <p:scale>
          <a:sx n="66" d="100"/>
          <a:sy n="66" d="100"/>
        </p:scale>
        <p:origin x="870" y="540"/>
      </p:cViewPr>
      <p:guideLst>
        <p:guide orient="horz" pos="1684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fld id="{60BBA452-CE0D-45D1-B780-F77C9E3BBE8D}" type="datetimeFigureOut">
              <a:rPr lang="zh-CN" altLang="en-US" smtClean="0"/>
              <a:pPr/>
              <a:t>2022/12/22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defRPr>
            </a:lvl1pPr>
          </a:lstStyle>
          <a:p>
            <a:fld id="{EE49EFBA-00BA-4FEA-BEC0-D70D36A955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2.0 115 Black" panose="00020600040101010101" pitchFamily="18" charset="-122"/>
        <a:ea typeface="阿里巴巴普惠体 2.0 115 Black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2.0 115 Black" panose="00020600040101010101" pitchFamily="18" charset="-122"/>
        <a:ea typeface="阿里巴巴普惠体 2.0 115 Black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2.0 115 Black" panose="00020600040101010101" pitchFamily="18" charset="-122"/>
        <a:ea typeface="阿里巴巴普惠体 2.0 115 Black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2.0 115 Black" panose="00020600040101010101" pitchFamily="18" charset="-122"/>
        <a:ea typeface="阿里巴巴普惠体 2.0 115 Black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2.0 115 Black" panose="00020600040101010101" pitchFamily="18" charset="-122"/>
        <a:ea typeface="阿里巴巴普惠体 2.0 115 Black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7344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40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2022/12/22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HEJI-1">
            <a:extLst>
              <a:ext uri="{FF2B5EF4-FFF2-40B4-BE49-F238E27FC236}">
                <a16:creationId xmlns:a16="http://schemas.microsoft.com/office/drawing/2014/main" id="{603970D1-467D-3184-C355-F6D74A71592B}"/>
              </a:ext>
            </a:extLst>
          </p:cNvPr>
          <p:cNvSpPr/>
          <p:nvPr/>
        </p:nvSpPr>
        <p:spPr>
          <a:xfrm rot="19122924" flipH="1">
            <a:off x="7489957" y="1106151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239FE303-8E13-5C01-E7E1-01ACD96C2CCF}"/>
              </a:ext>
            </a:extLst>
          </p:cNvPr>
          <p:cNvSpPr/>
          <p:nvPr/>
        </p:nvSpPr>
        <p:spPr>
          <a:xfrm rot="19122924" flipH="1">
            <a:off x="7489958" y="-685380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2817803-CB0A-C127-D2CE-9899863BE1E5}"/>
              </a:ext>
            </a:extLst>
          </p:cNvPr>
          <p:cNvSpPr/>
          <p:nvPr/>
        </p:nvSpPr>
        <p:spPr>
          <a:xfrm>
            <a:off x="-418967" y="1595198"/>
            <a:ext cx="4500802" cy="450080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0" name="iSHEJI-4">
            <a:extLst>
              <a:ext uri="{FF2B5EF4-FFF2-40B4-BE49-F238E27FC236}">
                <a16:creationId xmlns:a16="http://schemas.microsoft.com/office/drawing/2014/main" id="{AAE09D84-25E6-9F66-0A99-B0ED5F47EA96}"/>
              </a:ext>
            </a:extLst>
          </p:cNvPr>
          <p:cNvSpPr/>
          <p:nvPr/>
        </p:nvSpPr>
        <p:spPr>
          <a:xfrm flipH="1">
            <a:off x="660400" y="1291770"/>
            <a:ext cx="8848271" cy="4943929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1" name="iSHEJI-5">
            <a:extLst>
              <a:ext uri="{FF2B5EF4-FFF2-40B4-BE49-F238E27FC236}">
                <a16:creationId xmlns:a16="http://schemas.microsoft.com/office/drawing/2014/main" id="{4EBEC3B6-B459-FA6E-2771-631AA3377B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F14407AA-C6EE-F86A-8960-E438F65F9E8F}"/>
              </a:ext>
            </a:extLst>
          </p:cNvPr>
          <p:cNvSpPr txBox="1"/>
          <p:nvPr/>
        </p:nvSpPr>
        <p:spPr>
          <a:xfrm>
            <a:off x="5522887" y="2016262"/>
            <a:ext cx="6302998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市场推广工作</a:t>
            </a:r>
            <a:endParaRPr kumimoji="0" lang="en-US" altLang="zh-CN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年终总结</a:t>
            </a: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623B3C04-34D3-3B41-0CDC-A54BBA0722C5}"/>
              </a:ext>
            </a:extLst>
          </p:cNvPr>
          <p:cNvSpPr txBox="1"/>
          <p:nvPr/>
        </p:nvSpPr>
        <p:spPr>
          <a:xfrm>
            <a:off x="5522887" y="4584987"/>
            <a:ext cx="40149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Year-end summary of marketing work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585EFAAF-9A7A-2777-EB0B-8B2E531210E8}"/>
              </a:ext>
            </a:extLst>
          </p:cNvPr>
          <p:cNvSpPr/>
          <p:nvPr/>
        </p:nvSpPr>
        <p:spPr>
          <a:xfrm>
            <a:off x="5510666" y="5678986"/>
            <a:ext cx="1525504" cy="339908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60C482BE-555C-EE44-1374-F1881D483E11}"/>
              </a:ext>
            </a:extLst>
          </p:cNvPr>
          <p:cNvSpPr>
            <a:spLocks noChangeAspect="1"/>
          </p:cNvSpPr>
          <p:nvPr/>
        </p:nvSpPr>
        <p:spPr>
          <a:xfrm>
            <a:off x="7218282" y="5678986"/>
            <a:ext cx="1525504" cy="339908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A1C7BD76-54A2-F569-2EE4-5B200006AF62}"/>
              </a:ext>
            </a:extLst>
          </p:cNvPr>
          <p:cNvSpPr/>
          <p:nvPr/>
        </p:nvSpPr>
        <p:spPr>
          <a:xfrm>
            <a:off x="5650337" y="5741218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AC7A951B-A233-7F94-F0FB-7ABA4D3F963A}"/>
              </a:ext>
            </a:extLst>
          </p:cNvPr>
          <p:cNvSpPr/>
          <p:nvPr/>
        </p:nvSpPr>
        <p:spPr>
          <a:xfrm>
            <a:off x="7357953" y="5741218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部门：设计部</a:t>
            </a:r>
          </a:p>
        </p:txBody>
      </p:sp>
      <p:pic>
        <p:nvPicPr>
          <p:cNvPr id="3" name="iSHEJI-12">
            <a:extLst>
              <a:ext uri="{FF2B5EF4-FFF2-40B4-BE49-F238E27FC236}">
                <a16:creationId xmlns:a16="http://schemas.microsoft.com/office/drawing/2014/main" id="{8B9D8ACC-F8B6-73D5-ADB9-D7520B8793A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512477" y="5645597"/>
            <a:ext cx="1742431" cy="1407616"/>
          </a:xfrm>
          <a:prstGeom prst="rect">
            <a:avLst/>
          </a:prstGeom>
        </p:spPr>
      </p:pic>
      <p:sp>
        <p:nvSpPr>
          <p:cNvPr id="9" name="iSHEJI-13">
            <a:extLst>
              <a:ext uri="{FF2B5EF4-FFF2-40B4-BE49-F238E27FC236}">
                <a16:creationId xmlns:a16="http://schemas.microsoft.com/office/drawing/2014/main" id="{1B1603EC-FDBD-3366-CC82-5A1C9C12F7FC}"/>
              </a:ext>
            </a:extLst>
          </p:cNvPr>
          <p:cNvSpPr/>
          <p:nvPr/>
        </p:nvSpPr>
        <p:spPr>
          <a:xfrm>
            <a:off x="758106" y="2000093"/>
            <a:ext cx="4050366" cy="3491695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pic>
        <p:nvPicPr>
          <p:cNvPr id="2" name="iSHEJI-14">
            <a:extLst>
              <a:ext uri="{FF2B5EF4-FFF2-40B4-BE49-F238E27FC236}">
                <a16:creationId xmlns:a16="http://schemas.microsoft.com/office/drawing/2014/main" id="{3333EFA8-31F7-8454-3C85-4D6B5EEF168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6409065" y="-850770"/>
            <a:ext cx="1742431" cy="140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81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工作成果展示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50B905D0-A393-A943-DFC1-9A5BBBA03BD5}"/>
              </a:ext>
            </a:extLst>
          </p:cNvPr>
          <p:cNvSpPr/>
          <p:nvPr/>
        </p:nvSpPr>
        <p:spPr bwMode="auto">
          <a:xfrm rot="18982180">
            <a:off x="4736929" y="3794718"/>
            <a:ext cx="1243656" cy="1663536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A466ACA8-1594-3BC4-411F-33BE0F893BE7}"/>
              </a:ext>
            </a:extLst>
          </p:cNvPr>
          <p:cNvSpPr/>
          <p:nvPr/>
        </p:nvSpPr>
        <p:spPr bwMode="auto">
          <a:xfrm rot="2264349" flipH="1">
            <a:off x="6182724" y="3801703"/>
            <a:ext cx="1243656" cy="1663536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8AB952C0-6E64-696F-E331-67F38CE57D40}"/>
              </a:ext>
            </a:extLst>
          </p:cNvPr>
          <p:cNvSpPr/>
          <p:nvPr/>
        </p:nvSpPr>
        <p:spPr bwMode="auto">
          <a:xfrm rot="2491009">
            <a:off x="4729852" y="2195881"/>
            <a:ext cx="1243656" cy="1663536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0F9757BC-4E1E-C90A-D965-57359F621338}"/>
              </a:ext>
            </a:extLst>
          </p:cNvPr>
          <p:cNvSpPr/>
          <p:nvPr/>
        </p:nvSpPr>
        <p:spPr bwMode="auto">
          <a:xfrm rot="19366632" flipH="1">
            <a:off x="6185173" y="2195881"/>
            <a:ext cx="1243656" cy="1663536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F2C3B903-980C-2A9D-9368-E4D277DE42D3}"/>
              </a:ext>
            </a:extLst>
          </p:cNvPr>
          <p:cNvSpPr txBox="1"/>
          <p:nvPr/>
        </p:nvSpPr>
        <p:spPr>
          <a:xfrm>
            <a:off x="4930632" y="2725807"/>
            <a:ext cx="4764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en-AU" sz="2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CE01CF1B-6E0C-CCF5-97E8-89EA300CB026}"/>
              </a:ext>
            </a:extLst>
          </p:cNvPr>
          <p:cNvSpPr txBox="1"/>
          <p:nvPr/>
        </p:nvSpPr>
        <p:spPr>
          <a:xfrm>
            <a:off x="4930634" y="4587471"/>
            <a:ext cx="4956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en-AU" sz="2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8333A7E3-3BA6-58CC-06EF-C66AB43C9799}"/>
              </a:ext>
            </a:extLst>
          </p:cNvPr>
          <p:cNvSpPr txBox="1"/>
          <p:nvPr/>
        </p:nvSpPr>
        <p:spPr>
          <a:xfrm>
            <a:off x="6739112" y="2725807"/>
            <a:ext cx="4956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en-AU" sz="2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5CF24CC9-3767-30AF-0DE3-0E08FD965FD9}"/>
              </a:ext>
            </a:extLst>
          </p:cNvPr>
          <p:cNvSpPr txBox="1"/>
          <p:nvPr/>
        </p:nvSpPr>
        <p:spPr>
          <a:xfrm>
            <a:off x="6739111" y="4587471"/>
            <a:ext cx="495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en-AU" sz="24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</a:p>
        </p:txBody>
      </p:sp>
      <p:sp>
        <p:nvSpPr>
          <p:cNvPr id="24" name="iSHEJI-14">
            <a:extLst>
              <a:ext uri="{FF2B5EF4-FFF2-40B4-BE49-F238E27FC236}">
                <a16:creationId xmlns:a16="http://schemas.microsoft.com/office/drawing/2014/main" id="{91F143C3-F643-7369-B31E-9535657774D6}"/>
              </a:ext>
            </a:extLst>
          </p:cNvPr>
          <p:cNvSpPr/>
          <p:nvPr/>
        </p:nvSpPr>
        <p:spPr>
          <a:xfrm>
            <a:off x="1710053" y="2167745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31DE5802-58BB-9DCA-38F0-FB793B1734BC}"/>
              </a:ext>
            </a:extLst>
          </p:cNvPr>
          <p:cNvSpPr/>
          <p:nvPr/>
        </p:nvSpPr>
        <p:spPr>
          <a:xfrm flipH="1">
            <a:off x="999656" y="2476581"/>
            <a:ext cx="2824705" cy="8815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C050C59F-17EC-1905-328E-173F9A12B072}"/>
              </a:ext>
            </a:extLst>
          </p:cNvPr>
          <p:cNvSpPr/>
          <p:nvPr/>
        </p:nvSpPr>
        <p:spPr>
          <a:xfrm>
            <a:off x="8452124" y="2167745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6AB36DAD-4943-F567-36BF-6C5CD783360F}"/>
              </a:ext>
            </a:extLst>
          </p:cNvPr>
          <p:cNvSpPr/>
          <p:nvPr/>
        </p:nvSpPr>
        <p:spPr>
          <a:xfrm flipH="1">
            <a:off x="8452124" y="2476581"/>
            <a:ext cx="2706900" cy="8815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提供标准化产品及服务</a:t>
            </a:r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474508D6-0A34-C5C5-4477-62106E94B137}"/>
              </a:ext>
            </a:extLst>
          </p:cNvPr>
          <p:cNvSpPr/>
          <p:nvPr/>
        </p:nvSpPr>
        <p:spPr>
          <a:xfrm>
            <a:off x="8452124" y="4303017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34" name="iSHEJI-19">
            <a:extLst>
              <a:ext uri="{FF2B5EF4-FFF2-40B4-BE49-F238E27FC236}">
                <a16:creationId xmlns:a16="http://schemas.microsoft.com/office/drawing/2014/main" id="{FBF1A343-2187-8FCF-F422-74EF36F4FA78}"/>
              </a:ext>
            </a:extLst>
          </p:cNvPr>
          <p:cNvSpPr/>
          <p:nvPr/>
        </p:nvSpPr>
        <p:spPr>
          <a:xfrm flipH="1">
            <a:off x="8452124" y="4611853"/>
            <a:ext cx="2706900" cy="8815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6" name="iSHEJI-20">
            <a:extLst>
              <a:ext uri="{FF2B5EF4-FFF2-40B4-BE49-F238E27FC236}">
                <a16:creationId xmlns:a16="http://schemas.microsoft.com/office/drawing/2014/main" id="{91F17F28-0AE6-82C4-FF7C-F077ADCEE404}"/>
              </a:ext>
            </a:extLst>
          </p:cNvPr>
          <p:cNvSpPr/>
          <p:nvPr/>
        </p:nvSpPr>
        <p:spPr>
          <a:xfrm>
            <a:off x="2214450" y="4303017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38" name="iSHEJI-21">
            <a:extLst>
              <a:ext uri="{FF2B5EF4-FFF2-40B4-BE49-F238E27FC236}">
                <a16:creationId xmlns:a16="http://schemas.microsoft.com/office/drawing/2014/main" id="{26A1C133-AA6B-D19F-932E-3E6D9BB0C3A8}"/>
              </a:ext>
            </a:extLst>
          </p:cNvPr>
          <p:cNvSpPr/>
          <p:nvPr/>
        </p:nvSpPr>
        <p:spPr>
          <a:xfrm flipH="1">
            <a:off x="1207207" y="4611853"/>
            <a:ext cx="2617154" cy="8815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603813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工作成果展示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8F98E200-1717-B317-3BD3-16CE042740DB}"/>
              </a:ext>
            </a:extLst>
          </p:cNvPr>
          <p:cNvSpPr/>
          <p:nvPr/>
        </p:nvSpPr>
        <p:spPr>
          <a:xfrm>
            <a:off x="4510088" y="3660910"/>
            <a:ext cx="2563812" cy="1099344"/>
          </a:xfrm>
          <a:custGeom>
            <a:avLst/>
            <a:gdLst>
              <a:gd name="connsiteX0" fmla="*/ 0 w 2501900"/>
              <a:gd name="connsiteY0" fmla="*/ 0 h 1092200"/>
              <a:gd name="connsiteX1" fmla="*/ 1727200 w 2501900"/>
              <a:gd name="connsiteY1" fmla="*/ 1092200 h 1092200"/>
              <a:gd name="connsiteX2" fmla="*/ 2501900 w 2501900"/>
              <a:gd name="connsiteY2" fmla="*/ 1092200 h 1092200"/>
              <a:gd name="connsiteX0" fmla="*/ 0 w 2501900"/>
              <a:gd name="connsiteY0" fmla="*/ 0 h 1096962"/>
              <a:gd name="connsiteX1" fmla="*/ 1848035 w 2501900"/>
              <a:gd name="connsiteY1" fmla="*/ 1096962 h 1096962"/>
              <a:gd name="connsiteX2" fmla="*/ 2501900 w 2501900"/>
              <a:gd name="connsiteY2" fmla="*/ 1092200 h 1096962"/>
              <a:gd name="connsiteX0" fmla="*/ 0 w 2501900"/>
              <a:gd name="connsiteY0" fmla="*/ 0 h 1099344"/>
              <a:gd name="connsiteX1" fmla="*/ 1855006 w 2501900"/>
              <a:gd name="connsiteY1" fmla="*/ 1099344 h 1099344"/>
              <a:gd name="connsiteX2" fmla="*/ 2501900 w 2501900"/>
              <a:gd name="connsiteY2" fmla="*/ 1092200 h 10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1900" h="1099344">
                <a:moveTo>
                  <a:pt x="0" y="0"/>
                </a:moveTo>
                <a:lnTo>
                  <a:pt x="1855006" y="1099344"/>
                </a:lnTo>
                <a:lnTo>
                  <a:pt x="2501900" y="1092200"/>
                </a:lnTo>
              </a:path>
            </a:pathLst>
          </a:custGeom>
          <a:ln w="158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429406FA-93DC-3B16-CAAA-4C3CAE3E0F2D}"/>
              </a:ext>
            </a:extLst>
          </p:cNvPr>
          <p:cNvSpPr/>
          <p:nvPr/>
        </p:nvSpPr>
        <p:spPr>
          <a:xfrm flipV="1">
            <a:off x="6276974" y="2424641"/>
            <a:ext cx="796925" cy="307777"/>
          </a:xfrm>
          <a:custGeom>
            <a:avLst/>
            <a:gdLst>
              <a:gd name="connsiteX0" fmla="*/ 1023938 w 1023938"/>
              <a:gd name="connsiteY0" fmla="*/ 728663 h 728663"/>
              <a:gd name="connsiteX1" fmla="*/ 704850 w 1023938"/>
              <a:gd name="connsiteY1" fmla="*/ 728663 h 728663"/>
              <a:gd name="connsiteX2" fmla="*/ 0 w 1023938"/>
              <a:gd name="connsiteY2" fmla="*/ 0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3938" h="728663">
                <a:moveTo>
                  <a:pt x="1023938" y="728663"/>
                </a:moveTo>
                <a:lnTo>
                  <a:pt x="704850" y="728663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A08EC2C9-5828-6975-825B-545D49F08C61}"/>
              </a:ext>
            </a:extLst>
          </p:cNvPr>
          <p:cNvSpPr/>
          <p:nvPr/>
        </p:nvSpPr>
        <p:spPr>
          <a:xfrm flipV="1">
            <a:off x="5513976" y="3111772"/>
            <a:ext cx="1520286" cy="549138"/>
          </a:xfrm>
          <a:custGeom>
            <a:avLst/>
            <a:gdLst>
              <a:gd name="connsiteX0" fmla="*/ 1038225 w 1038225"/>
              <a:gd name="connsiteY0" fmla="*/ 0 h 814387"/>
              <a:gd name="connsiteX1" fmla="*/ 609600 w 1038225"/>
              <a:gd name="connsiteY1" fmla="*/ 0 h 814387"/>
              <a:gd name="connsiteX2" fmla="*/ 0 w 1038225"/>
              <a:gd name="connsiteY2" fmla="*/ 814387 h 81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8225" h="814387">
                <a:moveTo>
                  <a:pt x="1038225" y="0"/>
                </a:moveTo>
                <a:lnTo>
                  <a:pt x="609600" y="0"/>
                </a:lnTo>
                <a:lnTo>
                  <a:pt x="0" y="814387"/>
                </a:lnTo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8D4D74EB-E145-B61F-DDDB-54F927827041}"/>
              </a:ext>
            </a:extLst>
          </p:cNvPr>
          <p:cNvSpPr/>
          <p:nvPr/>
        </p:nvSpPr>
        <p:spPr>
          <a:xfrm>
            <a:off x="1419319" y="2116866"/>
            <a:ext cx="6699757" cy="6141698"/>
          </a:xfrm>
          <a:prstGeom prst="blockArc">
            <a:avLst>
              <a:gd name="adj1" fmla="val 10800000"/>
              <a:gd name="adj2" fmla="val 18102090"/>
              <a:gd name="adj3" fmla="val 8256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410876AC-3494-1A9A-0E44-B1EFCEB97A96}"/>
              </a:ext>
            </a:extLst>
          </p:cNvPr>
          <p:cNvSpPr/>
          <p:nvPr/>
        </p:nvSpPr>
        <p:spPr>
          <a:xfrm>
            <a:off x="2119642" y="2798734"/>
            <a:ext cx="5212106" cy="4777961"/>
          </a:xfrm>
          <a:prstGeom prst="blockArc">
            <a:avLst>
              <a:gd name="adj1" fmla="val 10800000"/>
              <a:gd name="adj2" fmla="val 17538540"/>
              <a:gd name="adj3" fmla="val 10295"/>
            </a:avLst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4148D45A-533E-A84E-9A1C-31423BB05C1F}"/>
              </a:ext>
            </a:extLst>
          </p:cNvPr>
          <p:cNvSpPr/>
          <p:nvPr/>
        </p:nvSpPr>
        <p:spPr>
          <a:xfrm>
            <a:off x="1293034" y="5187715"/>
            <a:ext cx="2258822" cy="1022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A00996DA-A0D1-6DBB-C6EF-03E716527E2E}"/>
              </a:ext>
            </a:extLst>
          </p:cNvPr>
          <p:cNvSpPr/>
          <p:nvPr/>
        </p:nvSpPr>
        <p:spPr>
          <a:xfrm>
            <a:off x="2787354" y="3370950"/>
            <a:ext cx="3963688" cy="3633531"/>
          </a:xfrm>
          <a:prstGeom prst="blockArc">
            <a:avLst>
              <a:gd name="adj1" fmla="val 10800000"/>
              <a:gd name="adj2" fmla="val 15768000"/>
              <a:gd name="adj3" fmla="val 14866"/>
            </a:avLst>
          </a:prstGeom>
          <a:solidFill>
            <a:schemeClr val="accent2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163C0858-33E1-50D1-6A9B-ACEA1F1FC72D}"/>
              </a:ext>
            </a:extLst>
          </p:cNvPr>
          <p:cNvSpPr txBox="1"/>
          <p:nvPr/>
        </p:nvSpPr>
        <p:spPr>
          <a:xfrm>
            <a:off x="7101088" y="2116866"/>
            <a:ext cx="121921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807798" indent="-272967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64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256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335" indent="-179335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847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0910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972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5034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78%</a:t>
            </a:r>
          </a:p>
        </p:txBody>
      </p:sp>
      <p:sp>
        <p:nvSpPr>
          <p:cNvPr id="24" name="iSHEJI-14">
            <a:extLst>
              <a:ext uri="{FF2B5EF4-FFF2-40B4-BE49-F238E27FC236}">
                <a16:creationId xmlns:a16="http://schemas.microsoft.com/office/drawing/2014/main" id="{A078EA30-C61D-73C8-83D6-972FE736F1B4}"/>
              </a:ext>
            </a:extLst>
          </p:cNvPr>
          <p:cNvSpPr txBox="1"/>
          <p:nvPr/>
        </p:nvSpPr>
        <p:spPr>
          <a:xfrm>
            <a:off x="8402296" y="2163248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C6353364-DB04-1408-67B7-19C476B3A408}"/>
              </a:ext>
            </a:extLst>
          </p:cNvPr>
          <p:cNvSpPr txBox="1"/>
          <p:nvPr/>
        </p:nvSpPr>
        <p:spPr>
          <a:xfrm>
            <a:off x="8402296" y="2399822"/>
            <a:ext cx="227838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1959F8CD-101F-9C04-EF2A-54CCBACC80EC}"/>
              </a:ext>
            </a:extLst>
          </p:cNvPr>
          <p:cNvSpPr txBox="1"/>
          <p:nvPr/>
        </p:nvSpPr>
        <p:spPr>
          <a:xfrm>
            <a:off x="7101088" y="4459193"/>
            <a:ext cx="121921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807798" indent="-272967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64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256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335" indent="-179335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847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0910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972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5034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47%</a:t>
            </a: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A429DC74-77E1-0B1E-E842-4224D93EDB43}"/>
              </a:ext>
            </a:extLst>
          </p:cNvPr>
          <p:cNvSpPr txBox="1"/>
          <p:nvPr/>
        </p:nvSpPr>
        <p:spPr>
          <a:xfrm>
            <a:off x="8402296" y="4505575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DD663F4E-5751-6719-310E-4FB798A02326}"/>
              </a:ext>
            </a:extLst>
          </p:cNvPr>
          <p:cNvSpPr txBox="1"/>
          <p:nvPr/>
        </p:nvSpPr>
        <p:spPr>
          <a:xfrm>
            <a:off x="8402296" y="4742149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34" name="iSHEJI-19">
            <a:extLst>
              <a:ext uri="{FF2B5EF4-FFF2-40B4-BE49-F238E27FC236}">
                <a16:creationId xmlns:a16="http://schemas.microsoft.com/office/drawing/2014/main" id="{E1878A93-2FA4-3EDE-EE66-F4248745A4CE}"/>
              </a:ext>
            </a:extLst>
          </p:cNvPr>
          <p:cNvSpPr txBox="1"/>
          <p:nvPr/>
        </p:nvSpPr>
        <p:spPr>
          <a:xfrm>
            <a:off x="7101088" y="3287638"/>
            <a:ext cx="121921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807798" indent="-272967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1080764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1436256" indent="-177748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1793335" indent="-179335" defTabSz="914127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  <a:lvl6pPr marL="2513847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0910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7972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5034" indent="-228532" defTabSz="914127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>
                <a:solidFill>
                  <a:schemeClr val="accent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65%</a:t>
            </a:r>
          </a:p>
        </p:txBody>
      </p:sp>
      <p:sp>
        <p:nvSpPr>
          <p:cNvPr id="36" name="iSHEJI-20">
            <a:extLst>
              <a:ext uri="{FF2B5EF4-FFF2-40B4-BE49-F238E27FC236}">
                <a16:creationId xmlns:a16="http://schemas.microsoft.com/office/drawing/2014/main" id="{13227527-5E6A-5C72-AFE4-85DFD2A03BC4}"/>
              </a:ext>
            </a:extLst>
          </p:cNvPr>
          <p:cNvSpPr txBox="1"/>
          <p:nvPr/>
        </p:nvSpPr>
        <p:spPr>
          <a:xfrm>
            <a:off x="8402296" y="3334804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38" name="iSHEJI-21">
            <a:extLst>
              <a:ext uri="{FF2B5EF4-FFF2-40B4-BE49-F238E27FC236}">
                <a16:creationId xmlns:a16="http://schemas.microsoft.com/office/drawing/2014/main" id="{DEA11B89-DAC9-9FEA-73A0-B0EB8E1AA04E}"/>
              </a:ext>
            </a:extLst>
          </p:cNvPr>
          <p:cNvSpPr txBox="1"/>
          <p:nvPr/>
        </p:nvSpPr>
        <p:spPr>
          <a:xfrm>
            <a:off x="8402296" y="3571378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</p:spTree>
    <p:extLst>
      <p:ext uri="{BB962C8B-B14F-4D97-AF65-F5344CB8AC3E}">
        <p14:creationId xmlns:p14="http://schemas.microsoft.com/office/powerpoint/2010/main" val="2622785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-1">
            <a:extLst>
              <a:ext uri="{FF2B5EF4-FFF2-40B4-BE49-F238E27FC236}">
                <a16:creationId xmlns:a16="http://schemas.microsoft.com/office/drawing/2014/main" id="{9D88B439-2DC4-60AD-7392-577E49B43C08}"/>
              </a:ext>
            </a:extLst>
          </p:cNvPr>
          <p:cNvSpPr/>
          <p:nvPr/>
        </p:nvSpPr>
        <p:spPr>
          <a:xfrm flipH="1">
            <a:off x="6606656" y="-876300"/>
            <a:ext cx="10399197" cy="1039919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6" name="iSHEJI-1-2">
            <a:extLst>
              <a:ext uri="{FF2B5EF4-FFF2-40B4-BE49-F238E27FC236}">
                <a16:creationId xmlns:a16="http://schemas.microsoft.com/office/drawing/2014/main" id="{DF8453A2-6515-2796-BED3-BE93901D71BA}"/>
              </a:ext>
            </a:extLst>
          </p:cNvPr>
          <p:cNvSpPr/>
          <p:nvPr/>
        </p:nvSpPr>
        <p:spPr>
          <a:xfrm flipH="1">
            <a:off x="4899539" y="674963"/>
            <a:ext cx="9358455" cy="8067633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F00819BE-3907-8293-2739-43B5F6546D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6DED7877-D5EB-6168-FF22-4261026A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571" y="1764727"/>
            <a:ext cx="183383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algn="r"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0" dirty="0">
                <a:ln w="22225">
                  <a:solidFill>
                    <a:schemeClr val="bg1"/>
                  </a:solidFill>
                </a:ln>
                <a:noFill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3DF474C6-2007-05EC-A535-43B68565B885}"/>
              </a:ext>
            </a:extLst>
          </p:cNvPr>
          <p:cNvSpPr txBox="1"/>
          <p:nvPr/>
        </p:nvSpPr>
        <p:spPr>
          <a:xfrm>
            <a:off x="2543730" y="3611386"/>
            <a:ext cx="4154984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存在主要问题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83CA048A-DF48-5525-1DEE-603BF12926D4}"/>
              </a:ext>
            </a:extLst>
          </p:cNvPr>
          <p:cNvSpPr txBox="1"/>
          <p:nvPr/>
        </p:nvSpPr>
        <p:spPr>
          <a:xfrm>
            <a:off x="2100727" y="4585668"/>
            <a:ext cx="433070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sz="1600" spc="3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pic>
        <p:nvPicPr>
          <p:cNvPr id="16" name="iSHEJI-6">
            <a:extLst>
              <a:ext uri="{FF2B5EF4-FFF2-40B4-BE49-F238E27FC236}">
                <a16:creationId xmlns:a16="http://schemas.microsoft.com/office/drawing/2014/main" id="{32965A22-2CB8-2F37-C90A-0C077AF5F46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216" y="5602932"/>
            <a:ext cx="1742431" cy="1407616"/>
          </a:xfrm>
          <a:prstGeom prst="rect">
            <a:avLst/>
          </a:prstGeom>
        </p:spPr>
      </p:pic>
      <p:sp>
        <p:nvSpPr>
          <p:cNvPr id="18" name="iSHEJI-7">
            <a:extLst>
              <a:ext uri="{FF2B5EF4-FFF2-40B4-BE49-F238E27FC236}">
                <a16:creationId xmlns:a16="http://schemas.microsoft.com/office/drawing/2014/main" id="{542BB7F0-963C-F2EA-93D4-C1A5B613B517}"/>
              </a:ext>
            </a:extLst>
          </p:cNvPr>
          <p:cNvSpPr/>
          <p:nvPr/>
        </p:nvSpPr>
        <p:spPr>
          <a:xfrm rot="17970192" flipH="1">
            <a:off x="-1116915" y="-1708467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1E71EA43-4B90-71E4-8BB4-E68AE2E06C12}"/>
              </a:ext>
            </a:extLst>
          </p:cNvPr>
          <p:cNvSpPr/>
          <p:nvPr/>
        </p:nvSpPr>
        <p:spPr>
          <a:xfrm rot="17970192" flipH="1">
            <a:off x="-1706450" y="-3400222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cxnSp>
        <p:nvCxnSpPr>
          <p:cNvPr id="23" name="iSHEJI-9">
            <a:extLst>
              <a:ext uri="{FF2B5EF4-FFF2-40B4-BE49-F238E27FC236}">
                <a16:creationId xmlns:a16="http://schemas.microsoft.com/office/drawing/2014/main" id="{82B83399-791F-42BB-CF3F-C5C17AFDB588}"/>
              </a:ext>
            </a:extLst>
          </p:cNvPr>
          <p:cNvCxnSpPr>
            <a:cxnSpLocks/>
          </p:cNvCxnSpPr>
          <p:nvPr/>
        </p:nvCxnSpPr>
        <p:spPr>
          <a:xfrm flipH="1">
            <a:off x="6020234" y="1335314"/>
            <a:ext cx="2786743" cy="471714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667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存在主要问题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D5E0035A-51B5-0980-32A3-DAE4B2184B5B}"/>
              </a:ext>
            </a:extLst>
          </p:cNvPr>
          <p:cNvSpPr/>
          <p:nvPr/>
        </p:nvSpPr>
        <p:spPr>
          <a:xfrm rot="5400000">
            <a:off x="5949579" y="3150730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A0EDC367-9492-CD75-6CDE-C6DCF2FA9CE8}"/>
              </a:ext>
            </a:extLst>
          </p:cNvPr>
          <p:cNvSpPr/>
          <p:nvPr/>
        </p:nvSpPr>
        <p:spPr>
          <a:xfrm rot="5400000">
            <a:off x="4457225" y="3150730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6" name="iSHEJI-8">
            <a:extLst>
              <a:ext uri="{FF2B5EF4-FFF2-40B4-BE49-F238E27FC236}">
                <a16:creationId xmlns:a16="http://schemas.microsoft.com/office/drawing/2014/main" id="{64BC83F1-FEB1-0562-F663-D772116C4F10}"/>
              </a:ext>
            </a:extLst>
          </p:cNvPr>
          <p:cNvSpPr/>
          <p:nvPr/>
        </p:nvSpPr>
        <p:spPr>
          <a:xfrm rot="5400000">
            <a:off x="2212742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BF46C8E9-EB9D-6845-7B51-0295D6792976}"/>
              </a:ext>
            </a:extLst>
          </p:cNvPr>
          <p:cNvSpPr/>
          <p:nvPr/>
        </p:nvSpPr>
        <p:spPr>
          <a:xfrm rot="5400000">
            <a:off x="3705096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10">
            <a:extLst>
              <a:ext uri="{FF2B5EF4-FFF2-40B4-BE49-F238E27FC236}">
                <a16:creationId xmlns:a16="http://schemas.microsoft.com/office/drawing/2014/main" id="{8FA4B8E0-E1A0-6A6F-0124-E01813FFC7AD}"/>
              </a:ext>
            </a:extLst>
          </p:cNvPr>
          <p:cNvSpPr/>
          <p:nvPr/>
        </p:nvSpPr>
        <p:spPr>
          <a:xfrm rot="5400000">
            <a:off x="6689804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2" name="iSHEJI-11">
            <a:extLst>
              <a:ext uri="{FF2B5EF4-FFF2-40B4-BE49-F238E27FC236}">
                <a16:creationId xmlns:a16="http://schemas.microsoft.com/office/drawing/2014/main" id="{BF29DD66-5CF8-3566-F203-225EC870420D}"/>
              </a:ext>
            </a:extLst>
          </p:cNvPr>
          <p:cNvSpPr/>
          <p:nvPr/>
        </p:nvSpPr>
        <p:spPr>
          <a:xfrm rot="5400000">
            <a:off x="8182159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DEC37DE0-9768-8F91-0AF4-6410366A7F5F}"/>
              </a:ext>
            </a:extLst>
          </p:cNvPr>
          <p:cNvSpPr/>
          <p:nvPr/>
        </p:nvSpPr>
        <p:spPr>
          <a:xfrm rot="5400000">
            <a:off x="720388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C53E0501-F0F0-0743-CDF1-5C8DD2067AAF}"/>
              </a:ext>
            </a:extLst>
          </p:cNvPr>
          <p:cNvSpPr/>
          <p:nvPr/>
        </p:nvSpPr>
        <p:spPr>
          <a:xfrm rot="5400000">
            <a:off x="5197450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E8123D4F-3077-256E-C621-EF26F63B3AA5}"/>
              </a:ext>
            </a:extLst>
          </p:cNvPr>
          <p:cNvSpPr/>
          <p:nvPr/>
        </p:nvSpPr>
        <p:spPr>
          <a:xfrm rot="5400000">
            <a:off x="9674513" y="1779129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9CE50844-CD27-DA48-D5E7-FB18D9EF3325}"/>
              </a:ext>
            </a:extLst>
          </p:cNvPr>
          <p:cNvSpPr/>
          <p:nvPr/>
        </p:nvSpPr>
        <p:spPr>
          <a:xfrm rot="5400000">
            <a:off x="2964871" y="3150730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2" name="iSHEJI-16">
            <a:extLst>
              <a:ext uri="{FF2B5EF4-FFF2-40B4-BE49-F238E27FC236}">
                <a16:creationId xmlns:a16="http://schemas.microsoft.com/office/drawing/2014/main" id="{AC9EAF2D-9114-AA00-B479-A4832A9B5E3C}"/>
              </a:ext>
            </a:extLst>
          </p:cNvPr>
          <p:cNvSpPr/>
          <p:nvPr/>
        </p:nvSpPr>
        <p:spPr>
          <a:xfrm rot="5400000">
            <a:off x="7441932" y="3150731"/>
            <a:ext cx="1810723" cy="1489020"/>
          </a:xfrm>
          <a:prstGeom prst="hexagon">
            <a:avLst>
              <a:gd name="adj" fmla="val 30118"/>
              <a:gd name="vf" fmla="val 11547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4" name="iSHEJI-17">
            <a:extLst>
              <a:ext uri="{FF2B5EF4-FFF2-40B4-BE49-F238E27FC236}">
                <a16:creationId xmlns:a16="http://schemas.microsoft.com/office/drawing/2014/main" id="{7E93FC79-09A9-5FE1-59D2-D13E1A47E26C}"/>
              </a:ext>
            </a:extLst>
          </p:cNvPr>
          <p:cNvSpPr/>
          <p:nvPr/>
        </p:nvSpPr>
        <p:spPr>
          <a:xfrm>
            <a:off x="1340361" y="2236080"/>
            <a:ext cx="558756" cy="55875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212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6" name="iSHEJI-18">
            <a:extLst>
              <a:ext uri="{FF2B5EF4-FFF2-40B4-BE49-F238E27FC236}">
                <a16:creationId xmlns:a16="http://schemas.microsoft.com/office/drawing/2014/main" id="{00812D4B-D719-95AA-45E9-EFDA034CD269}"/>
              </a:ext>
            </a:extLst>
          </p:cNvPr>
          <p:cNvSpPr/>
          <p:nvPr/>
        </p:nvSpPr>
        <p:spPr>
          <a:xfrm>
            <a:off x="3590854" y="3636796"/>
            <a:ext cx="558756" cy="516888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2"/>
          </a:solidFill>
          <a:ln w="1212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iSHEJI-19">
            <a:extLst>
              <a:ext uri="{FF2B5EF4-FFF2-40B4-BE49-F238E27FC236}">
                <a16:creationId xmlns:a16="http://schemas.microsoft.com/office/drawing/2014/main" id="{CCA2A2C1-04D1-A0B4-C268-5CF94D9C1220}"/>
              </a:ext>
            </a:extLst>
          </p:cNvPr>
          <p:cNvSpPr/>
          <p:nvPr/>
        </p:nvSpPr>
        <p:spPr>
          <a:xfrm>
            <a:off x="5823433" y="2270867"/>
            <a:ext cx="558756" cy="489182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1"/>
          </a:solidFill>
          <a:ln w="1212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iSHEJI-20">
            <a:extLst>
              <a:ext uri="{FF2B5EF4-FFF2-40B4-BE49-F238E27FC236}">
                <a16:creationId xmlns:a16="http://schemas.microsoft.com/office/drawing/2014/main" id="{524653C7-41EC-0B53-45A3-1CCD20D18DD0}"/>
              </a:ext>
            </a:extLst>
          </p:cNvPr>
          <p:cNvSpPr/>
          <p:nvPr/>
        </p:nvSpPr>
        <p:spPr>
          <a:xfrm>
            <a:off x="8067956" y="3615862"/>
            <a:ext cx="558674" cy="558756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2"/>
          </a:solidFill>
          <a:ln w="1212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2" name="iSHEJI-21">
            <a:extLst>
              <a:ext uri="{FF2B5EF4-FFF2-40B4-BE49-F238E27FC236}">
                <a16:creationId xmlns:a16="http://schemas.microsoft.com/office/drawing/2014/main" id="{7BDB6018-42F8-7EBA-01F3-876FE390177B}"/>
              </a:ext>
            </a:extLst>
          </p:cNvPr>
          <p:cNvSpPr/>
          <p:nvPr/>
        </p:nvSpPr>
        <p:spPr>
          <a:xfrm>
            <a:off x="10300496" y="2252138"/>
            <a:ext cx="558756" cy="52664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accent1"/>
          </a:solidFill>
          <a:ln w="1212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4" name="iSHEJI-22">
            <a:extLst>
              <a:ext uri="{FF2B5EF4-FFF2-40B4-BE49-F238E27FC236}">
                <a16:creationId xmlns:a16="http://schemas.microsoft.com/office/drawing/2014/main" id="{4DBD5ACB-1258-FD1D-6675-4627522559E9}"/>
              </a:ext>
            </a:extLst>
          </p:cNvPr>
          <p:cNvSpPr txBox="1"/>
          <p:nvPr/>
        </p:nvSpPr>
        <p:spPr>
          <a:xfrm>
            <a:off x="5335918" y="3799315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承载品牌内核</a:t>
            </a:r>
          </a:p>
        </p:txBody>
      </p:sp>
      <p:sp>
        <p:nvSpPr>
          <p:cNvPr id="46" name="iSHEJI-23">
            <a:extLst>
              <a:ext uri="{FF2B5EF4-FFF2-40B4-BE49-F238E27FC236}">
                <a16:creationId xmlns:a16="http://schemas.microsoft.com/office/drawing/2014/main" id="{4B5D8115-FDDE-938B-D3A8-457A92B45D8B}"/>
              </a:ext>
            </a:extLst>
          </p:cNvPr>
          <p:cNvSpPr txBox="1"/>
          <p:nvPr/>
        </p:nvSpPr>
        <p:spPr>
          <a:xfrm>
            <a:off x="5142544" y="3484959"/>
            <a:ext cx="19193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48" name="iSHEJI-24">
            <a:extLst>
              <a:ext uri="{FF2B5EF4-FFF2-40B4-BE49-F238E27FC236}">
                <a16:creationId xmlns:a16="http://schemas.microsoft.com/office/drawing/2014/main" id="{FBFCE93A-3239-1C8A-A0C1-2235C9973357}"/>
              </a:ext>
            </a:extLst>
          </p:cNvPr>
          <p:cNvSpPr txBox="1"/>
          <p:nvPr/>
        </p:nvSpPr>
        <p:spPr>
          <a:xfrm>
            <a:off x="7573367" y="5190898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50" name="iSHEJI-25">
            <a:extLst>
              <a:ext uri="{FF2B5EF4-FFF2-40B4-BE49-F238E27FC236}">
                <a16:creationId xmlns:a16="http://schemas.microsoft.com/office/drawing/2014/main" id="{E6EA9495-0A0A-C8D2-168E-1C498B30098B}"/>
              </a:ext>
            </a:extLst>
          </p:cNvPr>
          <p:cNvSpPr txBox="1"/>
          <p:nvPr/>
        </p:nvSpPr>
        <p:spPr>
          <a:xfrm>
            <a:off x="7379993" y="4876542"/>
            <a:ext cx="19193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52" name="iSHEJI-26">
            <a:extLst>
              <a:ext uri="{FF2B5EF4-FFF2-40B4-BE49-F238E27FC236}">
                <a16:creationId xmlns:a16="http://schemas.microsoft.com/office/drawing/2014/main" id="{97AE04CF-DF60-F346-3E40-ADA356B77DE6}"/>
              </a:ext>
            </a:extLst>
          </p:cNvPr>
          <p:cNvSpPr txBox="1"/>
          <p:nvPr/>
        </p:nvSpPr>
        <p:spPr>
          <a:xfrm>
            <a:off x="3117972" y="5190898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整合营销</a:t>
            </a:r>
          </a:p>
        </p:txBody>
      </p:sp>
      <p:sp>
        <p:nvSpPr>
          <p:cNvPr id="54" name="iSHEJI-27">
            <a:extLst>
              <a:ext uri="{FF2B5EF4-FFF2-40B4-BE49-F238E27FC236}">
                <a16:creationId xmlns:a16="http://schemas.microsoft.com/office/drawing/2014/main" id="{FBD4B1CD-B402-27AE-7B75-D5DB82E22A10}"/>
              </a:ext>
            </a:extLst>
          </p:cNvPr>
          <p:cNvSpPr txBox="1"/>
          <p:nvPr/>
        </p:nvSpPr>
        <p:spPr>
          <a:xfrm>
            <a:off x="2924598" y="4876542"/>
            <a:ext cx="19193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56" name="iSHEJI-28">
            <a:extLst>
              <a:ext uri="{FF2B5EF4-FFF2-40B4-BE49-F238E27FC236}">
                <a16:creationId xmlns:a16="http://schemas.microsoft.com/office/drawing/2014/main" id="{E6545EFB-1CDC-A861-86D6-0DB77B3B2FC6}"/>
              </a:ext>
            </a:extLst>
          </p:cNvPr>
          <p:cNvSpPr txBox="1"/>
          <p:nvPr/>
        </p:nvSpPr>
        <p:spPr>
          <a:xfrm>
            <a:off x="854860" y="3799315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通过视频音频、直播等形式创造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优质内容</a:t>
            </a:r>
          </a:p>
        </p:txBody>
      </p:sp>
      <p:sp>
        <p:nvSpPr>
          <p:cNvPr id="58" name="iSHEJI-29">
            <a:extLst>
              <a:ext uri="{FF2B5EF4-FFF2-40B4-BE49-F238E27FC236}">
                <a16:creationId xmlns:a16="http://schemas.microsoft.com/office/drawing/2014/main" id="{44F06A43-F396-FBA7-568E-A43C6E8584DC}"/>
              </a:ext>
            </a:extLst>
          </p:cNvPr>
          <p:cNvSpPr txBox="1"/>
          <p:nvPr/>
        </p:nvSpPr>
        <p:spPr>
          <a:xfrm>
            <a:off x="661486" y="3484959"/>
            <a:ext cx="19193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60" name="iSHEJI-30">
            <a:extLst>
              <a:ext uri="{FF2B5EF4-FFF2-40B4-BE49-F238E27FC236}">
                <a16:creationId xmlns:a16="http://schemas.microsoft.com/office/drawing/2014/main" id="{DD62D3BD-41B8-6E0D-CA31-B9B545F7496B}"/>
              </a:ext>
            </a:extLst>
          </p:cNvPr>
          <p:cNvSpPr txBox="1"/>
          <p:nvPr/>
        </p:nvSpPr>
        <p:spPr>
          <a:xfrm>
            <a:off x="9804522" y="3799315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通过视频音频、直播等形式创造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优质内容</a:t>
            </a:r>
          </a:p>
        </p:txBody>
      </p:sp>
      <p:sp>
        <p:nvSpPr>
          <p:cNvPr id="62" name="iSHEJI-31">
            <a:extLst>
              <a:ext uri="{FF2B5EF4-FFF2-40B4-BE49-F238E27FC236}">
                <a16:creationId xmlns:a16="http://schemas.microsoft.com/office/drawing/2014/main" id="{9A3F1B0D-8E60-CB8A-5D88-E8CB823CD8DD}"/>
              </a:ext>
            </a:extLst>
          </p:cNvPr>
          <p:cNvSpPr txBox="1"/>
          <p:nvPr/>
        </p:nvSpPr>
        <p:spPr>
          <a:xfrm>
            <a:off x="9611148" y="3484959"/>
            <a:ext cx="19193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</p:spTree>
    <p:extLst>
      <p:ext uri="{BB962C8B-B14F-4D97-AF65-F5344CB8AC3E}">
        <p14:creationId xmlns:p14="http://schemas.microsoft.com/office/powerpoint/2010/main" val="2506738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存在主要问题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E5370AB8-7319-B1E9-D63E-5B589CDBA415}"/>
              </a:ext>
            </a:extLst>
          </p:cNvPr>
          <p:cNvSpPr txBox="1"/>
          <p:nvPr/>
        </p:nvSpPr>
        <p:spPr>
          <a:xfrm>
            <a:off x="2586756" y="2089227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14DFEF08-8674-11E5-85A5-DCF25DB526A2}"/>
              </a:ext>
            </a:extLst>
          </p:cNvPr>
          <p:cNvSpPr txBox="1"/>
          <p:nvPr/>
        </p:nvSpPr>
        <p:spPr>
          <a:xfrm>
            <a:off x="2586756" y="2404924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通过海报、文章、视频、音频、直播等形式创造优质内容，经内容智能中台分发到各个渠道，触达用户</a:t>
            </a: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0A20F73B-2E26-413D-1126-1F8BDD856D0C}"/>
              </a:ext>
            </a:extLst>
          </p:cNvPr>
          <p:cNvSpPr txBox="1"/>
          <p:nvPr/>
        </p:nvSpPr>
        <p:spPr>
          <a:xfrm>
            <a:off x="6381990" y="2089227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AB5A912C-F08D-A458-2FB6-B85366E33C9B}"/>
              </a:ext>
            </a:extLst>
          </p:cNvPr>
          <p:cNvSpPr txBox="1"/>
          <p:nvPr/>
        </p:nvSpPr>
        <p:spPr>
          <a:xfrm>
            <a:off x="6381990" y="2404924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dirty="0" err="1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760CDD30-AE8B-AC70-105D-BA7188B85ECE}"/>
              </a:ext>
            </a:extLst>
          </p:cNvPr>
          <p:cNvSpPr txBox="1"/>
          <p:nvPr/>
        </p:nvSpPr>
        <p:spPr>
          <a:xfrm>
            <a:off x="3416935" y="4453198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4C3A3270-0AE4-3B17-5B2A-656F5062D555}"/>
              </a:ext>
            </a:extLst>
          </p:cNvPr>
          <p:cNvSpPr txBox="1"/>
          <p:nvPr/>
        </p:nvSpPr>
        <p:spPr>
          <a:xfrm>
            <a:off x="3416935" y="4768895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2C57FC0E-76F9-48CF-8A1D-ADF904C42FE8}"/>
              </a:ext>
            </a:extLst>
          </p:cNvPr>
          <p:cNvSpPr txBox="1"/>
          <p:nvPr/>
        </p:nvSpPr>
        <p:spPr>
          <a:xfrm>
            <a:off x="7227336" y="4453201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营销获客</a:t>
            </a: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B80A9750-E3B1-AB7B-D601-5A53F7F2DBFA}"/>
              </a:ext>
            </a:extLst>
          </p:cNvPr>
          <p:cNvSpPr txBox="1"/>
          <p:nvPr/>
        </p:nvSpPr>
        <p:spPr>
          <a:xfrm>
            <a:off x="7227336" y="4768895"/>
            <a:ext cx="256774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4" name="iSHEJI-14">
            <a:extLst>
              <a:ext uri="{FF2B5EF4-FFF2-40B4-BE49-F238E27FC236}">
                <a16:creationId xmlns:a16="http://schemas.microsoft.com/office/drawing/2014/main" id="{655949D1-EC86-6DE4-209D-39EF51426641}"/>
              </a:ext>
            </a:extLst>
          </p:cNvPr>
          <p:cNvSpPr/>
          <p:nvPr/>
        </p:nvSpPr>
        <p:spPr>
          <a:xfrm>
            <a:off x="-1693147" y="2488020"/>
            <a:ext cx="4243388" cy="2660316"/>
          </a:xfrm>
          <a:custGeom>
            <a:avLst/>
            <a:gdLst>
              <a:gd name="connsiteX0" fmla="*/ 0 w 4243388"/>
              <a:gd name="connsiteY0" fmla="*/ 0 h 1552577"/>
              <a:gd name="connsiteX1" fmla="*/ 3261197 w 4243388"/>
              <a:gd name="connsiteY1" fmla="*/ 0 h 1552577"/>
              <a:gd name="connsiteX2" fmla="*/ 4243388 w 4243388"/>
              <a:gd name="connsiteY2" fmla="*/ 1552577 h 1552577"/>
              <a:gd name="connsiteX3" fmla="*/ 0 w 4243388"/>
              <a:gd name="connsiteY3" fmla="*/ 1552577 h 1552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3388" h="1552577">
                <a:moveTo>
                  <a:pt x="0" y="0"/>
                </a:moveTo>
                <a:lnTo>
                  <a:pt x="3261197" y="0"/>
                </a:lnTo>
                <a:lnTo>
                  <a:pt x="4243388" y="1552577"/>
                </a:lnTo>
                <a:lnTo>
                  <a:pt x="0" y="15525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608E88E7-76F3-B236-3DFD-1A2FD5C31035}"/>
              </a:ext>
            </a:extLst>
          </p:cNvPr>
          <p:cNvSpPr/>
          <p:nvPr/>
        </p:nvSpPr>
        <p:spPr>
          <a:xfrm flipH="1" flipV="1">
            <a:off x="9641759" y="2488020"/>
            <a:ext cx="4243388" cy="2660316"/>
          </a:xfrm>
          <a:custGeom>
            <a:avLst/>
            <a:gdLst>
              <a:gd name="connsiteX0" fmla="*/ 0 w 4243388"/>
              <a:gd name="connsiteY0" fmla="*/ 0 h 1552577"/>
              <a:gd name="connsiteX1" fmla="*/ 3261197 w 4243388"/>
              <a:gd name="connsiteY1" fmla="*/ 0 h 1552577"/>
              <a:gd name="connsiteX2" fmla="*/ 4243388 w 4243388"/>
              <a:gd name="connsiteY2" fmla="*/ 1552577 h 1552577"/>
              <a:gd name="connsiteX3" fmla="*/ 0 w 4243388"/>
              <a:gd name="connsiteY3" fmla="*/ 1552577 h 1552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3388" h="1552577">
                <a:moveTo>
                  <a:pt x="0" y="0"/>
                </a:moveTo>
                <a:lnTo>
                  <a:pt x="3261197" y="0"/>
                </a:lnTo>
                <a:lnTo>
                  <a:pt x="4243388" y="1552577"/>
                </a:lnTo>
                <a:lnTo>
                  <a:pt x="0" y="15525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D86DCE18-87C3-0D8D-B11B-BB344B38ADAD}"/>
              </a:ext>
            </a:extLst>
          </p:cNvPr>
          <p:cNvSpPr/>
          <p:nvPr/>
        </p:nvSpPr>
        <p:spPr>
          <a:xfrm flipH="1">
            <a:off x="1812066" y="1716236"/>
            <a:ext cx="4034459" cy="1883955"/>
          </a:xfrm>
          <a:prstGeom prst="parallelogram">
            <a:avLst>
              <a:gd name="adj" fmla="val 37889"/>
            </a:avLst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FA64BB86-ACA0-1C2A-A4D9-A08DB3BE8CF3}"/>
              </a:ext>
            </a:extLst>
          </p:cNvPr>
          <p:cNvSpPr/>
          <p:nvPr/>
        </p:nvSpPr>
        <p:spPr>
          <a:xfrm flipH="1">
            <a:off x="5607300" y="1716236"/>
            <a:ext cx="4034459" cy="1883955"/>
          </a:xfrm>
          <a:prstGeom prst="parallelogram">
            <a:avLst>
              <a:gd name="adj" fmla="val 37889"/>
            </a:avLst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84806834-EDBF-C1AD-0E2C-55B1802E2E44}"/>
              </a:ext>
            </a:extLst>
          </p:cNvPr>
          <p:cNvSpPr/>
          <p:nvPr/>
        </p:nvSpPr>
        <p:spPr>
          <a:xfrm flipH="1">
            <a:off x="2642245" y="4080207"/>
            <a:ext cx="4034459" cy="1883955"/>
          </a:xfrm>
          <a:prstGeom prst="parallelogram">
            <a:avLst>
              <a:gd name="adj" fmla="val 37889"/>
            </a:avLst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4" name="iSHEJI-19">
            <a:extLst>
              <a:ext uri="{FF2B5EF4-FFF2-40B4-BE49-F238E27FC236}">
                <a16:creationId xmlns:a16="http://schemas.microsoft.com/office/drawing/2014/main" id="{3ADCA8F5-BD6D-65AC-5CD2-E55728036BD1}"/>
              </a:ext>
            </a:extLst>
          </p:cNvPr>
          <p:cNvSpPr/>
          <p:nvPr/>
        </p:nvSpPr>
        <p:spPr>
          <a:xfrm flipH="1">
            <a:off x="6437479" y="4080207"/>
            <a:ext cx="4034459" cy="1883955"/>
          </a:xfrm>
          <a:prstGeom prst="parallelogram">
            <a:avLst>
              <a:gd name="adj" fmla="val 37889"/>
            </a:avLst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64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存在主要问题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2" name="iSHEJI-6">
            <a:extLst>
              <a:ext uri="{FF2B5EF4-FFF2-40B4-BE49-F238E27FC236}">
                <a16:creationId xmlns:a16="http://schemas.microsoft.com/office/drawing/2014/main" id="{89082484-5181-2E06-900D-A37852C67931}"/>
              </a:ext>
            </a:extLst>
          </p:cNvPr>
          <p:cNvSpPr>
            <a:spLocks/>
          </p:cNvSpPr>
          <p:nvPr/>
        </p:nvSpPr>
        <p:spPr bwMode="auto">
          <a:xfrm>
            <a:off x="3890963" y="1520212"/>
            <a:ext cx="2429669" cy="2438400"/>
          </a:xfrm>
          <a:custGeom>
            <a:avLst/>
            <a:gdLst>
              <a:gd name="T0" fmla="*/ 219 w 280"/>
              <a:gd name="T1" fmla="*/ 141 h 281"/>
              <a:gd name="T2" fmla="*/ 219 w 280"/>
              <a:gd name="T3" fmla="*/ 141 h 281"/>
              <a:gd name="T4" fmla="*/ 140 w 280"/>
              <a:gd name="T5" fmla="*/ 220 h 281"/>
              <a:gd name="T6" fmla="*/ 61 w 280"/>
              <a:gd name="T7" fmla="*/ 141 h 281"/>
              <a:gd name="T8" fmla="*/ 140 w 280"/>
              <a:gd name="T9" fmla="*/ 62 h 281"/>
              <a:gd name="T10" fmla="*/ 140 w 280"/>
              <a:gd name="T11" fmla="*/ 0 h 281"/>
              <a:gd name="T12" fmla="*/ 0 w 280"/>
              <a:gd name="T13" fmla="*/ 141 h 281"/>
              <a:gd name="T14" fmla="*/ 140 w 280"/>
              <a:gd name="T15" fmla="*/ 281 h 281"/>
              <a:gd name="T16" fmla="*/ 280 w 280"/>
              <a:gd name="T17" fmla="*/ 141 h 281"/>
              <a:gd name="T18" fmla="*/ 280 w 280"/>
              <a:gd name="T19" fmla="*/ 141 h 281"/>
              <a:gd name="T20" fmla="*/ 219 w 280"/>
              <a:gd name="T2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0" h="281">
                <a:moveTo>
                  <a:pt x="219" y="141"/>
                </a:moveTo>
                <a:cubicBezTo>
                  <a:pt x="219" y="141"/>
                  <a:pt x="219" y="141"/>
                  <a:pt x="219" y="141"/>
                </a:cubicBezTo>
                <a:cubicBezTo>
                  <a:pt x="219" y="184"/>
                  <a:pt x="184" y="220"/>
                  <a:pt x="140" y="220"/>
                </a:cubicBezTo>
                <a:cubicBezTo>
                  <a:pt x="97" y="220"/>
                  <a:pt x="61" y="184"/>
                  <a:pt x="61" y="141"/>
                </a:cubicBezTo>
                <a:cubicBezTo>
                  <a:pt x="61" y="97"/>
                  <a:pt x="97" y="62"/>
                  <a:pt x="140" y="62"/>
                </a:cubicBez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7" y="281"/>
                  <a:pt x="280" y="218"/>
                  <a:pt x="280" y="141"/>
                </a:cubicBezTo>
                <a:cubicBezTo>
                  <a:pt x="280" y="141"/>
                  <a:pt x="280" y="141"/>
                  <a:pt x="280" y="141"/>
                </a:cubicBezTo>
                <a:lnTo>
                  <a:pt x="219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th-TH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53EA41B4-77D3-40F3-1CE8-8F95D6843C1B}"/>
              </a:ext>
            </a:extLst>
          </p:cNvPr>
          <p:cNvSpPr>
            <a:spLocks/>
          </p:cNvSpPr>
          <p:nvPr/>
        </p:nvSpPr>
        <p:spPr bwMode="auto">
          <a:xfrm>
            <a:off x="5791201" y="1528944"/>
            <a:ext cx="2429669" cy="2429669"/>
          </a:xfrm>
          <a:custGeom>
            <a:avLst/>
            <a:gdLst>
              <a:gd name="T0" fmla="*/ 61 w 280"/>
              <a:gd name="T1" fmla="*/ 140 h 280"/>
              <a:gd name="T2" fmla="*/ 61 w 280"/>
              <a:gd name="T3" fmla="*/ 140 h 280"/>
              <a:gd name="T4" fmla="*/ 140 w 280"/>
              <a:gd name="T5" fmla="*/ 61 h 280"/>
              <a:gd name="T6" fmla="*/ 219 w 280"/>
              <a:gd name="T7" fmla="*/ 140 h 280"/>
              <a:gd name="T8" fmla="*/ 140 w 280"/>
              <a:gd name="T9" fmla="*/ 219 h 280"/>
              <a:gd name="T10" fmla="*/ 140 w 280"/>
              <a:gd name="T11" fmla="*/ 280 h 280"/>
              <a:gd name="T12" fmla="*/ 280 w 280"/>
              <a:gd name="T13" fmla="*/ 140 h 280"/>
              <a:gd name="T14" fmla="*/ 140 w 280"/>
              <a:gd name="T15" fmla="*/ 0 h 280"/>
              <a:gd name="T16" fmla="*/ 0 w 280"/>
              <a:gd name="T17" fmla="*/ 140 h 280"/>
              <a:gd name="T18" fmla="*/ 0 w 280"/>
              <a:gd name="T19" fmla="*/ 140 h 280"/>
              <a:gd name="T20" fmla="*/ 61 w 280"/>
              <a:gd name="T21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0" h="280">
                <a:moveTo>
                  <a:pt x="61" y="140"/>
                </a:moveTo>
                <a:cubicBezTo>
                  <a:pt x="61" y="140"/>
                  <a:pt x="61" y="140"/>
                  <a:pt x="61" y="140"/>
                </a:cubicBezTo>
                <a:cubicBezTo>
                  <a:pt x="61" y="97"/>
                  <a:pt x="97" y="61"/>
                  <a:pt x="140" y="61"/>
                </a:cubicBezTo>
                <a:cubicBezTo>
                  <a:pt x="184" y="61"/>
                  <a:pt x="219" y="97"/>
                  <a:pt x="219" y="140"/>
                </a:cubicBezTo>
                <a:cubicBezTo>
                  <a:pt x="219" y="184"/>
                  <a:pt x="184" y="219"/>
                  <a:pt x="140" y="219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3"/>
                  <a:pt x="217" y="0"/>
                  <a:pt x="140" y="0"/>
                </a:cubicBezTo>
                <a:cubicBezTo>
                  <a:pt x="63" y="0"/>
                  <a:pt x="0" y="63"/>
                  <a:pt x="0" y="140"/>
                </a:cubicBezTo>
                <a:cubicBezTo>
                  <a:pt x="0" y="140"/>
                  <a:pt x="0" y="140"/>
                  <a:pt x="0" y="140"/>
                </a:cubicBezTo>
                <a:lnTo>
                  <a:pt x="61" y="1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th-TH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6" name="iSHEJI-8">
            <a:extLst>
              <a:ext uri="{FF2B5EF4-FFF2-40B4-BE49-F238E27FC236}">
                <a16:creationId xmlns:a16="http://schemas.microsoft.com/office/drawing/2014/main" id="{494BCD54-0DC9-8684-2AB3-BF8D96431B1D}"/>
              </a:ext>
            </a:extLst>
          </p:cNvPr>
          <p:cNvSpPr>
            <a:spLocks/>
          </p:cNvSpPr>
          <p:nvPr/>
        </p:nvSpPr>
        <p:spPr bwMode="auto">
          <a:xfrm>
            <a:off x="5791169" y="3429000"/>
            <a:ext cx="2429669" cy="2430463"/>
          </a:xfrm>
          <a:custGeom>
            <a:avLst/>
            <a:gdLst>
              <a:gd name="T0" fmla="*/ 219 w 280"/>
              <a:gd name="T1" fmla="*/ 140 h 280"/>
              <a:gd name="T2" fmla="*/ 219 w 280"/>
              <a:gd name="T3" fmla="*/ 140 h 280"/>
              <a:gd name="T4" fmla="*/ 140 w 280"/>
              <a:gd name="T5" fmla="*/ 219 h 280"/>
              <a:gd name="T6" fmla="*/ 61 w 280"/>
              <a:gd name="T7" fmla="*/ 140 h 280"/>
              <a:gd name="T8" fmla="*/ 140 w 280"/>
              <a:gd name="T9" fmla="*/ 61 h 280"/>
              <a:gd name="T10" fmla="*/ 140 w 280"/>
              <a:gd name="T11" fmla="*/ 0 h 280"/>
              <a:gd name="T12" fmla="*/ 0 w 280"/>
              <a:gd name="T13" fmla="*/ 140 h 280"/>
              <a:gd name="T14" fmla="*/ 140 w 280"/>
              <a:gd name="T15" fmla="*/ 280 h 280"/>
              <a:gd name="T16" fmla="*/ 280 w 280"/>
              <a:gd name="T17" fmla="*/ 140 h 280"/>
              <a:gd name="T18" fmla="*/ 280 w 280"/>
              <a:gd name="T19" fmla="*/ 140 h 280"/>
              <a:gd name="T20" fmla="*/ 219 w 280"/>
              <a:gd name="T21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0" h="280">
                <a:moveTo>
                  <a:pt x="219" y="140"/>
                </a:moveTo>
                <a:cubicBezTo>
                  <a:pt x="219" y="140"/>
                  <a:pt x="219" y="140"/>
                  <a:pt x="219" y="140"/>
                </a:cubicBezTo>
                <a:cubicBezTo>
                  <a:pt x="219" y="184"/>
                  <a:pt x="184" y="219"/>
                  <a:pt x="140" y="219"/>
                </a:cubicBezTo>
                <a:cubicBezTo>
                  <a:pt x="97" y="219"/>
                  <a:pt x="61" y="184"/>
                  <a:pt x="61" y="140"/>
                </a:cubicBezTo>
                <a:cubicBezTo>
                  <a:pt x="61" y="97"/>
                  <a:pt x="97" y="61"/>
                  <a:pt x="140" y="61"/>
                </a:cubicBez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63"/>
                  <a:pt x="0" y="140"/>
                </a:cubicBezTo>
                <a:cubicBezTo>
                  <a:pt x="0" y="217"/>
                  <a:pt x="63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140"/>
                  <a:pt x="280" y="140"/>
                  <a:pt x="280" y="140"/>
                </a:cubicBezTo>
                <a:lnTo>
                  <a:pt x="219" y="1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th-TH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8" name="iSHEJI-9">
            <a:extLst>
              <a:ext uri="{FF2B5EF4-FFF2-40B4-BE49-F238E27FC236}">
                <a16:creationId xmlns:a16="http://schemas.microsoft.com/office/drawing/2014/main" id="{E70FF3A8-6CF3-E10B-9377-317249355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4726" y="2475094"/>
            <a:ext cx="608013" cy="607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th-TH" sz="1200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0" name="iSHEJI-10">
            <a:extLst>
              <a:ext uri="{FF2B5EF4-FFF2-40B4-BE49-F238E27FC236}">
                <a16:creationId xmlns:a16="http://schemas.microsoft.com/office/drawing/2014/main" id="{60F9A273-3C2A-0E4F-4236-93B25CA19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3695" y="2448900"/>
            <a:ext cx="615950" cy="6072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r"/>
            <a:endParaRPr lang="th-TH" sz="1200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D35A0B64-CA40-2E47-9830-AFF0010BD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3695" y="4357869"/>
            <a:ext cx="615950" cy="6167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th-TH" sz="12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4" name="iSHEJI-12">
            <a:extLst>
              <a:ext uri="{FF2B5EF4-FFF2-40B4-BE49-F238E27FC236}">
                <a16:creationId xmlns:a16="http://schemas.microsoft.com/office/drawing/2014/main" id="{2618488C-B193-E36C-BC98-D3365DE37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3691" y="2587937"/>
            <a:ext cx="375957" cy="329145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6" name="iSHEJI-13">
            <a:extLst>
              <a:ext uri="{FF2B5EF4-FFF2-40B4-BE49-F238E27FC236}">
                <a16:creationId xmlns:a16="http://schemas.microsoft.com/office/drawing/2014/main" id="{A474E157-5564-BB4E-B944-A6A9DC1E5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659" y="2591970"/>
            <a:ext cx="344146" cy="34414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8" name="iSHEJI-14">
            <a:extLst>
              <a:ext uri="{FF2B5EF4-FFF2-40B4-BE49-F238E27FC236}">
                <a16:creationId xmlns:a16="http://schemas.microsoft.com/office/drawing/2014/main" id="{A095D19F-E78B-D778-F2AD-FFA1E4C21E8F}"/>
              </a:ext>
            </a:extLst>
          </p:cNvPr>
          <p:cNvSpPr/>
          <p:nvPr/>
        </p:nvSpPr>
        <p:spPr>
          <a:xfrm>
            <a:off x="1611820" y="2173040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50" name="iSHEJI-15">
            <a:extLst>
              <a:ext uri="{FF2B5EF4-FFF2-40B4-BE49-F238E27FC236}">
                <a16:creationId xmlns:a16="http://schemas.microsoft.com/office/drawing/2014/main" id="{C9B6AF93-0BD1-3E41-59F7-69AA0C9731F6}"/>
              </a:ext>
            </a:extLst>
          </p:cNvPr>
          <p:cNvSpPr/>
          <p:nvPr/>
        </p:nvSpPr>
        <p:spPr>
          <a:xfrm flipH="1">
            <a:off x="901423" y="2515863"/>
            <a:ext cx="2824705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52" name="iSHEJI-16">
            <a:extLst>
              <a:ext uri="{FF2B5EF4-FFF2-40B4-BE49-F238E27FC236}">
                <a16:creationId xmlns:a16="http://schemas.microsoft.com/office/drawing/2014/main" id="{E22A59C2-96DA-651C-C819-E014B179713E}"/>
              </a:ext>
            </a:extLst>
          </p:cNvPr>
          <p:cNvSpPr/>
          <p:nvPr/>
        </p:nvSpPr>
        <p:spPr>
          <a:xfrm>
            <a:off x="8534399" y="2069118"/>
            <a:ext cx="18553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54" name="iSHEJI-17">
            <a:extLst>
              <a:ext uri="{FF2B5EF4-FFF2-40B4-BE49-F238E27FC236}">
                <a16:creationId xmlns:a16="http://schemas.microsoft.com/office/drawing/2014/main" id="{264CA2D0-2228-77B9-001C-ED8A567EB5CA}"/>
              </a:ext>
            </a:extLst>
          </p:cNvPr>
          <p:cNvSpPr/>
          <p:nvPr/>
        </p:nvSpPr>
        <p:spPr>
          <a:xfrm flipH="1">
            <a:off x="8534399" y="2411942"/>
            <a:ext cx="2706900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提供标准化产品及服务</a:t>
            </a:r>
          </a:p>
        </p:txBody>
      </p:sp>
      <p:sp>
        <p:nvSpPr>
          <p:cNvPr id="56" name="iSHEJI-18">
            <a:extLst>
              <a:ext uri="{FF2B5EF4-FFF2-40B4-BE49-F238E27FC236}">
                <a16:creationId xmlns:a16="http://schemas.microsoft.com/office/drawing/2014/main" id="{DF51B60E-E0AE-49F5-287B-EEE63B34DE1F}"/>
              </a:ext>
            </a:extLst>
          </p:cNvPr>
          <p:cNvSpPr/>
          <p:nvPr/>
        </p:nvSpPr>
        <p:spPr>
          <a:xfrm>
            <a:off x="3777668" y="4649539"/>
            <a:ext cx="17855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58" name="iSHEJI-19">
            <a:extLst>
              <a:ext uri="{FF2B5EF4-FFF2-40B4-BE49-F238E27FC236}">
                <a16:creationId xmlns:a16="http://schemas.microsoft.com/office/drawing/2014/main" id="{77F167A6-DAA7-2238-11EC-0103149607A7}"/>
              </a:ext>
            </a:extLst>
          </p:cNvPr>
          <p:cNvSpPr/>
          <p:nvPr/>
        </p:nvSpPr>
        <p:spPr>
          <a:xfrm flipH="1">
            <a:off x="2946066" y="4992363"/>
            <a:ext cx="2617154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0" name="iSHEJI-20">
            <a:extLst>
              <a:ext uri="{FF2B5EF4-FFF2-40B4-BE49-F238E27FC236}">
                <a16:creationId xmlns:a16="http://schemas.microsoft.com/office/drawing/2014/main" id="{B70EC074-B126-5808-A52A-08E342C6B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3692" y="4489068"/>
            <a:ext cx="375957" cy="35434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200" dirty="0">
              <a:latin typeface="阿里巴巴普惠体 2.0 115 Black" panose="00020600040101010101" pitchFamily="18" charset="-122"/>
              <a:ea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245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-1">
            <a:extLst>
              <a:ext uri="{FF2B5EF4-FFF2-40B4-BE49-F238E27FC236}">
                <a16:creationId xmlns:a16="http://schemas.microsoft.com/office/drawing/2014/main" id="{9D88B439-2DC4-60AD-7392-577E49B43C08}"/>
              </a:ext>
            </a:extLst>
          </p:cNvPr>
          <p:cNvSpPr/>
          <p:nvPr/>
        </p:nvSpPr>
        <p:spPr>
          <a:xfrm flipH="1">
            <a:off x="6606656" y="-876300"/>
            <a:ext cx="10399197" cy="1039919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6" name="iSHEJI-1-2">
            <a:extLst>
              <a:ext uri="{FF2B5EF4-FFF2-40B4-BE49-F238E27FC236}">
                <a16:creationId xmlns:a16="http://schemas.microsoft.com/office/drawing/2014/main" id="{DF8453A2-6515-2796-BED3-BE93901D71BA}"/>
              </a:ext>
            </a:extLst>
          </p:cNvPr>
          <p:cNvSpPr/>
          <p:nvPr/>
        </p:nvSpPr>
        <p:spPr>
          <a:xfrm flipH="1">
            <a:off x="4899539" y="674963"/>
            <a:ext cx="9358455" cy="8067633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F00819BE-3907-8293-2739-43B5F6546D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6DED7877-D5EB-6168-FF22-4261026A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571" y="1764727"/>
            <a:ext cx="183383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algn="r"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0" dirty="0">
                <a:ln w="22225">
                  <a:solidFill>
                    <a:schemeClr val="bg1"/>
                  </a:solidFill>
                </a:ln>
                <a:noFill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3DF474C6-2007-05EC-A535-43B68565B885}"/>
              </a:ext>
            </a:extLst>
          </p:cNvPr>
          <p:cNvSpPr txBox="1"/>
          <p:nvPr/>
        </p:nvSpPr>
        <p:spPr>
          <a:xfrm>
            <a:off x="2543730" y="3611386"/>
            <a:ext cx="4154984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明年工作计划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83CA048A-DF48-5525-1DEE-603BF12926D4}"/>
              </a:ext>
            </a:extLst>
          </p:cNvPr>
          <p:cNvSpPr txBox="1"/>
          <p:nvPr/>
        </p:nvSpPr>
        <p:spPr>
          <a:xfrm>
            <a:off x="2100727" y="4585668"/>
            <a:ext cx="433070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sz="1600" spc="3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pic>
        <p:nvPicPr>
          <p:cNvPr id="16" name="iSHEJI-6">
            <a:extLst>
              <a:ext uri="{FF2B5EF4-FFF2-40B4-BE49-F238E27FC236}">
                <a16:creationId xmlns:a16="http://schemas.microsoft.com/office/drawing/2014/main" id="{32965A22-2CB8-2F37-C90A-0C077AF5F46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216" y="5602932"/>
            <a:ext cx="1742431" cy="1407616"/>
          </a:xfrm>
          <a:prstGeom prst="rect">
            <a:avLst/>
          </a:prstGeom>
        </p:spPr>
      </p:pic>
      <p:sp>
        <p:nvSpPr>
          <p:cNvPr id="18" name="iSHEJI-7">
            <a:extLst>
              <a:ext uri="{FF2B5EF4-FFF2-40B4-BE49-F238E27FC236}">
                <a16:creationId xmlns:a16="http://schemas.microsoft.com/office/drawing/2014/main" id="{542BB7F0-963C-F2EA-93D4-C1A5B613B517}"/>
              </a:ext>
            </a:extLst>
          </p:cNvPr>
          <p:cNvSpPr/>
          <p:nvPr/>
        </p:nvSpPr>
        <p:spPr>
          <a:xfrm rot="17970192" flipH="1">
            <a:off x="-1116915" y="-1708467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1E71EA43-4B90-71E4-8BB4-E68AE2E06C12}"/>
              </a:ext>
            </a:extLst>
          </p:cNvPr>
          <p:cNvSpPr/>
          <p:nvPr/>
        </p:nvSpPr>
        <p:spPr>
          <a:xfrm rot="17970192" flipH="1">
            <a:off x="-1706450" y="-3400222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cxnSp>
        <p:nvCxnSpPr>
          <p:cNvPr id="23" name="iSHEJI-9">
            <a:extLst>
              <a:ext uri="{FF2B5EF4-FFF2-40B4-BE49-F238E27FC236}">
                <a16:creationId xmlns:a16="http://schemas.microsoft.com/office/drawing/2014/main" id="{82B83399-791F-42BB-CF3F-C5C17AFDB588}"/>
              </a:ext>
            </a:extLst>
          </p:cNvPr>
          <p:cNvCxnSpPr>
            <a:cxnSpLocks/>
          </p:cNvCxnSpPr>
          <p:nvPr/>
        </p:nvCxnSpPr>
        <p:spPr>
          <a:xfrm flipH="1">
            <a:off x="6020234" y="1335314"/>
            <a:ext cx="2786743" cy="471714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578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明年工作计划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16" name="iSHEJI-6">
            <a:extLst>
              <a:ext uri="{FF2B5EF4-FFF2-40B4-BE49-F238E27FC236}">
                <a16:creationId xmlns:a16="http://schemas.microsoft.com/office/drawing/2014/main" id="{58F789A1-9FD8-E99D-78B6-3D16CE1DF8D2}"/>
              </a:ext>
            </a:extLst>
          </p:cNvPr>
          <p:cNvSpPr/>
          <p:nvPr/>
        </p:nvSpPr>
        <p:spPr>
          <a:xfrm>
            <a:off x="6857807" y="838287"/>
            <a:ext cx="5298514" cy="5187893"/>
          </a:xfrm>
          <a:custGeom>
            <a:avLst/>
            <a:gdLst>
              <a:gd name="connsiteX0" fmla="*/ 0 w 6381633"/>
              <a:gd name="connsiteY0" fmla="*/ 0 h 6248398"/>
              <a:gd name="connsiteX1" fmla="*/ 3286113 w 6381633"/>
              <a:gd name="connsiteY1" fmla="*/ 0 h 6248398"/>
              <a:gd name="connsiteX2" fmla="*/ 6381633 w 6381633"/>
              <a:gd name="connsiteY2" fmla="*/ 3124199 h 6248398"/>
              <a:gd name="connsiteX3" fmla="*/ 3286113 w 6381633"/>
              <a:gd name="connsiteY3" fmla="*/ 6248398 h 6248398"/>
              <a:gd name="connsiteX4" fmla="*/ 0 w 6381633"/>
              <a:gd name="connsiteY4" fmla="*/ 6248398 h 6248398"/>
              <a:gd name="connsiteX5" fmla="*/ 3095520 w 6381633"/>
              <a:gd name="connsiteY5" fmla="*/ 3124199 h 624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1633" h="6248398">
                <a:moveTo>
                  <a:pt x="0" y="0"/>
                </a:moveTo>
                <a:lnTo>
                  <a:pt x="3286113" y="0"/>
                </a:lnTo>
                <a:lnTo>
                  <a:pt x="6381633" y="3124199"/>
                </a:lnTo>
                <a:lnTo>
                  <a:pt x="3286113" y="6248398"/>
                </a:lnTo>
                <a:lnTo>
                  <a:pt x="0" y="6248398"/>
                </a:lnTo>
                <a:lnTo>
                  <a:pt x="3095520" y="3124199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17" name="iSHEJI-7">
            <a:extLst>
              <a:ext uri="{FF2B5EF4-FFF2-40B4-BE49-F238E27FC236}">
                <a16:creationId xmlns:a16="http://schemas.microsoft.com/office/drawing/2014/main" id="{F3B5D345-FA56-4235-4E29-44E535B11109}"/>
              </a:ext>
            </a:extLst>
          </p:cNvPr>
          <p:cNvSpPr/>
          <p:nvPr/>
        </p:nvSpPr>
        <p:spPr>
          <a:xfrm>
            <a:off x="5245499" y="0"/>
            <a:ext cx="6152696" cy="6896100"/>
          </a:xfrm>
          <a:custGeom>
            <a:avLst/>
            <a:gdLst>
              <a:gd name="connsiteX0" fmla="*/ 0 w 7410426"/>
              <a:gd name="connsiteY0" fmla="*/ 0 h 8305796"/>
              <a:gd name="connsiteX1" fmla="*/ 3295650 w 7410426"/>
              <a:gd name="connsiteY1" fmla="*/ 0 h 8305796"/>
              <a:gd name="connsiteX2" fmla="*/ 7410426 w 7410426"/>
              <a:gd name="connsiteY2" fmla="*/ 4152898 h 8305796"/>
              <a:gd name="connsiteX3" fmla="*/ 3295650 w 7410426"/>
              <a:gd name="connsiteY3" fmla="*/ 8305796 h 8305796"/>
              <a:gd name="connsiteX4" fmla="*/ 0 w 7410426"/>
              <a:gd name="connsiteY4" fmla="*/ 8305796 h 8305796"/>
              <a:gd name="connsiteX5" fmla="*/ 4114776 w 7410426"/>
              <a:gd name="connsiteY5" fmla="*/ 4152898 h 830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0426" h="8305796">
                <a:moveTo>
                  <a:pt x="0" y="0"/>
                </a:moveTo>
                <a:lnTo>
                  <a:pt x="3295650" y="0"/>
                </a:lnTo>
                <a:lnTo>
                  <a:pt x="7410426" y="4152898"/>
                </a:lnTo>
                <a:lnTo>
                  <a:pt x="3295650" y="8305796"/>
                </a:lnTo>
                <a:lnTo>
                  <a:pt x="0" y="8305796"/>
                </a:lnTo>
                <a:lnTo>
                  <a:pt x="4114776" y="4152898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18" name="iSHEJI-8">
            <a:extLst>
              <a:ext uri="{FF2B5EF4-FFF2-40B4-BE49-F238E27FC236}">
                <a16:creationId xmlns:a16="http://schemas.microsoft.com/office/drawing/2014/main" id="{54B9C207-AF09-F862-AF18-EE7171412572}"/>
              </a:ext>
            </a:extLst>
          </p:cNvPr>
          <p:cNvSpPr/>
          <p:nvPr/>
        </p:nvSpPr>
        <p:spPr>
          <a:xfrm>
            <a:off x="5804426" y="1813980"/>
            <a:ext cx="4870807" cy="102239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19" name="iSHEJI-9">
            <a:extLst>
              <a:ext uri="{FF2B5EF4-FFF2-40B4-BE49-F238E27FC236}">
                <a16:creationId xmlns:a16="http://schemas.microsoft.com/office/drawing/2014/main" id="{86D010D3-A32A-D7A2-11AE-4B303C41EB6A}"/>
              </a:ext>
            </a:extLst>
          </p:cNvPr>
          <p:cNvSpPr/>
          <p:nvPr/>
        </p:nvSpPr>
        <p:spPr>
          <a:xfrm>
            <a:off x="6321632" y="3453758"/>
            <a:ext cx="4870807" cy="102239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20" name="iSHEJI-10">
            <a:extLst>
              <a:ext uri="{FF2B5EF4-FFF2-40B4-BE49-F238E27FC236}">
                <a16:creationId xmlns:a16="http://schemas.microsoft.com/office/drawing/2014/main" id="{5CD782B4-298C-BB49-8823-5C0B936F4BC4}"/>
              </a:ext>
            </a:extLst>
          </p:cNvPr>
          <p:cNvSpPr/>
          <p:nvPr/>
        </p:nvSpPr>
        <p:spPr>
          <a:xfrm>
            <a:off x="5268252" y="5093536"/>
            <a:ext cx="4870807" cy="102239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21" name="iSHEJI-11">
            <a:extLst>
              <a:ext uri="{FF2B5EF4-FFF2-40B4-BE49-F238E27FC236}">
                <a16:creationId xmlns:a16="http://schemas.microsoft.com/office/drawing/2014/main" id="{BD27F0AD-CE60-02E2-A1F7-F6C62C40A7E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407881" y="1913049"/>
            <a:ext cx="1673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01.</a:t>
            </a:r>
            <a:endParaRPr lang="zh-CN" altLang="en-US" sz="5400" dirty="0">
              <a:solidFill>
                <a:schemeClr val="accent2"/>
              </a:solidFill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22" name="iSHEJI-12">
            <a:extLst>
              <a:ext uri="{FF2B5EF4-FFF2-40B4-BE49-F238E27FC236}">
                <a16:creationId xmlns:a16="http://schemas.microsoft.com/office/drawing/2014/main" id="{2B17E9B8-82DE-1490-9D66-8D61ED553E66}"/>
              </a:ext>
            </a:extLst>
          </p:cNvPr>
          <p:cNvSpPr txBox="1"/>
          <p:nvPr/>
        </p:nvSpPr>
        <p:spPr>
          <a:xfrm>
            <a:off x="7640345" y="2265768"/>
            <a:ext cx="22867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123" name="iSHEJI-13">
            <a:extLst>
              <a:ext uri="{FF2B5EF4-FFF2-40B4-BE49-F238E27FC236}">
                <a16:creationId xmlns:a16="http://schemas.microsoft.com/office/drawing/2014/main" id="{FCC39173-2964-CF31-9CE0-B393C72462E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25087" y="3552827"/>
            <a:ext cx="1673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02.</a:t>
            </a:r>
            <a:endParaRPr lang="zh-CN" altLang="en-US" sz="5400" dirty="0">
              <a:solidFill>
                <a:schemeClr val="accent2"/>
              </a:solidFill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24" name="iSHEJI-14">
            <a:extLst>
              <a:ext uri="{FF2B5EF4-FFF2-40B4-BE49-F238E27FC236}">
                <a16:creationId xmlns:a16="http://schemas.microsoft.com/office/drawing/2014/main" id="{3BAD2FF7-C986-B277-4F2D-5E21638A4E0E}"/>
              </a:ext>
            </a:extLst>
          </p:cNvPr>
          <p:cNvSpPr txBox="1"/>
          <p:nvPr/>
        </p:nvSpPr>
        <p:spPr>
          <a:xfrm>
            <a:off x="8157551" y="3905546"/>
            <a:ext cx="22867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125" name="iSHEJI-15">
            <a:extLst>
              <a:ext uri="{FF2B5EF4-FFF2-40B4-BE49-F238E27FC236}">
                <a16:creationId xmlns:a16="http://schemas.microsoft.com/office/drawing/2014/main" id="{6CFBBEE6-141B-719B-1490-98E8C5B947B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71707" y="5210770"/>
            <a:ext cx="1673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03.</a:t>
            </a:r>
            <a:endParaRPr lang="zh-CN" altLang="en-US" sz="5400" dirty="0">
              <a:solidFill>
                <a:schemeClr val="accent2"/>
              </a:solidFill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26" name="iSHEJI-16">
            <a:extLst>
              <a:ext uri="{FF2B5EF4-FFF2-40B4-BE49-F238E27FC236}">
                <a16:creationId xmlns:a16="http://schemas.microsoft.com/office/drawing/2014/main" id="{429B4B76-CF36-1590-17DE-AD41553DD081}"/>
              </a:ext>
            </a:extLst>
          </p:cNvPr>
          <p:cNvSpPr txBox="1"/>
          <p:nvPr/>
        </p:nvSpPr>
        <p:spPr>
          <a:xfrm>
            <a:off x="7104171" y="5563489"/>
            <a:ext cx="22867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127" name="iSHEJI-17">
            <a:extLst>
              <a:ext uri="{FF2B5EF4-FFF2-40B4-BE49-F238E27FC236}">
                <a16:creationId xmlns:a16="http://schemas.microsoft.com/office/drawing/2014/main" id="{4483B826-AEE5-B0D3-A7F1-01B51E3D8889}"/>
              </a:ext>
            </a:extLst>
          </p:cNvPr>
          <p:cNvSpPr/>
          <p:nvPr/>
        </p:nvSpPr>
        <p:spPr>
          <a:xfrm flipH="1">
            <a:off x="642518" y="2972565"/>
            <a:ext cx="4039762" cy="22968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爱设计个人版是一款多端在线拖拽式作图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视频工具，同时具备创意资产云端存储，管理和多终端分发的功能。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55 Regular" panose="00020600040101010101" pitchFamily="18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平台接入了战略投资方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A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55 Regular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</p:txBody>
      </p:sp>
      <p:sp>
        <p:nvSpPr>
          <p:cNvPr id="128" name="iSHEJI-18">
            <a:extLst>
              <a:ext uri="{FF2B5EF4-FFF2-40B4-BE49-F238E27FC236}">
                <a16:creationId xmlns:a16="http://schemas.microsoft.com/office/drawing/2014/main" id="{224B9A5E-ADB8-5E62-4C74-227399A8E424}"/>
              </a:ext>
            </a:extLst>
          </p:cNvPr>
          <p:cNvSpPr txBox="1"/>
          <p:nvPr/>
        </p:nvSpPr>
        <p:spPr>
          <a:xfrm>
            <a:off x="642518" y="2204212"/>
            <a:ext cx="26578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3600" dirty="0">
                <a:solidFill>
                  <a:schemeClr val="accent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isheji.com</a:t>
            </a:r>
            <a:endParaRPr lang="zh-CN" altLang="en-US" sz="3600" dirty="0">
              <a:solidFill>
                <a:schemeClr val="accent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688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明年工作计划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6">
            <a:extLst>
              <a:ext uri="{FF2B5EF4-FFF2-40B4-BE49-F238E27FC236}">
                <a16:creationId xmlns:a16="http://schemas.microsoft.com/office/drawing/2014/main" id="{0F2C191E-6831-E10A-0EB3-EA28EFD824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56062" y="2831530"/>
            <a:ext cx="0" cy="415925"/>
          </a:xfrm>
          <a:prstGeom prst="line">
            <a:avLst/>
          </a:pr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0" name="iSHEJI-7">
            <a:extLst>
              <a:ext uri="{FF2B5EF4-FFF2-40B4-BE49-F238E27FC236}">
                <a16:creationId xmlns:a16="http://schemas.microsoft.com/office/drawing/2014/main" id="{14F9D28E-FFD9-AD30-3A2B-F5C76D1FD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2669605"/>
            <a:ext cx="161925" cy="161925"/>
          </a:xfrm>
          <a:prstGeom prst="ellipse">
            <a:avLst/>
          </a:pr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2" name="iSHEJI-8">
            <a:extLst>
              <a:ext uri="{FF2B5EF4-FFF2-40B4-BE49-F238E27FC236}">
                <a16:creationId xmlns:a16="http://schemas.microsoft.com/office/drawing/2014/main" id="{B6744AFB-94A8-7EF4-78E0-5CA79748598A}"/>
              </a:ext>
            </a:extLst>
          </p:cNvPr>
          <p:cNvSpPr/>
          <p:nvPr/>
        </p:nvSpPr>
        <p:spPr bwMode="auto">
          <a:xfrm>
            <a:off x="4048125" y="3258568"/>
            <a:ext cx="1131888" cy="773113"/>
          </a:xfrm>
          <a:custGeom>
            <a:avLst/>
            <a:gdLst>
              <a:gd name="T0" fmla="*/ 0 w 287"/>
              <a:gd name="T1" fmla="*/ 0 h 195"/>
              <a:gd name="T2" fmla="*/ 287 w 287"/>
              <a:gd name="T3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7" h="195">
                <a:moveTo>
                  <a:pt x="0" y="0"/>
                </a:moveTo>
                <a:cubicBezTo>
                  <a:pt x="148" y="0"/>
                  <a:pt x="211" y="105"/>
                  <a:pt x="287" y="195"/>
                </a:cubicBezTo>
              </a:path>
            </a:pathLst>
          </a:cu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4" name="iSHEJI-9">
            <a:extLst>
              <a:ext uri="{FF2B5EF4-FFF2-40B4-BE49-F238E27FC236}">
                <a16:creationId xmlns:a16="http://schemas.microsoft.com/office/drawing/2014/main" id="{B43EB6CA-42BB-0D9C-81F8-38DD8CDBB743}"/>
              </a:ext>
            </a:extLst>
          </p:cNvPr>
          <p:cNvSpPr/>
          <p:nvPr/>
        </p:nvSpPr>
        <p:spPr bwMode="auto">
          <a:xfrm>
            <a:off x="3189288" y="3258568"/>
            <a:ext cx="858838" cy="444500"/>
          </a:xfrm>
          <a:custGeom>
            <a:avLst/>
            <a:gdLst>
              <a:gd name="T0" fmla="*/ 0 w 218"/>
              <a:gd name="T1" fmla="*/ 112 h 112"/>
              <a:gd name="T2" fmla="*/ 218 w 218"/>
              <a:gd name="T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8" h="112">
                <a:moveTo>
                  <a:pt x="0" y="112"/>
                </a:moveTo>
                <a:cubicBezTo>
                  <a:pt x="53" y="51"/>
                  <a:pt x="115" y="0"/>
                  <a:pt x="218" y="0"/>
                </a:cubicBezTo>
              </a:path>
            </a:pathLst>
          </a:cu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6" name="iSHEJI-10">
            <a:extLst>
              <a:ext uri="{FF2B5EF4-FFF2-40B4-BE49-F238E27FC236}">
                <a16:creationId xmlns:a16="http://schemas.microsoft.com/office/drawing/2014/main" id="{0424E5FD-E55B-BF42-0523-1B02B3377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3480818"/>
            <a:ext cx="1568450" cy="157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8" name="iSHEJI-11">
            <a:extLst>
              <a:ext uri="{FF2B5EF4-FFF2-40B4-BE49-F238E27FC236}">
                <a16:creationId xmlns:a16="http://schemas.microsoft.com/office/drawing/2014/main" id="{25BC3F3C-C867-8094-05AD-19F7E2020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0" y="3674493"/>
            <a:ext cx="1190625" cy="1192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80" name="iSHEJI-12">
            <a:extLst>
              <a:ext uri="{FF2B5EF4-FFF2-40B4-BE49-F238E27FC236}">
                <a16:creationId xmlns:a16="http://schemas.microsoft.com/office/drawing/2014/main" id="{CF1C80BA-2B5C-5478-3ED2-A80A26C70F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0125" y="4545238"/>
            <a:ext cx="0" cy="395288"/>
          </a:xfrm>
          <a:prstGeom prst="lin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82" name="iSHEJI-13">
            <a:extLst>
              <a:ext uri="{FF2B5EF4-FFF2-40B4-BE49-F238E27FC236}">
                <a16:creationId xmlns:a16="http://schemas.microsoft.com/office/drawing/2014/main" id="{06631445-322C-8223-0E33-F19072101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575" y="4945288"/>
            <a:ext cx="165100" cy="166688"/>
          </a:xfrm>
          <a:prstGeom prst="ellips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84" name="iSHEJI-14">
            <a:extLst>
              <a:ext uri="{FF2B5EF4-FFF2-40B4-BE49-F238E27FC236}">
                <a16:creationId xmlns:a16="http://schemas.microsoft.com/office/drawing/2014/main" id="{A196B72C-31DC-C9C8-6D21-043914CBA8BE}"/>
              </a:ext>
            </a:extLst>
          </p:cNvPr>
          <p:cNvSpPr/>
          <p:nvPr/>
        </p:nvSpPr>
        <p:spPr bwMode="auto">
          <a:xfrm>
            <a:off x="5180013" y="3833243"/>
            <a:ext cx="1966913" cy="692150"/>
          </a:xfrm>
          <a:custGeom>
            <a:avLst/>
            <a:gdLst>
              <a:gd name="T0" fmla="*/ 0 w 499"/>
              <a:gd name="T1" fmla="*/ 50 h 175"/>
              <a:gd name="T2" fmla="*/ 229 w 499"/>
              <a:gd name="T3" fmla="*/ 175 h 175"/>
              <a:gd name="T4" fmla="*/ 499 w 499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9" h="175">
                <a:moveTo>
                  <a:pt x="0" y="50"/>
                </a:moveTo>
                <a:cubicBezTo>
                  <a:pt x="56" y="117"/>
                  <a:pt x="119" y="175"/>
                  <a:pt x="229" y="175"/>
                </a:cubicBezTo>
                <a:cubicBezTo>
                  <a:pt x="366" y="175"/>
                  <a:pt x="431" y="85"/>
                  <a:pt x="499" y="0"/>
                </a:cubicBezTo>
              </a:path>
            </a:pathLst>
          </a:cu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86" name="iSHEJI-15">
            <a:extLst>
              <a:ext uri="{FF2B5EF4-FFF2-40B4-BE49-F238E27FC236}">
                <a16:creationId xmlns:a16="http://schemas.microsoft.com/office/drawing/2014/main" id="{6DB82948-F2AC-2DF6-77A2-18CB23D90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2696593"/>
            <a:ext cx="1571625" cy="1576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88" name="iSHEJI-16">
            <a:extLst>
              <a:ext uri="{FF2B5EF4-FFF2-40B4-BE49-F238E27FC236}">
                <a16:creationId xmlns:a16="http://schemas.microsoft.com/office/drawing/2014/main" id="{3382A08F-3D17-708B-4A65-60CDCAF18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887093"/>
            <a:ext cx="1187450" cy="1195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90" name="iSHEJI-17">
            <a:extLst>
              <a:ext uri="{FF2B5EF4-FFF2-40B4-BE49-F238E27FC236}">
                <a16:creationId xmlns:a16="http://schemas.microsoft.com/office/drawing/2014/main" id="{1F6D2AFF-ED36-AA3E-D1C1-CB5436E281C5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1813" y="2831530"/>
            <a:ext cx="0" cy="415925"/>
          </a:xfrm>
          <a:prstGeom prst="line">
            <a:avLst/>
          </a:pr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92" name="iSHEJI-18">
            <a:extLst>
              <a:ext uri="{FF2B5EF4-FFF2-40B4-BE49-F238E27FC236}">
                <a16:creationId xmlns:a16="http://schemas.microsoft.com/office/drawing/2014/main" id="{EAC5BB3D-438F-89E3-BFF1-13014918C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4500" y="2669605"/>
            <a:ext cx="161925" cy="161925"/>
          </a:xfrm>
          <a:prstGeom prst="ellipse">
            <a:avLst/>
          </a:pr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94" name="iSHEJI-19">
            <a:extLst>
              <a:ext uri="{FF2B5EF4-FFF2-40B4-BE49-F238E27FC236}">
                <a16:creationId xmlns:a16="http://schemas.microsoft.com/office/drawing/2014/main" id="{C5E2C708-BD33-DF37-4CE3-3D515FB040D2}"/>
              </a:ext>
            </a:extLst>
          </p:cNvPr>
          <p:cNvSpPr/>
          <p:nvPr/>
        </p:nvSpPr>
        <p:spPr bwMode="auto">
          <a:xfrm>
            <a:off x="7146925" y="3258568"/>
            <a:ext cx="2065338" cy="728663"/>
          </a:xfrm>
          <a:custGeom>
            <a:avLst/>
            <a:gdLst>
              <a:gd name="T0" fmla="*/ 0 w 524"/>
              <a:gd name="T1" fmla="*/ 145 h 184"/>
              <a:gd name="T2" fmla="*/ 246 w 524"/>
              <a:gd name="T3" fmla="*/ 0 h 184"/>
              <a:gd name="T4" fmla="*/ 524 w 524"/>
              <a:gd name="T5" fmla="*/ 18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4" h="184">
                <a:moveTo>
                  <a:pt x="0" y="145"/>
                </a:moveTo>
                <a:cubicBezTo>
                  <a:pt x="61" y="70"/>
                  <a:pt x="125" y="0"/>
                  <a:pt x="246" y="0"/>
                </a:cubicBezTo>
                <a:cubicBezTo>
                  <a:pt x="389" y="0"/>
                  <a:pt x="452" y="97"/>
                  <a:pt x="524" y="184"/>
                </a:cubicBezTo>
              </a:path>
            </a:pathLst>
          </a:custGeom>
          <a:noFill/>
          <a:ln w="47625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96" name="iSHEJI-20">
            <a:extLst>
              <a:ext uri="{FF2B5EF4-FFF2-40B4-BE49-F238E27FC236}">
                <a16:creationId xmlns:a16="http://schemas.microsoft.com/office/drawing/2014/main" id="{BE603A04-47B3-F820-3FCF-DE259CF4E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3463" y="3480818"/>
            <a:ext cx="1571625" cy="157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98" name="iSHEJI-21">
            <a:extLst>
              <a:ext uri="{FF2B5EF4-FFF2-40B4-BE49-F238E27FC236}">
                <a16:creationId xmlns:a16="http://schemas.microsoft.com/office/drawing/2014/main" id="{EF9D7627-A2F9-6F0C-5BC4-A9334E309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5550" y="3675287"/>
            <a:ext cx="1187450" cy="1190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00" name="iSHEJI-22">
            <a:extLst>
              <a:ext uri="{FF2B5EF4-FFF2-40B4-BE49-F238E27FC236}">
                <a16:creationId xmlns:a16="http://schemas.microsoft.com/office/drawing/2014/main" id="{D43B605E-E268-A0F6-DF80-F062B1EB59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08188" y="4545238"/>
            <a:ext cx="0" cy="395288"/>
          </a:xfrm>
          <a:prstGeom prst="lin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02" name="iSHEJI-23">
            <a:extLst>
              <a:ext uri="{FF2B5EF4-FFF2-40B4-BE49-F238E27FC236}">
                <a16:creationId xmlns:a16="http://schemas.microsoft.com/office/drawing/2014/main" id="{BAD890DF-03BD-821D-916C-769A25E6B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638" y="4945288"/>
            <a:ext cx="165100" cy="166688"/>
          </a:xfrm>
          <a:prstGeom prst="ellips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04" name="iSHEJI-24">
            <a:extLst>
              <a:ext uri="{FF2B5EF4-FFF2-40B4-BE49-F238E27FC236}">
                <a16:creationId xmlns:a16="http://schemas.microsoft.com/office/drawing/2014/main" id="{1F146D55-1055-28CA-9463-23F7C8CC436C}"/>
              </a:ext>
            </a:extLst>
          </p:cNvPr>
          <p:cNvSpPr/>
          <p:nvPr/>
        </p:nvSpPr>
        <p:spPr bwMode="auto">
          <a:xfrm>
            <a:off x="-13494" y="3258568"/>
            <a:ext cx="3205163" cy="1266825"/>
          </a:xfrm>
          <a:custGeom>
            <a:avLst/>
            <a:gdLst>
              <a:gd name="T0" fmla="*/ 0 w 813"/>
              <a:gd name="T1" fmla="*/ 0 h 320"/>
              <a:gd name="T2" fmla="*/ 515 w 813"/>
              <a:gd name="T3" fmla="*/ 320 h 320"/>
              <a:gd name="T4" fmla="*/ 813 w 813"/>
              <a:gd name="T5" fmla="*/ 112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13" h="320">
                <a:moveTo>
                  <a:pt x="0" y="0"/>
                </a:moveTo>
                <a:cubicBezTo>
                  <a:pt x="258" y="0"/>
                  <a:pt x="258" y="320"/>
                  <a:pt x="515" y="320"/>
                </a:cubicBezTo>
                <a:cubicBezTo>
                  <a:pt x="670" y="320"/>
                  <a:pt x="732" y="204"/>
                  <a:pt x="813" y="112"/>
                </a:cubicBezTo>
              </a:path>
            </a:pathLst>
          </a:cu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06" name="iSHEJI-25">
            <a:extLst>
              <a:ext uri="{FF2B5EF4-FFF2-40B4-BE49-F238E27FC236}">
                <a16:creationId xmlns:a16="http://schemas.microsoft.com/office/drawing/2014/main" id="{8CAF0308-1B8C-08FD-90A7-06C7D72C9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75" y="2697387"/>
            <a:ext cx="1568450" cy="1574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08" name="iSHEJI-26">
            <a:extLst>
              <a:ext uri="{FF2B5EF4-FFF2-40B4-BE49-F238E27FC236}">
                <a16:creationId xmlns:a16="http://schemas.microsoft.com/office/drawing/2014/main" id="{7FF2647F-79A1-E65E-F241-732934FE2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463" y="2887093"/>
            <a:ext cx="1187450" cy="1195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10" name="iSHEJI-27">
            <a:extLst>
              <a:ext uri="{FF2B5EF4-FFF2-40B4-BE49-F238E27FC236}">
                <a16:creationId xmlns:a16="http://schemas.microsoft.com/office/drawing/2014/main" id="{FB035BD9-7E84-B23D-5D19-89B6560841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152063" y="4557143"/>
            <a:ext cx="0" cy="395288"/>
          </a:xfrm>
          <a:prstGeom prst="lin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12" name="iSHEJI-28">
            <a:extLst>
              <a:ext uri="{FF2B5EF4-FFF2-40B4-BE49-F238E27FC236}">
                <a16:creationId xmlns:a16="http://schemas.microsoft.com/office/drawing/2014/main" id="{BC2761DA-231F-0507-AC02-BF2454611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9513" y="4957193"/>
            <a:ext cx="165100" cy="166688"/>
          </a:xfrm>
          <a:prstGeom prst="ellipse">
            <a:avLst/>
          </a:pr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14" name="iSHEJI-29">
            <a:extLst>
              <a:ext uri="{FF2B5EF4-FFF2-40B4-BE49-F238E27FC236}">
                <a16:creationId xmlns:a16="http://schemas.microsoft.com/office/drawing/2014/main" id="{BE3FE84C-715D-F251-B823-BDA788FB581F}"/>
              </a:ext>
            </a:extLst>
          </p:cNvPr>
          <p:cNvSpPr/>
          <p:nvPr/>
        </p:nvSpPr>
        <p:spPr bwMode="auto">
          <a:xfrm>
            <a:off x="9212263" y="3258568"/>
            <a:ext cx="2971800" cy="1266825"/>
          </a:xfrm>
          <a:custGeom>
            <a:avLst/>
            <a:gdLst>
              <a:gd name="T0" fmla="*/ 0 w 754"/>
              <a:gd name="T1" fmla="*/ 184 h 320"/>
              <a:gd name="T2" fmla="*/ 238 w 754"/>
              <a:gd name="T3" fmla="*/ 320 h 320"/>
              <a:gd name="T4" fmla="*/ 754 w 754"/>
              <a:gd name="T5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4" h="320">
                <a:moveTo>
                  <a:pt x="0" y="184"/>
                </a:moveTo>
                <a:cubicBezTo>
                  <a:pt x="59" y="255"/>
                  <a:pt x="123" y="320"/>
                  <a:pt x="238" y="320"/>
                </a:cubicBezTo>
                <a:cubicBezTo>
                  <a:pt x="496" y="320"/>
                  <a:pt x="496" y="0"/>
                  <a:pt x="754" y="0"/>
                </a:cubicBezTo>
              </a:path>
            </a:pathLst>
          </a:custGeom>
          <a:noFill/>
          <a:ln w="476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16" name="iSHEJI-30">
            <a:extLst>
              <a:ext uri="{FF2B5EF4-FFF2-40B4-BE49-F238E27FC236}">
                <a16:creationId xmlns:a16="http://schemas.microsoft.com/office/drawing/2014/main" id="{8F77016D-7361-FBFB-9A6B-517524AFB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9425" y="2696593"/>
            <a:ext cx="1568450" cy="1576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18" name="iSHEJI-31">
            <a:extLst>
              <a:ext uri="{FF2B5EF4-FFF2-40B4-BE49-F238E27FC236}">
                <a16:creationId xmlns:a16="http://schemas.microsoft.com/office/drawing/2014/main" id="{3FBC98AA-A290-6E6B-EB7C-4A3F2AFFA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8338" y="2887093"/>
            <a:ext cx="1187450" cy="1195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rgbClr val="0052A4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20" name="iSHEJI-32">
            <a:extLst>
              <a:ext uri="{FF2B5EF4-FFF2-40B4-BE49-F238E27FC236}">
                <a16:creationId xmlns:a16="http://schemas.microsoft.com/office/drawing/2014/main" id="{52B6300F-0BF0-747F-79D9-60982BA011F1}"/>
              </a:ext>
            </a:extLst>
          </p:cNvPr>
          <p:cNvSpPr txBox="1"/>
          <p:nvPr/>
        </p:nvSpPr>
        <p:spPr bwMode="auto">
          <a:xfrm>
            <a:off x="1522651" y="3330899"/>
            <a:ext cx="9710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2018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2" name="iSHEJI-33">
            <a:extLst>
              <a:ext uri="{FF2B5EF4-FFF2-40B4-BE49-F238E27FC236}">
                <a16:creationId xmlns:a16="http://schemas.microsoft.com/office/drawing/2014/main" id="{F9A3CE24-B68B-4A66-E931-7D64061793D2}"/>
              </a:ext>
            </a:extLst>
          </p:cNvPr>
          <p:cNvSpPr txBox="1"/>
          <p:nvPr/>
        </p:nvSpPr>
        <p:spPr bwMode="auto">
          <a:xfrm>
            <a:off x="5594588" y="3330899"/>
            <a:ext cx="9710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2020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4" name="iSHEJI-34">
            <a:extLst>
              <a:ext uri="{FF2B5EF4-FFF2-40B4-BE49-F238E27FC236}">
                <a16:creationId xmlns:a16="http://schemas.microsoft.com/office/drawing/2014/main" id="{8730A92A-B065-41CD-B2E6-D2382D387260}"/>
              </a:ext>
            </a:extLst>
          </p:cNvPr>
          <p:cNvSpPr txBox="1"/>
          <p:nvPr/>
        </p:nvSpPr>
        <p:spPr bwMode="auto">
          <a:xfrm>
            <a:off x="9666526" y="3330899"/>
            <a:ext cx="9710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6" name="iSHEJI-35">
            <a:extLst>
              <a:ext uri="{FF2B5EF4-FFF2-40B4-BE49-F238E27FC236}">
                <a16:creationId xmlns:a16="http://schemas.microsoft.com/office/drawing/2014/main" id="{CCF10C25-9163-94EC-696E-5CB84D879DBE}"/>
              </a:ext>
            </a:extLst>
          </p:cNvPr>
          <p:cNvSpPr txBox="1"/>
          <p:nvPr/>
        </p:nvSpPr>
        <p:spPr bwMode="auto">
          <a:xfrm>
            <a:off x="3570525" y="4116711"/>
            <a:ext cx="9710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2019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28" name="iSHEJI-36">
            <a:extLst>
              <a:ext uri="{FF2B5EF4-FFF2-40B4-BE49-F238E27FC236}">
                <a16:creationId xmlns:a16="http://schemas.microsoft.com/office/drawing/2014/main" id="{F68A668E-564E-0AFF-B704-50E4117A225D}"/>
              </a:ext>
            </a:extLst>
          </p:cNvPr>
          <p:cNvSpPr txBox="1"/>
          <p:nvPr/>
        </p:nvSpPr>
        <p:spPr bwMode="auto">
          <a:xfrm>
            <a:off x="7683738" y="4116711"/>
            <a:ext cx="9710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30" name="iSHEJI-37">
            <a:extLst>
              <a:ext uri="{FF2B5EF4-FFF2-40B4-BE49-F238E27FC236}">
                <a16:creationId xmlns:a16="http://schemas.microsoft.com/office/drawing/2014/main" id="{E2BAAAB6-058B-7570-209C-3A1DFEE4D0CE}"/>
              </a:ext>
            </a:extLst>
          </p:cNvPr>
          <p:cNvSpPr txBox="1"/>
          <p:nvPr/>
        </p:nvSpPr>
        <p:spPr>
          <a:xfrm>
            <a:off x="925547" y="5281235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132" name="iSHEJI-38">
            <a:extLst>
              <a:ext uri="{FF2B5EF4-FFF2-40B4-BE49-F238E27FC236}">
                <a16:creationId xmlns:a16="http://schemas.microsoft.com/office/drawing/2014/main" id="{2A92107B-4D30-B0E7-7FE3-1D1B5A44DFB5}"/>
              </a:ext>
            </a:extLst>
          </p:cNvPr>
          <p:cNvSpPr txBox="1"/>
          <p:nvPr/>
        </p:nvSpPr>
        <p:spPr>
          <a:xfrm>
            <a:off x="863363" y="5564191"/>
            <a:ext cx="227838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134" name="iSHEJI-39">
            <a:extLst>
              <a:ext uri="{FF2B5EF4-FFF2-40B4-BE49-F238E27FC236}">
                <a16:creationId xmlns:a16="http://schemas.microsoft.com/office/drawing/2014/main" id="{283AE772-2A16-9AC7-9CD7-AE986BE94F28}"/>
              </a:ext>
            </a:extLst>
          </p:cNvPr>
          <p:cNvSpPr txBox="1"/>
          <p:nvPr/>
        </p:nvSpPr>
        <p:spPr>
          <a:xfrm>
            <a:off x="2972706" y="1596627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136" name="iSHEJI-40">
            <a:extLst>
              <a:ext uri="{FF2B5EF4-FFF2-40B4-BE49-F238E27FC236}">
                <a16:creationId xmlns:a16="http://schemas.microsoft.com/office/drawing/2014/main" id="{4C26BFF3-1C18-F856-3244-781C45918FBF}"/>
              </a:ext>
            </a:extLst>
          </p:cNvPr>
          <p:cNvSpPr txBox="1"/>
          <p:nvPr/>
        </p:nvSpPr>
        <p:spPr>
          <a:xfrm>
            <a:off x="3031258" y="1879583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38" name="iSHEJI-41">
            <a:extLst>
              <a:ext uri="{FF2B5EF4-FFF2-40B4-BE49-F238E27FC236}">
                <a16:creationId xmlns:a16="http://schemas.microsoft.com/office/drawing/2014/main" id="{28533CC9-10A3-EDAE-1388-AA59F7A51F83}"/>
              </a:ext>
            </a:extLst>
          </p:cNvPr>
          <p:cNvSpPr txBox="1"/>
          <p:nvPr/>
        </p:nvSpPr>
        <p:spPr>
          <a:xfrm>
            <a:off x="4990419" y="5281235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140" name="iSHEJI-42">
            <a:extLst>
              <a:ext uri="{FF2B5EF4-FFF2-40B4-BE49-F238E27FC236}">
                <a16:creationId xmlns:a16="http://schemas.microsoft.com/office/drawing/2014/main" id="{89773CB9-5BAD-2D81-E510-66C76645F11F}"/>
              </a:ext>
            </a:extLst>
          </p:cNvPr>
          <p:cNvSpPr txBox="1"/>
          <p:nvPr/>
        </p:nvSpPr>
        <p:spPr>
          <a:xfrm>
            <a:off x="5048971" y="5564191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42" name="iSHEJI-43">
            <a:extLst>
              <a:ext uri="{FF2B5EF4-FFF2-40B4-BE49-F238E27FC236}">
                <a16:creationId xmlns:a16="http://schemas.microsoft.com/office/drawing/2014/main" id="{37A329AA-7ADE-15DD-66D2-0C2AFA34E235}"/>
              </a:ext>
            </a:extLst>
          </p:cNvPr>
          <p:cNvSpPr txBox="1"/>
          <p:nvPr/>
        </p:nvSpPr>
        <p:spPr>
          <a:xfrm>
            <a:off x="7077301" y="1596627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144" name="iSHEJI-44">
            <a:extLst>
              <a:ext uri="{FF2B5EF4-FFF2-40B4-BE49-F238E27FC236}">
                <a16:creationId xmlns:a16="http://schemas.microsoft.com/office/drawing/2014/main" id="{0DFE7FBB-5DE1-199E-7B55-51179E45CA2E}"/>
              </a:ext>
            </a:extLst>
          </p:cNvPr>
          <p:cNvSpPr txBox="1"/>
          <p:nvPr/>
        </p:nvSpPr>
        <p:spPr>
          <a:xfrm>
            <a:off x="7135853" y="1879583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46" name="iSHEJI-45">
            <a:extLst>
              <a:ext uri="{FF2B5EF4-FFF2-40B4-BE49-F238E27FC236}">
                <a16:creationId xmlns:a16="http://schemas.microsoft.com/office/drawing/2014/main" id="{2028B51E-20BF-C704-D50E-7F028A01421D}"/>
              </a:ext>
            </a:extLst>
          </p:cNvPr>
          <p:cNvSpPr txBox="1"/>
          <p:nvPr/>
        </p:nvSpPr>
        <p:spPr>
          <a:xfrm>
            <a:off x="9068707" y="5336654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148" name="iSHEJI-46">
            <a:extLst>
              <a:ext uri="{FF2B5EF4-FFF2-40B4-BE49-F238E27FC236}">
                <a16:creationId xmlns:a16="http://schemas.microsoft.com/office/drawing/2014/main" id="{47437245-ACCB-FC7E-9D94-11978695E69D}"/>
              </a:ext>
            </a:extLst>
          </p:cNvPr>
          <p:cNvSpPr txBox="1"/>
          <p:nvPr/>
        </p:nvSpPr>
        <p:spPr>
          <a:xfrm>
            <a:off x="9006523" y="5619610"/>
            <a:ext cx="227838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</p:spTree>
    <p:extLst>
      <p:ext uri="{BB962C8B-B14F-4D97-AF65-F5344CB8AC3E}">
        <p14:creationId xmlns:p14="http://schemas.microsoft.com/office/powerpoint/2010/main" val="4219460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明年工作计划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D3679C64-C00F-31FC-5127-6AD2BF430EDE}"/>
              </a:ext>
            </a:extLst>
          </p:cNvPr>
          <p:cNvSpPr/>
          <p:nvPr/>
        </p:nvSpPr>
        <p:spPr>
          <a:xfrm rot="5400000">
            <a:off x="836763" y="2000669"/>
            <a:ext cx="1837370" cy="1583940"/>
          </a:xfrm>
          <a:prstGeom prst="hexagon">
            <a:avLst/>
          </a:prstGeom>
          <a:solidFill>
            <a:schemeClr val="accent1">
              <a:alpha val="1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2B62851B-EA10-55A9-2811-9E3A32E22F45}"/>
              </a:ext>
            </a:extLst>
          </p:cNvPr>
          <p:cNvSpPr/>
          <p:nvPr/>
        </p:nvSpPr>
        <p:spPr>
          <a:xfrm rot="5400000">
            <a:off x="2527107" y="3521367"/>
            <a:ext cx="1837370" cy="1583940"/>
          </a:xfrm>
          <a:prstGeom prst="hexagon">
            <a:avLst/>
          </a:prstGeom>
          <a:solidFill>
            <a:schemeClr val="accent2">
              <a:alpha val="1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75636339-E559-4383-7226-E9C7ED9CB70E}"/>
              </a:ext>
            </a:extLst>
          </p:cNvPr>
          <p:cNvSpPr/>
          <p:nvPr/>
        </p:nvSpPr>
        <p:spPr>
          <a:xfrm rot="5400000">
            <a:off x="5902719" y="2000669"/>
            <a:ext cx="1837370" cy="1583940"/>
          </a:xfrm>
          <a:prstGeom prst="hexagon">
            <a:avLst/>
          </a:prstGeom>
          <a:solidFill>
            <a:schemeClr val="accent1">
              <a:alpha val="1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C3D57AC3-2DEA-15CD-7967-A9AD702D53DC}"/>
              </a:ext>
            </a:extLst>
          </p:cNvPr>
          <p:cNvSpPr/>
          <p:nvPr/>
        </p:nvSpPr>
        <p:spPr>
          <a:xfrm rot="5400000">
            <a:off x="7593063" y="3521367"/>
            <a:ext cx="1837370" cy="1583940"/>
          </a:xfrm>
          <a:prstGeom prst="hexagon">
            <a:avLst/>
          </a:prstGeom>
          <a:solidFill>
            <a:schemeClr val="accent2">
              <a:alpha val="1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9081A0F5-D15D-9EB7-A0E1-F9D656F3E88B}"/>
              </a:ext>
            </a:extLst>
          </p:cNvPr>
          <p:cNvSpPr/>
          <p:nvPr/>
        </p:nvSpPr>
        <p:spPr>
          <a:xfrm rot="5400000">
            <a:off x="2639215" y="3618012"/>
            <a:ext cx="1613154" cy="1390650"/>
          </a:xfrm>
          <a:prstGeom prst="hexagon">
            <a:avLst/>
          </a:pr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64862FB3-8AC6-D98D-A9DE-510A761BD51B}"/>
              </a:ext>
            </a:extLst>
          </p:cNvPr>
          <p:cNvSpPr/>
          <p:nvPr/>
        </p:nvSpPr>
        <p:spPr>
          <a:xfrm rot="5400000">
            <a:off x="7705171" y="3618012"/>
            <a:ext cx="1613154" cy="1390650"/>
          </a:xfrm>
          <a:prstGeom prst="hexagon">
            <a:avLst/>
          </a:pr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6C9B8A03-B4FD-D666-4671-6C0E9C8EB122}"/>
              </a:ext>
            </a:extLst>
          </p:cNvPr>
          <p:cNvSpPr/>
          <p:nvPr/>
        </p:nvSpPr>
        <p:spPr>
          <a:xfrm rot="5400000">
            <a:off x="948871" y="2097314"/>
            <a:ext cx="1613154" cy="1390650"/>
          </a:xfrm>
          <a:prstGeom prst="hexagon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68044D05-346A-543C-C4E8-8B18DA4D9B08}"/>
              </a:ext>
            </a:extLst>
          </p:cNvPr>
          <p:cNvSpPr/>
          <p:nvPr/>
        </p:nvSpPr>
        <p:spPr>
          <a:xfrm rot="5400000">
            <a:off x="6014827" y="2097314"/>
            <a:ext cx="1613154" cy="1390650"/>
          </a:xfrm>
          <a:prstGeom prst="hexagon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>
              <a:solidFill>
                <a:srgbClr val="00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24" name="iSHEJI-14">
            <a:extLst>
              <a:ext uri="{FF2B5EF4-FFF2-40B4-BE49-F238E27FC236}">
                <a16:creationId xmlns:a16="http://schemas.microsoft.com/office/drawing/2014/main" id="{163EA21F-CEE8-6B18-46A1-AA037AC67CE7}"/>
              </a:ext>
            </a:extLst>
          </p:cNvPr>
          <p:cNvCxnSpPr>
            <a:cxnSpLocks/>
          </p:cNvCxnSpPr>
          <p:nvPr/>
        </p:nvCxnSpPr>
        <p:spPr>
          <a:xfrm>
            <a:off x="3445792" y="5265057"/>
            <a:ext cx="0" cy="1738086"/>
          </a:xfrm>
          <a:prstGeom prst="line">
            <a:avLst/>
          </a:prstGeom>
          <a:noFill/>
          <a:ln w="28575">
            <a:solidFill>
              <a:schemeClr val="accent2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iSHEJI-15">
            <a:extLst>
              <a:ext uri="{FF2B5EF4-FFF2-40B4-BE49-F238E27FC236}">
                <a16:creationId xmlns:a16="http://schemas.microsoft.com/office/drawing/2014/main" id="{AF0AB35A-92F7-25E3-CB0D-11403CFC1822}"/>
              </a:ext>
            </a:extLst>
          </p:cNvPr>
          <p:cNvSpPr>
            <a:spLocks noEditPoints="1"/>
          </p:cNvSpPr>
          <p:nvPr/>
        </p:nvSpPr>
        <p:spPr bwMode="auto">
          <a:xfrm>
            <a:off x="1528504" y="2558368"/>
            <a:ext cx="505159" cy="505159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28" name="iSHEJI-16">
            <a:extLst>
              <a:ext uri="{FF2B5EF4-FFF2-40B4-BE49-F238E27FC236}">
                <a16:creationId xmlns:a16="http://schemas.microsoft.com/office/drawing/2014/main" id="{5C6C99D4-D96D-97DA-8946-2B8CB8C274F8}"/>
              </a:ext>
            </a:extLst>
          </p:cNvPr>
          <p:cNvCxnSpPr>
            <a:cxnSpLocks/>
          </p:cNvCxnSpPr>
          <p:nvPr/>
        </p:nvCxnSpPr>
        <p:spPr>
          <a:xfrm>
            <a:off x="1755448" y="3744359"/>
            <a:ext cx="0" cy="3258784"/>
          </a:xfrm>
          <a:prstGeom prst="line">
            <a:avLst/>
          </a:prstGeom>
          <a:noFill/>
          <a:ln w="28575">
            <a:solidFill>
              <a:schemeClr val="accent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iSHEJI-17">
            <a:extLst>
              <a:ext uri="{FF2B5EF4-FFF2-40B4-BE49-F238E27FC236}">
                <a16:creationId xmlns:a16="http://schemas.microsoft.com/office/drawing/2014/main" id="{E20C1B14-003A-7B44-B669-9BF319D39EAF}"/>
              </a:ext>
            </a:extLst>
          </p:cNvPr>
          <p:cNvCxnSpPr>
            <a:cxnSpLocks/>
          </p:cNvCxnSpPr>
          <p:nvPr/>
        </p:nvCxnSpPr>
        <p:spPr>
          <a:xfrm>
            <a:off x="6821404" y="3744359"/>
            <a:ext cx="0" cy="3258784"/>
          </a:xfrm>
          <a:prstGeom prst="line">
            <a:avLst/>
          </a:prstGeom>
          <a:noFill/>
          <a:ln w="28575">
            <a:solidFill>
              <a:schemeClr val="accent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iSHEJI-18">
            <a:extLst>
              <a:ext uri="{FF2B5EF4-FFF2-40B4-BE49-F238E27FC236}">
                <a16:creationId xmlns:a16="http://schemas.microsoft.com/office/drawing/2014/main" id="{C020F624-0612-3F01-46CB-5C7104AC50E0}"/>
              </a:ext>
            </a:extLst>
          </p:cNvPr>
          <p:cNvCxnSpPr>
            <a:cxnSpLocks/>
          </p:cNvCxnSpPr>
          <p:nvPr/>
        </p:nvCxnSpPr>
        <p:spPr>
          <a:xfrm>
            <a:off x="8511748" y="5265057"/>
            <a:ext cx="0" cy="1738086"/>
          </a:xfrm>
          <a:prstGeom prst="line">
            <a:avLst/>
          </a:prstGeom>
          <a:noFill/>
          <a:ln w="28575">
            <a:solidFill>
              <a:schemeClr val="accent2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iSHEJI-19">
            <a:extLst>
              <a:ext uri="{FF2B5EF4-FFF2-40B4-BE49-F238E27FC236}">
                <a16:creationId xmlns:a16="http://schemas.microsoft.com/office/drawing/2014/main" id="{3673383D-B9FF-167A-2EAA-4B22189B8843}"/>
              </a:ext>
            </a:extLst>
          </p:cNvPr>
          <p:cNvSpPr>
            <a:spLocks noEditPoints="1"/>
          </p:cNvSpPr>
          <p:nvPr/>
        </p:nvSpPr>
        <p:spPr bwMode="auto">
          <a:xfrm>
            <a:off x="3193213" y="4060757"/>
            <a:ext cx="505159" cy="505159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iSHEJI-20">
            <a:extLst>
              <a:ext uri="{FF2B5EF4-FFF2-40B4-BE49-F238E27FC236}">
                <a16:creationId xmlns:a16="http://schemas.microsoft.com/office/drawing/2014/main" id="{CD83F33C-2F42-3BB4-463D-CC96C7F49965}"/>
              </a:ext>
            </a:extLst>
          </p:cNvPr>
          <p:cNvSpPr>
            <a:spLocks noEditPoints="1"/>
          </p:cNvSpPr>
          <p:nvPr/>
        </p:nvSpPr>
        <p:spPr bwMode="auto">
          <a:xfrm>
            <a:off x="6600238" y="2558368"/>
            <a:ext cx="442332" cy="505159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iSHEJI-21">
            <a:extLst>
              <a:ext uri="{FF2B5EF4-FFF2-40B4-BE49-F238E27FC236}">
                <a16:creationId xmlns:a16="http://schemas.microsoft.com/office/drawing/2014/main" id="{E37575C6-2F8B-3DAE-375B-833A63A004D8}"/>
              </a:ext>
            </a:extLst>
          </p:cNvPr>
          <p:cNvSpPr>
            <a:spLocks noEditPoints="1"/>
          </p:cNvSpPr>
          <p:nvPr/>
        </p:nvSpPr>
        <p:spPr bwMode="auto">
          <a:xfrm>
            <a:off x="8259169" y="4079683"/>
            <a:ext cx="505159" cy="46730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iSHEJI-22">
            <a:extLst>
              <a:ext uri="{FF2B5EF4-FFF2-40B4-BE49-F238E27FC236}">
                <a16:creationId xmlns:a16="http://schemas.microsoft.com/office/drawing/2014/main" id="{4EA9049F-E8EB-CC16-BF4B-7377E2104C98}"/>
              </a:ext>
            </a:extLst>
          </p:cNvPr>
          <p:cNvSpPr txBox="1"/>
          <p:nvPr/>
        </p:nvSpPr>
        <p:spPr>
          <a:xfrm>
            <a:off x="2638460" y="2380061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42" name="iSHEJI-23">
            <a:extLst>
              <a:ext uri="{FF2B5EF4-FFF2-40B4-BE49-F238E27FC236}">
                <a16:creationId xmlns:a16="http://schemas.microsoft.com/office/drawing/2014/main" id="{7FD7890C-0953-44FF-6E90-64C7CC910206}"/>
              </a:ext>
            </a:extLst>
          </p:cNvPr>
          <p:cNvSpPr txBox="1"/>
          <p:nvPr/>
        </p:nvSpPr>
        <p:spPr>
          <a:xfrm>
            <a:off x="2638460" y="2663017"/>
            <a:ext cx="227838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44" name="iSHEJI-24">
            <a:extLst>
              <a:ext uri="{FF2B5EF4-FFF2-40B4-BE49-F238E27FC236}">
                <a16:creationId xmlns:a16="http://schemas.microsoft.com/office/drawing/2014/main" id="{4F532E3F-2EB2-B6EE-3A23-1D98D4392A91}"/>
              </a:ext>
            </a:extLst>
          </p:cNvPr>
          <p:cNvSpPr txBox="1"/>
          <p:nvPr/>
        </p:nvSpPr>
        <p:spPr>
          <a:xfrm>
            <a:off x="4329642" y="3900759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46" name="iSHEJI-25">
            <a:extLst>
              <a:ext uri="{FF2B5EF4-FFF2-40B4-BE49-F238E27FC236}">
                <a16:creationId xmlns:a16="http://schemas.microsoft.com/office/drawing/2014/main" id="{D70BD22F-F563-75F2-5614-A1C84A2525D5}"/>
              </a:ext>
            </a:extLst>
          </p:cNvPr>
          <p:cNvSpPr txBox="1"/>
          <p:nvPr/>
        </p:nvSpPr>
        <p:spPr>
          <a:xfrm>
            <a:off x="4329642" y="4183715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8" name="iSHEJI-26">
            <a:extLst>
              <a:ext uri="{FF2B5EF4-FFF2-40B4-BE49-F238E27FC236}">
                <a16:creationId xmlns:a16="http://schemas.microsoft.com/office/drawing/2014/main" id="{BA023E0B-4868-EDFE-0CE9-09F796F46BF8}"/>
              </a:ext>
            </a:extLst>
          </p:cNvPr>
          <p:cNvSpPr txBox="1"/>
          <p:nvPr/>
        </p:nvSpPr>
        <p:spPr>
          <a:xfrm>
            <a:off x="7704416" y="2380061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50" name="iSHEJI-27">
            <a:extLst>
              <a:ext uri="{FF2B5EF4-FFF2-40B4-BE49-F238E27FC236}">
                <a16:creationId xmlns:a16="http://schemas.microsoft.com/office/drawing/2014/main" id="{38E78164-00EE-1C1C-CF47-192AEE3C1CBC}"/>
              </a:ext>
            </a:extLst>
          </p:cNvPr>
          <p:cNvSpPr txBox="1"/>
          <p:nvPr/>
        </p:nvSpPr>
        <p:spPr>
          <a:xfrm>
            <a:off x="7704416" y="2663017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2" name="iSHEJI-28">
            <a:extLst>
              <a:ext uri="{FF2B5EF4-FFF2-40B4-BE49-F238E27FC236}">
                <a16:creationId xmlns:a16="http://schemas.microsoft.com/office/drawing/2014/main" id="{8CDD6FF4-9EA0-41DE-5D27-39F25FB40988}"/>
              </a:ext>
            </a:extLst>
          </p:cNvPr>
          <p:cNvSpPr txBox="1"/>
          <p:nvPr/>
        </p:nvSpPr>
        <p:spPr>
          <a:xfrm>
            <a:off x="9394759" y="3900759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54" name="iSHEJI-29">
            <a:extLst>
              <a:ext uri="{FF2B5EF4-FFF2-40B4-BE49-F238E27FC236}">
                <a16:creationId xmlns:a16="http://schemas.microsoft.com/office/drawing/2014/main" id="{07375C93-6ADB-893F-7439-0712412A443D}"/>
              </a:ext>
            </a:extLst>
          </p:cNvPr>
          <p:cNvSpPr txBox="1"/>
          <p:nvPr/>
        </p:nvSpPr>
        <p:spPr>
          <a:xfrm>
            <a:off x="9394759" y="4183715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</p:spTree>
    <p:extLst>
      <p:ext uri="{BB962C8B-B14F-4D97-AF65-F5344CB8AC3E}">
        <p14:creationId xmlns:p14="http://schemas.microsoft.com/office/powerpoint/2010/main" val="129431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ADCE7677-3BC1-B9D6-2A9A-D67BB8A388BE}"/>
              </a:ext>
            </a:extLst>
          </p:cNvPr>
          <p:cNvSpPr/>
          <p:nvPr/>
        </p:nvSpPr>
        <p:spPr>
          <a:xfrm rot="19122924" flipH="1">
            <a:off x="6957062" y="1106151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4440FED2-1F6C-27DE-C0F3-CBE7B2A57EA8}"/>
              </a:ext>
            </a:extLst>
          </p:cNvPr>
          <p:cNvSpPr/>
          <p:nvPr/>
        </p:nvSpPr>
        <p:spPr>
          <a:xfrm rot="19122924" flipH="1">
            <a:off x="6957063" y="-685380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851AC2D0-67C7-DD6A-7FCE-6D42CB754F6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0E5606FB-230F-A21F-CE74-989DE3D1BB92}"/>
              </a:ext>
            </a:extLst>
          </p:cNvPr>
          <p:cNvSpPr/>
          <p:nvPr/>
        </p:nvSpPr>
        <p:spPr>
          <a:xfrm>
            <a:off x="-1655796" y="4584421"/>
            <a:ext cx="4500802" cy="450080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46860849-5EB4-55DA-B783-7A7EF1C7D1FF}"/>
              </a:ext>
            </a:extLst>
          </p:cNvPr>
          <p:cNvSpPr/>
          <p:nvPr/>
        </p:nvSpPr>
        <p:spPr>
          <a:xfrm>
            <a:off x="-357789" y="5255812"/>
            <a:ext cx="4050366" cy="3491695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83132A19-B5E5-BCD6-35E5-C8AAD9451FE0}"/>
              </a:ext>
            </a:extLst>
          </p:cNvPr>
          <p:cNvSpPr/>
          <p:nvPr/>
        </p:nvSpPr>
        <p:spPr>
          <a:xfrm>
            <a:off x="2477369" y="2089494"/>
            <a:ext cx="307175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pc="3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/CATALOGUE</a:t>
            </a:r>
            <a:endParaRPr lang="zh-CN" altLang="en-US" spc="3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19" name="iSHEJI-7">
            <a:extLst>
              <a:ext uri="{FF2B5EF4-FFF2-40B4-BE49-F238E27FC236}">
                <a16:creationId xmlns:a16="http://schemas.microsoft.com/office/drawing/2014/main" id="{CF6FF0E5-D8A0-087C-8E2C-C246F8FA09A4}"/>
              </a:ext>
            </a:extLst>
          </p:cNvPr>
          <p:cNvCxnSpPr>
            <a:cxnSpLocks/>
          </p:cNvCxnSpPr>
          <p:nvPr/>
        </p:nvCxnSpPr>
        <p:spPr>
          <a:xfrm flipH="1">
            <a:off x="1172988" y="2649767"/>
            <a:ext cx="455865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SHEJI-8">
            <a:extLst>
              <a:ext uri="{FF2B5EF4-FFF2-40B4-BE49-F238E27FC236}">
                <a16:creationId xmlns:a16="http://schemas.microsoft.com/office/drawing/2014/main" id="{B9C37054-45F2-4B2A-8470-2520CECD17AF}"/>
              </a:ext>
            </a:extLst>
          </p:cNvPr>
          <p:cNvSpPr/>
          <p:nvPr/>
        </p:nvSpPr>
        <p:spPr>
          <a:xfrm>
            <a:off x="1116760" y="1720162"/>
            <a:ext cx="1233714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目录</a:t>
            </a: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96C8DBED-67F7-DB1F-80BB-7710673A3A9C}"/>
              </a:ext>
            </a:extLst>
          </p:cNvPr>
          <p:cNvSpPr txBox="1"/>
          <p:nvPr/>
        </p:nvSpPr>
        <p:spPr>
          <a:xfrm>
            <a:off x="1183874" y="2980431"/>
            <a:ext cx="1293495" cy="1057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1" i="0" u="none" strike="noStrike" cap="none" spc="0" normalizeH="0" baseline="0">
                <a:ln w="63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/>
                <a:ea typeface="OPPOSans B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n w="6350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rPr>
              <a:t>01</a:t>
            </a:r>
            <a:endParaRPr lang="zh-CN" altLang="en-US" dirty="0">
              <a:ln w="6350">
                <a:noFill/>
              </a:ln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</a:endParaRP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B107BB3A-E4B8-2A7A-65B4-2ABA4E0D02C9}"/>
              </a:ext>
            </a:extLst>
          </p:cNvPr>
          <p:cNvSpPr txBox="1"/>
          <p:nvPr/>
        </p:nvSpPr>
        <p:spPr>
          <a:xfrm>
            <a:off x="811607" y="4244390"/>
            <a:ext cx="2038029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05 Heavy" panose="00020600040101010101" pitchFamily="18" charset="-122"/>
              </a:rPr>
              <a:t>年度工作回顾</a:t>
            </a: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C884104F-F0C9-E373-DF0A-942A11D9B9CD}"/>
              </a:ext>
            </a:extLst>
          </p:cNvPr>
          <p:cNvSpPr txBox="1"/>
          <p:nvPr/>
        </p:nvSpPr>
        <p:spPr>
          <a:xfrm>
            <a:off x="4060294" y="2980431"/>
            <a:ext cx="1293495" cy="1057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1" i="0" u="none" strike="noStrike" cap="none" spc="0" normalizeH="0" baseline="0">
                <a:ln w="63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/>
                <a:ea typeface="OPPOSans B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n w="6350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rPr>
              <a:t>02</a:t>
            </a:r>
            <a:endParaRPr lang="zh-CN" altLang="en-US" dirty="0">
              <a:ln w="6350">
                <a:noFill/>
              </a:ln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</a:endParaRP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0FEF6D0F-678D-64B9-D4CC-AE571F0A4C18}"/>
              </a:ext>
            </a:extLst>
          </p:cNvPr>
          <p:cNvSpPr txBox="1"/>
          <p:nvPr/>
        </p:nvSpPr>
        <p:spPr>
          <a:xfrm>
            <a:off x="6879880" y="2980431"/>
            <a:ext cx="1293495" cy="1057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1" i="0" u="none" strike="noStrike" cap="none" spc="0" normalizeH="0" baseline="0">
                <a:ln w="63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/>
                <a:ea typeface="OPPOSans B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n w="6350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rPr>
              <a:t>03</a:t>
            </a:r>
            <a:endParaRPr lang="zh-CN" altLang="en-US" dirty="0">
              <a:ln w="6350">
                <a:noFill/>
              </a:ln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</a:endParaRP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A7692E3E-4FAD-8472-BB2E-CBAF6FFC7C79}"/>
              </a:ext>
            </a:extLst>
          </p:cNvPr>
          <p:cNvSpPr txBox="1"/>
          <p:nvPr/>
        </p:nvSpPr>
        <p:spPr>
          <a:xfrm>
            <a:off x="9727882" y="2980431"/>
            <a:ext cx="1293495" cy="1057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1" i="0" u="none" strike="noStrike" cap="none" spc="0" normalizeH="0" baseline="0">
                <a:ln w="6350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/>
                <a:ea typeface="OPPOSans B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ln w="6350">
                  <a:noFill/>
                </a:ln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</a:rPr>
              <a:t>04</a:t>
            </a:r>
            <a:endParaRPr lang="zh-CN" altLang="en-US" dirty="0">
              <a:ln w="6350">
                <a:noFill/>
              </a:ln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</a:endParaRPr>
          </a:p>
        </p:txBody>
      </p:sp>
      <p:cxnSp>
        <p:nvCxnSpPr>
          <p:cNvPr id="33" name="iSHEJI-14">
            <a:extLst>
              <a:ext uri="{FF2B5EF4-FFF2-40B4-BE49-F238E27FC236}">
                <a16:creationId xmlns:a16="http://schemas.microsoft.com/office/drawing/2014/main" id="{D897E327-02DC-ABBC-9A3E-B6A648A96289}"/>
              </a:ext>
            </a:extLst>
          </p:cNvPr>
          <p:cNvCxnSpPr>
            <a:cxnSpLocks/>
          </p:cNvCxnSpPr>
          <p:nvPr/>
        </p:nvCxnSpPr>
        <p:spPr>
          <a:xfrm>
            <a:off x="1680720" y="4091518"/>
            <a:ext cx="29980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15">
            <a:extLst>
              <a:ext uri="{FF2B5EF4-FFF2-40B4-BE49-F238E27FC236}">
                <a16:creationId xmlns:a16="http://schemas.microsoft.com/office/drawing/2014/main" id="{D48E7589-2872-5F72-3BE5-DF1CD51910DF}"/>
              </a:ext>
            </a:extLst>
          </p:cNvPr>
          <p:cNvSpPr txBox="1"/>
          <p:nvPr/>
        </p:nvSpPr>
        <p:spPr>
          <a:xfrm>
            <a:off x="3688027" y="4244390"/>
            <a:ext cx="2038029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05 Heavy" panose="00020600040101010101" pitchFamily="18" charset="-122"/>
              </a:rPr>
              <a:t>工作成果展示</a:t>
            </a:r>
          </a:p>
        </p:txBody>
      </p:sp>
      <p:cxnSp>
        <p:nvCxnSpPr>
          <p:cNvPr id="37" name="iSHEJI-16">
            <a:extLst>
              <a:ext uri="{FF2B5EF4-FFF2-40B4-BE49-F238E27FC236}">
                <a16:creationId xmlns:a16="http://schemas.microsoft.com/office/drawing/2014/main" id="{8DF373F5-0F3D-EE58-1975-1BEB4705B96F}"/>
              </a:ext>
            </a:extLst>
          </p:cNvPr>
          <p:cNvCxnSpPr>
            <a:cxnSpLocks/>
          </p:cNvCxnSpPr>
          <p:nvPr/>
        </p:nvCxnSpPr>
        <p:spPr>
          <a:xfrm>
            <a:off x="4557140" y="4091518"/>
            <a:ext cx="29980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HEJI-17">
            <a:extLst>
              <a:ext uri="{FF2B5EF4-FFF2-40B4-BE49-F238E27FC236}">
                <a16:creationId xmlns:a16="http://schemas.microsoft.com/office/drawing/2014/main" id="{7A289BD1-1E6A-0331-9FD6-05CA12168137}"/>
              </a:ext>
            </a:extLst>
          </p:cNvPr>
          <p:cNvSpPr txBox="1"/>
          <p:nvPr/>
        </p:nvSpPr>
        <p:spPr>
          <a:xfrm>
            <a:off x="6507613" y="4244390"/>
            <a:ext cx="2038029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05 Heavy" panose="00020600040101010101" pitchFamily="18" charset="-122"/>
              </a:rPr>
              <a:t>存在主要问题</a:t>
            </a:r>
          </a:p>
        </p:txBody>
      </p:sp>
      <p:cxnSp>
        <p:nvCxnSpPr>
          <p:cNvPr id="41" name="iSHEJI-18">
            <a:extLst>
              <a:ext uri="{FF2B5EF4-FFF2-40B4-BE49-F238E27FC236}">
                <a16:creationId xmlns:a16="http://schemas.microsoft.com/office/drawing/2014/main" id="{47DFB568-0FFA-A6C5-E7EB-B87118EBEF75}"/>
              </a:ext>
            </a:extLst>
          </p:cNvPr>
          <p:cNvCxnSpPr>
            <a:cxnSpLocks/>
          </p:cNvCxnSpPr>
          <p:nvPr/>
        </p:nvCxnSpPr>
        <p:spPr>
          <a:xfrm>
            <a:off x="7376726" y="4091518"/>
            <a:ext cx="29980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SHEJI-19">
            <a:extLst>
              <a:ext uri="{FF2B5EF4-FFF2-40B4-BE49-F238E27FC236}">
                <a16:creationId xmlns:a16="http://schemas.microsoft.com/office/drawing/2014/main" id="{D6CAFE4C-1ADC-CC8D-57BB-42A3D6F76A21}"/>
              </a:ext>
            </a:extLst>
          </p:cNvPr>
          <p:cNvSpPr txBox="1"/>
          <p:nvPr/>
        </p:nvSpPr>
        <p:spPr>
          <a:xfrm>
            <a:off x="9355615" y="4244390"/>
            <a:ext cx="2038029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05 Heavy" panose="00020600040101010101" pitchFamily="18" charset="-122"/>
              </a:rPr>
              <a:t>明年工作计划</a:t>
            </a:r>
          </a:p>
        </p:txBody>
      </p:sp>
      <p:cxnSp>
        <p:nvCxnSpPr>
          <p:cNvPr id="45" name="iSHEJI-20">
            <a:extLst>
              <a:ext uri="{FF2B5EF4-FFF2-40B4-BE49-F238E27FC236}">
                <a16:creationId xmlns:a16="http://schemas.microsoft.com/office/drawing/2014/main" id="{B1C4849D-3435-682C-085C-4F9DD8FF700C}"/>
              </a:ext>
            </a:extLst>
          </p:cNvPr>
          <p:cNvCxnSpPr>
            <a:cxnSpLocks/>
          </p:cNvCxnSpPr>
          <p:nvPr/>
        </p:nvCxnSpPr>
        <p:spPr>
          <a:xfrm>
            <a:off x="10224728" y="4091518"/>
            <a:ext cx="299803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iSHEJI-21">
            <a:extLst>
              <a:ext uri="{FF2B5EF4-FFF2-40B4-BE49-F238E27FC236}">
                <a16:creationId xmlns:a16="http://schemas.microsoft.com/office/drawing/2014/main" id="{625540F6-4E57-F94B-0ACC-64294EB3AE84}"/>
              </a:ext>
            </a:extLst>
          </p:cNvPr>
          <p:cNvSpPr txBox="1"/>
          <p:nvPr/>
        </p:nvSpPr>
        <p:spPr>
          <a:xfrm>
            <a:off x="811607" y="4819228"/>
            <a:ext cx="2038029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05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49" name="iSHEJI-22">
            <a:extLst>
              <a:ext uri="{FF2B5EF4-FFF2-40B4-BE49-F238E27FC236}">
                <a16:creationId xmlns:a16="http://schemas.microsoft.com/office/drawing/2014/main" id="{CC22200D-86C7-5B5C-B6E4-F8546804F4BE}"/>
              </a:ext>
            </a:extLst>
          </p:cNvPr>
          <p:cNvSpPr txBox="1"/>
          <p:nvPr/>
        </p:nvSpPr>
        <p:spPr>
          <a:xfrm>
            <a:off x="3688027" y="4819228"/>
            <a:ext cx="2038029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05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51" name="iSHEJI-23">
            <a:extLst>
              <a:ext uri="{FF2B5EF4-FFF2-40B4-BE49-F238E27FC236}">
                <a16:creationId xmlns:a16="http://schemas.microsoft.com/office/drawing/2014/main" id="{0577BF2B-0132-F78A-961A-77396367412D}"/>
              </a:ext>
            </a:extLst>
          </p:cNvPr>
          <p:cNvSpPr txBox="1"/>
          <p:nvPr/>
        </p:nvSpPr>
        <p:spPr>
          <a:xfrm>
            <a:off x="6507613" y="4823075"/>
            <a:ext cx="2038029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0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53" name="iSHEJI-24">
            <a:extLst>
              <a:ext uri="{FF2B5EF4-FFF2-40B4-BE49-F238E27FC236}">
                <a16:creationId xmlns:a16="http://schemas.microsoft.com/office/drawing/2014/main" id="{C2ACF95A-DF52-605A-6B7F-8DE58D43120A}"/>
              </a:ext>
            </a:extLst>
          </p:cNvPr>
          <p:cNvSpPr txBox="1"/>
          <p:nvPr/>
        </p:nvSpPr>
        <p:spPr>
          <a:xfrm>
            <a:off x="9355615" y="4819228"/>
            <a:ext cx="2038029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05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pic>
        <p:nvPicPr>
          <p:cNvPr id="55" name="iSHEJI-25">
            <a:extLst>
              <a:ext uri="{FF2B5EF4-FFF2-40B4-BE49-F238E27FC236}">
                <a16:creationId xmlns:a16="http://schemas.microsoft.com/office/drawing/2014/main" id="{245A8BEB-9776-6560-3021-DE009A69F5C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9965322" y="6262976"/>
            <a:ext cx="1742431" cy="1407616"/>
          </a:xfrm>
          <a:prstGeom prst="rect">
            <a:avLst/>
          </a:prstGeom>
        </p:spPr>
      </p:pic>
      <p:pic>
        <p:nvPicPr>
          <p:cNvPr id="56" name="iSHEJI-26">
            <a:extLst>
              <a:ext uri="{FF2B5EF4-FFF2-40B4-BE49-F238E27FC236}">
                <a16:creationId xmlns:a16="http://schemas.microsoft.com/office/drawing/2014/main" id="{E93F78C1-6699-9C80-49FA-7A54BA8F425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3745130" y="-863106"/>
            <a:ext cx="1742431" cy="140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52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E2817803-CB0A-C127-D2CE-9899863BE1E5}"/>
              </a:ext>
            </a:extLst>
          </p:cNvPr>
          <p:cNvSpPr/>
          <p:nvPr/>
        </p:nvSpPr>
        <p:spPr>
          <a:xfrm>
            <a:off x="8480272" y="1595198"/>
            <a:ext cx="4500802" cy="450080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0" name="iSHEJI-2">
            <a:extLst>
              <a:ext uri="{FF2B5EF4-FFF2-40B4-BE49-F238E27FC236}">
                <a16:creationId xmlns:a16="http://schemas.microsoft.com/office/drawing/2014/main" id="{AAE09D84-25E6-9F66-0A99-B0ED5F47EA96}"/>
              </a:ext>
            </a:extLst>
          </p:cNvPr>
          <p:cNvSpPr/>
          <p:nvPr/>
        </p:nvSpPr>
        <p:spPr>
          <a:xfrm>
            <a:off x="2670629" y="1291770"/>
            <a:ext cx="8848271" cy="4943929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1B1603EC-FDBD-3366-CC82-5A1C9C12F7FC}"/>
              </a:ext>
            </a:extLst>
          </p:cNvPr>
          <p:cNvSpPr/>
          <p:nvPr/>
        </p:nvSpPr>
        <p:spPr>
          <a:xfrm>
            <a:off x="9778279" y="2266589"/>
            <a:ext cx="4050366" cy="3491695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6" name="iSHEJI-4">
            <a:extLst>
              <a:ext uri="{FF2B5EF4-FFF2-40B4-BE49-F238E27FC236}">
                <a16:creationId xmlns:a16="http://schemas.microsoft.com/office/drawing/2014/main" id="{603970D1-467D-3184-C355-F6D74A71592B}"/>
              </a:ext>
            </a:extLst>
          </p:cNvPr>
          <p:cNvSpPr/>
          <p:nvPr/>
        </p:nvSpPr>
        <p:spPr>
          <a:xfrm rot="2477076">
            <a:off x="-3101337" y="1106151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239FE303-8E13-5C01-E7E1-01ACD96C2CCF}"/>
              </a:ext>
            </a:extLst>
          </p:cNvPr>
          <p:cNvSpPr/>
          <p:nvPr/>
        </p:nvSpPr>
        <p:spPr>
          <a:xfrm rot="2477076">
            <a:off x="-3101338" y="-685380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4EBEC3B6-B459-FA6E-2771-631AA3377B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DD8A3CC9-B9E7-7B53-744A-D8AB5434566A}"/>
              </a:ext>
            </a:extLst>
          </p:cNvPr>
          <p:cNvSpPr>
            <a:spLocks noChangeAspect="1"/>
          </p:cNvSpPr>
          <p:nvPr/>
        </p:nvSpPr>
        <p:spPr>
          <a:xfrm>
            <a:off x="10560719" y="5678986"/>
            <a:ext cx="339908" cy="339908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F14407AA-C6EE-F86A-8960-E438F65F9E8F}"/>
              </a:ext>
            </a:extLst>
          </p:cNvPr>
          <p:cNvSpPr txBox="1"/>
          <p:nvPr/>
        </p:nvSpPr>
        <p:spPr>
          <a:xfrm>
            <a:off x="690672" y="2439451"/>
            <a:ext cx="5550471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感谢观看</a:t>
            </a: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623B3C04-34D3-3B41-0CDC-A54BBA0722C5}"/>
              </a:ext>
            </a:extLst>
          </p:cNvPr>
          <p:cNvSpPr txBox="1"/>
          <p:nvPr/>
        </p:nvSpPr>
        <p:spPr>
          <a:xfrm>
            <a:off x="690672" y="3829079"/>
            <a:ext cx="40149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Thanks for watching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8" name="iSHEJI-10">
            <a:extLst>
              <a:ext uri="{FF2B5EF4-FFF2-40B4-BE49-F238E27FC236}">
                <a16:creationId xmlns:a16="http://schemas.microsoft.com/office/drawing/2014/main" id="{585EFAAF-9A7A-2777-EB0B-8B2E531210E8}"/>
              </a:ext>
            </a:extLst>
          </p:cNvPr>
          <p:cNvSpPr/>
          <p:nvPr/>
        </p:nvSpPr>
        <p:spPr>
          <a:xfrm>
            <a:off x="678451" y="5678986"/>
            <a:ext cx="1525504" cy="339908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60C482BE-555C-EE44-1374-F1881D483E11}"/>
              </a:ext>
            </a:extLst>
          </p:cNvPr>
          <p:cNvSpPr>
            <a:spLocks noChangeAspect="1"/>
          </p:cNvSpPr>
          <p:nvPr/>
        </p:nvSpPr>
        <p:spPr>
          <a:xfrm>
            <a:off x="2386067" y="5678986"/>
            <a:ext cx="1525504" cy="339908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2" name="iSHEJI-12">
            <a:extLst>
              <a:ext uri="{FF2B5EF4-FFF2-40B4-BE49-F238E27FC236}">
                <a16:creationId xmlns:a16="http://schemas.microsoft.com/office/drawing/2014/main" id="{A1C7BD76-54A2-F569-2EE4-5B200006AF62}"/>
              </a:ext>
            </a:extLst>
          </p:cNvPr>
          <p:cNvSpPr/>
          <p:nvPr/>
        </p:nvSpPr>
        <p:spPr>
          <a:xfrm>
            <a:off x="818122" y="5741218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AC7A951B-A233-7F94-F0FB-7ABA4D3F963A}"/>
              </a:ext>
            </a:extLst>
          </p:cNvPr>
          <p:cNvSpPr/>
          <p:nvPr/>
        </p:nvSpPr>
        <p:spPr>
          <a:xfrm>
            <a:off x="2525738" y="5741218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部门：设计部</a:t>
            </a: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CEE55727-4D32-4728-86DD-5F01025C4B58}"/>
              </a:ext>
            </a:extLst>
          </p:cNvPr>
          <p:cNvSpPr>
            <a:spLocks noChangeAspect="1"/>
          </p:cNvSpPr>
          <p:nvPr/>
        </p:nvSpPr>
        <p:spPr>
          <a:xfrm>
            <a:off x="11029526" y="5678986"/>
            <a:ext cx="339908" cy="339908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36" name="iSHEJI-15">
            <a:extLst>
              <a:ext uri="{FF2B5EF4-FFF2-40B4-BE49-F238E27FC236}">
                <a16:creationId xmlns:a16="http://schemas.microsoft.com/office/drawing/2014/main" id="{180CC6FC-0CC7-EDAE-AEDB-9584A5381E33}"/>
              </a:ext>
            </a:extLst>
          </p:cNvPr>
          <p:cNvGrpSpPr/>
          <p:nvPr/>
        </p:nvGrpSpPr>
        <p:grpSpPr>
          <a:xfrm>
            <a:off x="10621398" y="5796683"/>
            <a:ext cx="218550" cy="104515"/>
            <a:chOff x="10668525" y="5930340"/>
            <a:chExt cx="218550" cy="104515"/>
          </a:xfrm>
        </p:grpSpPr>
        <p:cxnSp>
          <p:nvCxnSpPr>
            <p:cNvPr id="27" name="iSHEJI-15-1">
              <a:extLst>
                <a:ext uri="{FF2B5EF4-FFF2-40B4-BE49-F238E27FC236}">
                  <a16:creationId xmlns:a16="http://schemas.microsoft.com/office/drawing/2014/main" id="{38D22B3A-6C9C-F2D2-1ED5-0388321634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68525" y="5982597"/>
              <a:ext cx="218550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28" name="iSHEJI-15-2">
              <a:extLst>
                <a:ext uri="{FF2B5EF4-FFF2-40B4-BE49-F238E27FC236}">
                  <a16:creationId xmlns:a16="http://schemas.microsoft.com/office/drawing/2014/main" id="{51201334-BAF8-8BA7-2444-26B6036AE473}"/>
                </a:ext>
              </a:extLst>
            </p:cNvPr>
            <p:cNvSpPr/>
            <p:nvPr/>
          </p:nvSpPr>
          <p:spPr>
            <a:xfrm rot="8100000" flipH="1">
              <a:off x="10690171" y="5930340"/>
              <a:ext cx="104515" cy="104515"/>
            </a:xfrm>
            <a:custGeom>
              <a:avLst/>
              <a:gdLst>
                <a:gd name="connsiteX0" fmla="*/ 0 w 914400"/>
                <a:gd name="connsiteY0" fmla="*/ 914400 h 914400"/>
                <a:gd name="connsiteX1" fmla="*/ 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0" fmla="*/ 0 w 914400"/>
                <a:gd name="connsiteY0" fmla="*/ 914400 h 914400"/>
                <a:gd name="connsiteX1" fmla="*/ 0 w 914400"/>
                <a:gd name="connsiteY1" fmla="*/ 0 h 914400"/>
                <a:gd name="connsiteX2" fmla="*/ 466384 w 914400"/>
                <a:gd name="connsiteY2" fmla="*/ 463759 h 914400"/>
                <a:gd name="connsiteX3" fmla="*/ 914400 w 914400"/>
                <a:gd name="connsiteY3" fmla="*/ 914400 h 914400"/>
                <a:gd name="connsiteX4" fmla="*/ 0 w 914400"/>
                <a:gd name="connsiteY4" fmla="*/ 914400 h 914400"/>
                <a:gd name="connsiteX0" fmla="*/ 466384 w 914400"/>
                <a:gd name="connsiteY0" fmla="*/ 463759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4" fmla="*/ 557824 w 914400"/>
                <a:gd name="connsiteY4" fmla="*/ 555199 h 914400"/>
                <a:gd name="connsiteX0" fmla="*/ 466384 w 914400"/>
                <a:gd name="connsiteY0" fmla="*/ 463759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0" fmla="*/ 914400 w 914400"/>
                <a:gd name="connsiteY0" fmla="*/ 914400 h 914400"/>
                <a:gd name="connsiteX1" fmla="*/ 0 w 914400"/>
                <a:gd name="connsiteY1" fmla="*/ 914400 h 914400"/>
                <a:gd name="connsiteX2" fmla="*/ 0 w 914400"/>
                <a:gd name="connsiteY2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914400">
                  <a:moveTo>
                    <a:pt x="914400" y="914400"/>
                  </a:moveTo>
                  <a:lnTo>
                    <a:pt x="0" y="914400"/>
                  </a:lnTo>
                  <a:lnTo>
                    <a:pt x="0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</p:grpSp>
      <p:grpSp>
        <p:nvGrpSpPr>
          <p:cNvPr id="37" name="iSHEJI-16">
            <a:extLst>
              <a:ext uri="{FF2B5EF4-FFF2-40B4-BE49-F238E27FC236}">
                <a16:creationId xmlns:a16="http://schemas.microsoft.com/office/drawing/2014/main" id="{36199F01-B8AC-B98E-34E8-35B1D150FEAA}"/>
              </a:ext>
            </a:extLst>
          </p:cNvPr>
          <p:cNvGrpSpPr/>
          <p:nvPr/>
        </p:nvGrpSpPr>
        <p:grpSpPr>
          <a:xfrm flipH="1">
            <a:off x="11090205" y="5796683"/>
            <a:ext cx="218550" cy="104515"/>
            <a:chOff x="10668525" y="5930340"/>
            <a:chExt cx="218550" cy="104515"/>
          </a:xfrm>
        </p:grpSpPr>
        <p:cxnSp>
          <p:nvCxnSpPr>
            <p:cNvPr id="38" name="iSHEJI-16-1">
              <a:extLst>
                <a:ext uri="{FF2B5EF4-FFF2-40B4-BE49-F238E27FC236}">
                  <a16:creationId xmlns:a16="http://schemas.microsoft.com/office/drawing/2014/main" id="{0EB3D5B3-9C1C-E8BC-BDF9-2D93DA12E9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68525" y="5982597"/>
              <a:ext cx="218550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39" name="iSHEJI-16-2">
              <a:extLst>
                <a:ext uri="{FF2B5EF4-FFF2-40B4-BE49-F238E27FC236}">
                  <a16:creationId xmlns:a16="http://schemas.microsoft.com/office/drawing/2014/main" id="{F3C9CB2C-9D76-7372-41DC-3695DCAF887D}"/>
                </a:ext>
              </a:extLst>
            </p:cNvPr>
            <p:cNvSpPr/>
            <p:nvPr/>
          </p:nvSpPr>
          <p:spPr>
            <a:xfrm rot="8100000" flipH="1">
              <a:off x="10690171" y="5930340"/>
              <a:ext cx="104515" cy="104515"/>
            </a:xfrm>
            <a:custGeom>
              <a:avLst/>
              <a:gdLst>
                <a:gd name="connsiteX0" fmla="*/ 0 w 914400"/>
                <a:gd name="connsiteY0" fmla="*/ 914400 h 914400"/>
                <a:gd name="connsiteX1" fmla="*/ 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0" fmla="*/ 0 w 914400"/>
                <a:gd name="connsiteY0" fmla="*/ 914400 h 914400"/>
                <a:gd name="connsiteX1" fmla="*/ 0 w 914400"/>
                <a:gd name="connsiteY1" fmla="*/ 0 h 914400"/>
                <a:gd name="connsiteX2" fmla="*/ 466384 w 914400"/>
                <a:gd name="connsiteY2" fmla="*/ 463759 h 914400"/>
                <a:gd name="connsiteX3" fmla="*/ 914400 w 914400"/>
                <a:gd name="connsiteY3" fmla="*/ 914400 h 914400"/>
                <a:gd name="connsiteX4" fmla="*/ 0 w 914400"/>
                <a:gd name="connsiteY4" fmla="*/ 914400 h 914400"/>
                <a:gd name="connsiteX0" fmla="*/ 466384 w 914400"/>
                <a:gd name="connsiteY0" fmla="*/ 463759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4" fmla="*/ 557824 w 914400"/>
                <a:gd name="connsiteY4" fmla="*/ 555199 h 914400"/>
                <a:gd name="connsiteX0" fmla="*/ 466384 w 914400"/>
                <a:gd name="connsiteY0" fmla="*/ 463759 h 914400"/>
                <a:gd name="connsiteX1" fmla="*/ 914400 w 914400"/>
                <a:gd name="connsiteY1" fmla="*/ 91440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0" fmla="*/ 914400 w 914400"/>
                <a:gd name="connsiteY0" fmla="*/ 914400 h 914400"/>
                <a:gd name="connsiteX1" fmla="*/ 0 w 914400"/>
                <a:gd name="connsiteY1" fmla="*/ 914400 h 914400"/>
                <a:gd name="connsiteX2" fmla="*/ 0 w 914400"/>
                <a:gd name="connsiteY2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914400">
                  <a:moveTo>
                    <a:pt x="914400" y="914400"/>
                  </a:moveTo>
                  <a:lnTo>
                    <a:pt x="0" y="914400"/>
                  </a:lnTo>
                  <a:lnTo>
                    <a:pt x="0" y="0"/>
                  </a:lnTo>
                </a:path>
              </a:pathLst>
            </a:cu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</p:grpSp>
      <p:pic>
        <p:nvPicPr>
          <p:cNvPr id="3" name="iSHEJI-17">
            <a:extLst>
              <a:ext uri="{FF2B5EF4-FFF2-40B4-BE49-F238E27FC236}">
                <a16:creationId xmlns:a16="http://schemas.microsoft.com/office/drawing/2014/main" id="{8B9D8ACC-F8B6-73D5-ADB9-D7520B8793A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7893567" y="4054426"/>
            <a:ext cx="1742431" cy="140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945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EC8A94-CE5D-FEC6-B6E6-1FAA1BCAA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73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79FFC-711B-20C9-1659-F5A1DDF39D8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609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-1">
            <a:extLst>
              <a:ext uri="{FF2B5EF4-FFF2-40B4-BE49-F238E27FC236}">
                <a16:creationId xmlns:a16="http://schemas.microsoft.com/office/drawing/2014/main" id="{9D88B439-2DC4-60AD-7392-577E49B43C08}"/>
              </a:ext>
            </a:extLst>
          </p:cNvPr>
          <p:cNvSpPr/>
          <p:nvPr/>
        </p:nvSpPr>
        <p:spPr>
          <a:xfrm flipH="1">
            <a:off x="6606656" y="-876300"/>
            <a:ext cx="10399197" cy="1039919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6" name="iSHEJI-1-2">
            <a:extLst>
              <a:ext uri="{FF2B5EF4-FFF2-40B4-BE49-F238E27FC236}">
                <a16:creationId xmlns:a16="http://schemas.microsoft.com/office/drawing/2014/main" id="{DF8453A2-6515-2796-BED3-BE93901D71BA}"/>
              </a:ext>
            </a:extLst>
          </p:cNvPr>
          <p:cNvSpPr/>
          <p:nvPr/>
        </p:nvSpPr>
        <p:spPr>
          <a:xfrm flipH="1">
            <a:off x="4899539" y="674963"/>
            <a:ext cx="9358455" cy="8067633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F00819BE-3907-8293-2739-43B5F6546D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6DED7877-D5EB-6168-FF22-4261026A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6379" y="1764727"/>
            <a:ext cx="1829027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algn="r"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0" dirty="0">
                <a:ln w="22225">
                  <a:solidFill>
                    <a:schemeClr val="bg1"/>
                  </a:solidFill>
                </a:ln>
                <a:noFill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3DF474C6-2007-05EC-A535-43B68565B885}"/>
              </a:ext>
            </a:extLst>
          </p:cNvPr>
          <p:cNvSpPr txBox="1"/>
          <p:nvPr/>
        </p:nvSpPr>
        <p:spPr>
          <a:xfrm>
            <a:off x="2543730" y="3611386"/>
            <a:ext cx="4154984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年度工作回顾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83CA048A-DF48-5525-1DEE-603BF12926D4}"/>
              </a:ext>
            </a:extLst>
          </p:cNvPr>
          <p:cNvSpPr txBox="1"/>
          <p:nvPr/>
        </p:nvSpPr>
        <p:spPr>
          <a:xfrm>
            <a:off x="2100727" y="4585668"/>
            <a:ext cx="433070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sz="1600" spc="3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pic>
        <p:nvPicPr>
          <p:cNvPr id="16" name="iSHEJI-6">
            <a:extLst>
              <a:ext uri="{FF2B5EF4-FFF2-40B4-BE49-F238E27FC236}">
                <a16:creationId xmlns:a16="http://schemas.microsoft.com/office/drawing/2014/main" id="{32965A22-2CB8-2F37-C90A-0C077AF5F46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216" y="5602932"/>
            <a:ext cx="1742431" cy="1407616"/>
          </a:xfrm>
          <a:prstGeom prst="rect">
            <a:avLst/>
          </a:prstGeom>
        </p:spPr>
      </p:pic>
      <p:sp>
        <p:nvSpPr>
          <p:cNvPr id="18" name="iSHEJI-7">
            <a:extLst>
              <a:ext uri="{FF2B5EF4-FFF2-40B4-BE49-F238E27FC236}">
                <a16:creationId xmlns:a16="http://schemas.microsoft.com/office/drawing/2014/main" id="{542BB7F0-963C-F2EA-93D4-C1A5B613B517}"/>
              </a:ext>
            </a:extLst>
          </p:cNvPr>
          <p:cNvSpPr/>
          <p:nvPr/>
        </p:nvSpPr>
        <p:spPr>
          <a:xfrm rot="17970192" flipH="1">
            <a:off x="-1116915" y="-1708467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1E71EA43-4B90-71E4-8BB4-E68AE2E06C12}"/>
              </a:ext>
            </a:extLst>
          </p:cNvPr>
          <p:cNvSpPr/>
          <p:nvPr/>
        </p:nvSpPr>
        <p:spPr>
          <a:xfrm rot="17970192" flipH="1">
            <a:off x="-1706450" y="-3400222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cxnSp>
        <p:nvCxnSpPr>
          <p:cNvPr id="23" name="iSHEJI-9">
            <a:extLst>
              <a:ext uri="{FF2B5EF4-FFF2-40B4-BE49-F238E27FC236}">
                <a16:creationId xmlns:a16="http://schemas.microsoft.com/office/drawing/2014/main" id="{82B83399-791F-42BB-CF3F-C5C17AFDB588}"/>
              </a:ext>
            </a:extLst>
          </p:cNvPr>
          <p:cNvCxnSpPr>
            <a:cxnSpLocks/>
          </p:cNvCxnSpPr>
          <p:nvPr/>
        </p:nvCxnSpPr>
        <p:spPr>
          <a:xfrm flipH="1">
            <a:off x="6020234" y="1335314"/>
            <a:ext cx="2786743" cy="471714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014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年度工作回顾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89E2E8D2-9B83-B37F-BE94-06D2C31F0825}"/>
              </a:ext>
            </a:extLst>
          </p:cNvPr>
          <p:cNvSpPr/>
          <p:nvPr/>
        </p:nvSpPr>
        <p:spPr>
          <a:xfrm>
            <a:off x="1233111" y="1683813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1667CB19-C643-1DAB-BD25-50D33A49474E}"/>
              </a:ext>
            </a:extLst>
          </p:cNvPr>
          <p:cNvSpPr/>
          <p:nvPr/>
        </p:nvSpPr>
        <p:spPr>
          <a:xfrm>
            <a:off x="1858038" y="2760111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6149431A-D003-CC73-450B-D44ECBE52466}"/>
              </a:ext>
            </a:extLst>
          </p:cNvPr>
          <p:cNvSpPr/>
          <p:nvPr/>
        </p:nvSpPr>
        <p:spPr>
          <a:xfrm>
            <a:off x="1233111" y="3836411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620C70B8-0847-15C9-0CFB-5C2461707463}"/>
              </a:ext>
            </a:extLst>
          </p:cNvPr>
          <p:cNvSpPr/>
          <p:nvPr/>
        </p:nvSpPr>
        <p:spPr>
          <a:xfrm>
            <a:off x="1858038" y="4935181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1CCC3BE8-142C-8120-F744-02D9C7A5D780}"/>
              </a:ext>
            </a:extLst>
          </p:cNvPr>
          <p:cNvSpPr>
            <a:spLocks noEditPoints="1"/>
          </p:cNvSpPr>
          <p:nvPr/>
        </p:nvSpPr>
        <p:spPr bwMode="auto">
          <a:xfrm>
            <a:off x="4165002" y="194856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E344505B-4CBD-B249-87AD-6FC497F66D61}"/>
              </a:ext>
            </a:extLst>
          </p:cNvPr>
          <p:cNvSpPr>
            <a:spLocks noEditPoints="1"/>
          </p:cNvSpPr>
          <p:nvPr/>
        </p:nvSpPr>
        <p:spPr bwMode="auto">
          <a:xfrm>
            <a:off x="4789929" y="307337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53D7FE3E-D8D3-672C-46D9-C24AEF35BB33}"/>
              </a:ext>
            </a:extLst>
          </p:cNvPr>
          <p:cNvSpPr>
            <a:spLocks noEditPoints="1"/>
          </p:cNvSpPr>
          <p:nvPr/>
        </p:nvSpPr>
        <p:spPr bwMode="auto">
          <a:xfrm>
            <a:off x="4165002" y="4095878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4CDC4A17-FA1A-91BB-8868-EA3201DB2CC5}"/>
              </a:ext>
            </a:extLst>
          </p:cNvPr>
          <p:cNvSpPr>
            <a:spLocks noEditPoints="1"/>
          </p:cNvSpPr>
          <p:nvPr/>
        </p:nvSpPr>
        <p:spPr bwMode="auto">
          <a:xfrm>
            <a:off x="4789929" y="519519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/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0" name="iSHEJI-14">
            <a:extLst>
              <a:ext uri="{FF2B5EF4-FFF2-40B4-BE49-F238E27FC236}">
                <a16:creationId xmlns:a16="http://schemas.microsoft.com/office/drawing/2014/main" id="{F0E694F3-B577-D9C9-94B7-3F3F1D4FC710}"/>
              </a:ext>
            </a:extLst>
          </p:cNvPr>
          <p:cNvSpPr/>
          <p:nvPr/>
        </p:nvSpPr>
        <p:spPr>
          <a:xfrm>
            <a:off x="3373745" y="1764063"/>
            <a:ext cx="735649" cy="783621"/>
          </a:xfrm>
          <a:custGeom>
            <a:avLst/>
            <a:gdLst>
              <a:gd name="connsiteX0" fmla="*/ 0 w 735649"/>
              <a:gd name="connsiteY0" fmla="*/ 0 h 783621"/>
              <a:gd name="connsiteX1" fmla="*/ 343838 w 735649"/>
              <a:gd name="connsiteY1" fmla="*/ 0 h 783621"/>
              <a:gd name="connsiteX2" fmla="*/ 735649 w 735649"/>
              <a:gd name="connsiteY2" fmla="*/ 391811 h 783621"/>
              <a:gd name="connsiteX3" fmla="*/ 343838 w 735649"/>
              <a:gd name="connsiteY3" fmla="*/ 783621 h 783621"/>
              <a:gd name="connsiteX4" fmla="*/ 0 w 735649"/>
              <a:gd name="connsiteY4" fmla="*/ 783621 h 783621"/>
              <a:gd name="connsiteX5" fmla="*/ 391811 w 735649"/>
              <a:gd name="connsiteY5" fmla="*/ 391811 h 78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649" h="783621">
                <a:moveTo>
                  <a:pt x="0" y="0"/>
                </a:moveTo>
                <a:lnTo>
                  <a:pt x="343838" y="0"/>
                </a:lnTo>
                <a:lnTo>
                  <a:pt x="735649" y="391811"/>
                </a:lnTo>
                <a:lnTo>
                  <a:pt x="343838" y="783621"/>
                </a:lnTo>
                <a:lnTo>
                  <a:pt x="0" y="783621"/>
                </a:lnTo>
                <a:lnTo>
                  <a:pt x="391811" y="3918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7531" tIns="22860" rIns="391811" bIns="22860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E07B1D66-8A5E-EA25-94BB-B461E1E64B9F}"/>
              </a:ext>
            </a:extLst>
          </p:cNvPr>
          <p:cNvSpPr/>
          <p:nvPr/>
        </p:nvSpPr>
        <p:spPr>
          <a:xfrm>
            <a:off x="3998672" y="2840361"/>
            <a:ext cx="735649" cy="783621"/>
          </a:xfrm>
          <a:custGeom>
            <a:avLst/>
            <a:gdLst>
              <a:gd name="connsiteX0" fmla="*/ 0 w 735649"/>
              <a:gd name="connsiteY0" fmla="*/ 0 h 783621"/>
              <a:gd name="connsiteX1" fmla="*/ 343838 w 735649"/>
              <a:gd name="connsiteY1" fmla="*/ 0 h 783621"/>
              <a:gd name="connsiteX2" fmla="*/ 735649 w 735649"/>
              <a:gd name="connsiteY2" fmla="*/ 391811 h 783621"/>
              <a:gd name="connsiteX3" fmla="*/ 343838 w 735649"/>
              <a:gd name="connsiteY3" fmla="*/ 783621 h 783621"/>
              <a:gd name="connsiteX4" fmla="*/ 0 w 735649"/>
              <a:gd name="connsiteY4" fmla="*/ 783621 h 783621"/>
              <a:gd name="connsiteX5" fmla="*/ 391811 w 735649"/>
              <a:gd name="connsiteY5" fmla="*/ 391811 h 78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649" h="783621">
                <a:moveTo>
                  <a:pt x="0" y="0"/>
                </a:moveTo>
                <a:lnTo>
                  <a:pt x="343838" y="0"/>
                </a:lnTo>
                <a:lnTo>
                  <a:pt x="735649" y="391811"/>
                </a:lnTo>
                <a:lnTo>
                  <a:pt x="343838" y="783621"/>
                </a:lnTo>
                <a:lnTo>
                  <a:pt x="0" y="783621"/>
                </a:lnTo>
                <a:lnTo>
                  <a:pt x="391811" y="3918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7531" tIns="22860" rIns="391811" bIns="22860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4" name="iSHEJI-16">
            <a:extLst>
              <a:ext uri="{FF2B5EF4-FFF2-40B4-BE49-F238E27FC236}">
                <a16:creationId xmlns:a16="http://schemas.microsoft.com/office/drawing/2014/main" id="{AB76260D-DAEB-2C4C-7745-CEA7E3A67A31}"/>
              </a:ext>
            </a:extLst>
          </p:cNvPr>
          <p:cNvSpPr/>
          <p:nvPr/>
        </p:nvSpPr>
        <p:spPr>
          <a:xfrm>
            <a:off x="3373745" y="3916661"/>
            <a:ext cx="735649" cy="783621"/>
          </a:xfrm>
          <a:custGeom>
            <a:avLst/>
            <a:gdLst>
              <a:gd name="connsiteX0" fmla="*/ 0 w 735649"/>
              <a:gd name="connsiteY0" fmla="*/ 0 h 783621"/>
              <a:gd name="connsiteX1" fmla="*/ 343838 w 735649"/>
              <a:gd name="connsiteY1" fmla="*/ 0 h 783621"/>
              <a:gd name="connsiteX2" fmla="*/ 735649 w 735649"/>
              <a:gd name="connsiteY2" fmla="*/ 391811 h 783621"/>
              <a:gd name="connsiteX3" fmla="*/ 343838 w 735649"/>
              <a:gd name="connsiteY3" fmla="*/ 783621 h 783621"/>
              <a:gd name="connsiteX4" fmla="*/ 0 w 735649"/>
              <a:gd name="connsiteY4" fmla="*/ 783621 h 783621"/>
              <a:gd name="connsiteX5" fmla="*/ 391811 w 735649"/>
              <a:gd name="connsiteY5" fmla="*/ 391811 h 78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649" h="783621">
                <a:moveTo>
                  <a:pt x="0" y="0"/>
                </a:moveTo>
                <a:lnTo>
                  <a:pt x="343838" y="0"/>
                </a:lnTo>
                <a:lnTo>
                  <a:pt x="735649" y="391811"/>
                </a:lnTo>
                <a:lnTo>
                  <a:pt x="343838" y="783621"/>
                </a:lnTo>
                <a:lnTo>
                  <a:pt x="0" y="783621"/>
                </a:lnTo>
                <a:lnTo>
                  <a:pt x="391811" y="3918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7531" tIns="22860" rIns="391811" bIns="22860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6" name="iSHEJI-17">
            <a:extLst>
              <a:ext uri="{FF2B5EF4-FFF2-40B4-BE49-F238E27FC236}">
                <a16:creationId xmlns:a16="http://schemas.microsoft.com/office/drawing/2014/main" id="{495878D6-E0B1-0160-213E-D058B4FE9847}"/>
              </a:ext>
            </a:extLst>
          </p:cNvPr>
          <p:cNvSpPr/>
          <p:nvPr/>
        </p:nvSpPr>
        <p:spPr>
          <a:xfrm>
            <a:off x="3998672" y="5015431"/>
            <a:ext cx="735649" cy="783621"/>
          </a:xfrm>
          <a:custGeom>
            <a:avLst/>
            <a:gdLst>
              <a:gd name="connsiteX0" fmla="*/ 0 w 735649"/>
              <a:gd name="connsiteY0" fmla="*/ 0 h 783621"/>
              <a:gd name="connsiteX1" fmla="*/ 343838 w 735649"/>
              <a:gd name="connsiteY1" fmla="*/ 0 h 783621"/>
              <a:gd name="connsiteX2" fmla="*/ 735649 w 735649"/>
              <a:gd name="connsiteY2" fmla="*/ 391811 h 783621"/>
              <a:gd name="connsiteX3" fmla="*/ 343838 w 735649"/>
              <a:gd name="connsiteY3" fmla="*/ 783621 h 783621"/>
              <a:gd name="connsiteX4" fmla="*/ 0 w 735649"/>
              <a:gd name="connsiteY4" fmla="*/ 783621 h 783621"/>
              <a:gd name="connsiteX5" fmla="*/ 391811 w 735649"/>
              <a:gd name="connsiteY5" fmla="*/ 391811 h 78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649" h="783621">
                <a:moveTo>
                  <a:pt x="0" y="0"/>
                </a:moveTo>
                <a:lnTo>
                  <a:pt x="343838" y="0"/>
                </a:lnTo>
                <a:lnTo>
                  <a:pt x="735649" y="391811"/>
                </a:lnTo>
                <a:lnTo>
                  <a:pt x="343838" y="783621"/>
                </a:lnTo>
                <a:lnTo>
                  <a:pt x="0" y="783621"/>
                </a:lnTo>
                <a:lnTo>
                  <a:pt x="391811" y="3918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7531" tIns="22860" rIns="391811" bIns="22860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8" name="iSHEJI-18">
            <a:extLst>
              <a:ext uri="{FF2B5EF4-FFF2-40B4-BE49-F238E27FC236}">
                <a16:creationId xmlns:a16="http://schemas.microsoft.com/office/drawing/2014/main" id="{727D9CC2-D65C-6E76-CA35-592C2161A687}"/>
              </a:ext>
            </a:extLst>
          </p:cNvPr>
          <p:cNvSpPr/>
          <p:nvPr/>
        </p:nvSpPr>
        <p:spPr>
          <a:xfrm>
            <a:off x="2191990" y="1951180"/>
            <a:ext cx="442546" cy="409386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+mn-cs"/>
            </a:endParaRPr>
          </a:p>
        </p:txBody>
      </p:sp>
      <p:sp>
        <p:nvSpPr>
          <p:cNvPr id="40" name="iSHEJI-19">
            <a:extLst>
              <a:ext uri="{FF2B5EF4-FFF2-40B4-BE49-F238E27FC236}">
                <a16:creationId xmlns:a16="http://schemas.microsoft.com/office/drawing/2014/main" id="{DE67E451-522A-690F-4419-483EC8E043D7}"/>
              </a:ext>
            </a:extLst>
          </p:cNvPr>
          <p:cNvSpPr/>
          <p:nvPr/>
        </p:nvSpPr>
        <p:spPr>
          <a:xfrm>
            <a:off x="2816917" y="3049147"/>
            <a:ext cx="442546" cy="366048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+mn-cs"/>
            </a:endParaRPr>
          </a:p>
        </p:txBody>
      </p:sp>
      <p:sp>
        <p:nvSpPr>
          <p:cNvPr id="42" name="iSHEJI-20">
            <a:extLst>
              <a:ext uri="{FF2B5EF4-FFF2-40B4-BE49-F238E27FC236}">
                <a16:creationId xmlns:a16="http://schemas.microsoft.com/office/drawing/2014/main" id="{8319FC2D-1FCB-805A-9286-AAFF242D6AE3}"/>
              </a:ext>
            </a:extLst>
          </p:cNvPr>
          <p:cNvSpPr/>
          <p:nvPr/>
        </p:nvSpPr>
        <p:spPr>
          <a:xfrm>
            <a:off x="2191990" y="4114750"/>
            <a:ext cx="442546" cy="387443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+mn-cs"/>
            </a:endParaRPr>
          </a:p>
        </p:txBody>
      </p:sp>
      <p:sp>
        <p:nvSpPr>
          <p:cNvPr id="44" name="iSHEJI-21">
            <a:extLst>
              <a:ext uri="{FF2B5EF4-FFF2-40B4-BE49-F238E27FC236}">
                <a16:creationId xmlns:a16="http://schemas.microsoft.com/office/drawing/2014/main" id="{990C4399-D4CE-7123-A51A-EBF2332FBB08}"/>
              </a:ext>
            </a:extLst>
          </p:cNvPr>
          <p:cNvSpPr/>
          <p:nvPr/>
        </p:nvSpPr>
        <p:spPr>
          <a:xfrm>
            <a:off x="2844437" y="5185968"/>
            <a:ext cx="387507" cy="44254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+mn-cs"/>
            </a:endParaRPr>
          </a:p>
        </p:txBody>
      </p:sp>
      <p:sp>
        <p:nvSpPr>
          <p:cNvPr id="46" name="iSHEJI-22">
            <a:extLst>
              <a:ext uri="{FF2B5EF4-FFF2-40B4-BE49-F238E27FC236}">
                <a16:creationId xmlns:a16="http://schemas.microsoft.com/office/drawing/2014/main" id="{54B6D103-2C5F-B889-7FB6-D8E2CBEE4C40}"/>
              </a:ext>
            </a:extLst>
          </p:cNvPr>
          <p:cNvSpPr txBox="1"/>
          <p:nvPr/>
        </p:nvSpPr>
        <p:spPr>
          <a:xfrm>
            <a:off x="4747652" y="1892179"/>
            <a:ext cx="161446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48" name="iSHEJI-23">
            <a:extLst>
              <a:ext uri="{FF2B5EF4-FFF2-40B4-BE49-F238E27FC236}">
                <a16:creationId xmlns:a16="http://schemas.microsoft.com/office/drawing/2014/main" id="{77BDFBC0-729D-9544-12A5-98F1EF301CE8}"/>
              </a:ext>
            </a:extLst>
          </p:cNvPr>
          <p:cNvSpPr/>
          <p:nvPr/>
        </p:nvSpPr>
        <p:spPr>
          <a:xfrm>
            <a:off x="4747651" y="2157444"/>
            <a:ext cx="5769192" cy="262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通过海报、文章、视频、音频、直播等形式创造优质内容，智能中台分发</a:t>
            </a:r>
          </a:p>
        </p:txBody>
      </p:sp>
      <p:sp>
        <p:nvSpPr>
          <p:cNvPr id="50" name="iSHEJI-24">
            <a:extLst>
              <a:ext uri="{FF2B5EF4-FFF2-40B4-BE49-F238E27FC236}">
                <a16:creationId xmlns:a16="http://schemas.microsoft.com/office/drawing/2014/main" id="{DA242266-8309-FBF6-D600-042F7272DE66}"/>
              </a:ext>
            </a:extLst>
          </p:cNvPr>
          <p:cNvSpPr txBox="1"/>
          <p:nvPr/>
        </p:nvSpPr>
        <p:spPr>
          <a:xfrm>
            <a:off x="5372579" y="2968477"/>
            <a:ext cx="161446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52" name="iSHEJI-25">
            <a:extLst>
              <a:ext uri="{FF2B5EF4-FFF2-40B4-BE49-F238E27FC236}">
                <a16:creationId xmlns:a16="http://schemas.microsoft.com/office/drawing/2014/main" id="{8771C9A3-EE07-E30E-31B1-6CC214411CDC}"/>
              </a:ext>
            </a:extLst>
          </p:cNvPr>
          <p:cNvSpPr/>
          <p:nvPr/>
        </p:nvSpPr>
        <p:spPr>
          <a:xfrm>
            <a:off x="5372578" y="3233742"/>
            <a:ext cx="5769192" cy="262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全域流量整合营销，借助数据中台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54" name="iSHEJI-26">
            <a:extLst>
              <a:ext uri="{FF2B5EF4-FFF2-40B4-BE49-F238E27FC236}">
                <a16:creationId xmlns:a16="http://schemas.microsoft.com/office/drawing/2014/main" id="{7DE45936-71ED-5711-6F8F-B81AEC0D5C91}"/>
              </a:ext>
            </a:extLst>
          </p:cNvPr>
          <p:cNvSpPr txBox="1"/>
          <p:nvPr/>
        </p:nvSpPr>
        <p:spPr>
          <a:xfrm>
            <a:off x="4747652" y="4044777"/>
            <a:ext cx="161446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56" name="iSHEJI-27">
            <a:extLst>
              <a:ext uri="{FF2B5EF4-FFF2-40B4-BE49-F238E27FC236}">
                <a16:creationId xmlns:a16="http://schemas.microsoft.com/office/drawing/2014/main" id="{AE5CD01B-22C0-D8F9-6EBC-1DF7FE665CCB}"/>
              </a:ext>
            </a:extLst>
          </p:cNvPr>
          <p:cNvSpPr/>
          <p:nvPr/>
        </p:nvSpPr>
        <p:spPr>
          <a:xfrm>
            <a:off x="4747651" y="4310042"/>
            <a:ext cx="5769192" cy="262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以优质内容作为营销输出核心，引发用户的情感共鸣和价值观认同</a:t>
            </a:r>
          </a:p>
        </p:txBody>
      </p:sp>
      <p:sp>
        <p:nvSpPr>
          <p:cNvPr id="58" name="iSHEJI-28">
            <a:extLst>
              <a:ext uri="{FF2B5EF4-FFF2-40B4-BE49-F238E27FC236}">
                <a16:creationId xmlns:a16="http://schemas.microsoft.com/office/drawing/2014/main" id="{DBBACCE5-2D9D-5C7C-85B6-8E81D3718C85}"/>
              </a:ext>
            </a:extLst>
          </p:cNvPr>
          <p:cNvSpPr txBox="1"/>
          <p:nvPr/>
        </p:nvSpPr>
        <p:spPr>
          <a:xfrm>
            <a:off x="5372579" y="5143547"/>
            <a:ext cx="161446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60" name="iSHEJI-29">
            <a:extLst>
              <a:ext uri="{FF2B5EF4-FFF2-40B4-BE49-F238E27FC236}">
                <a16:creationId xmlns:a16="http://schemas.microsoft.com/office/drawing/2014/main" id="{8D0AD0D1-FA6B-7BE1-2499-4AE07F0C4B8C}"/>
              </a:ext>
            </a:extLst>
          </p:cNvPr>
          <p:cNvSpPr/>
          <p:nvPr/>
        </p:nvSpPr>
        <p:spPr>
          <a:xfrm>
            <a:off x="5372578" y="5408812"/>
            <a:ext cx="5769192" cy="262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在不同流量平台开设个人账户，传递品牌声量，建立企业私域流量池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127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年度工作回顾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2DB1207F-AC51-D163-A59F-EA57D0552CA8}"/>
              </a:ext>
            </a:extLst>
          </p:cNvPr>
          <p:cNvSpPr/>
          <p:nvPr/>
        </p:nvSpPr>
        <p:spPr>
          <a:xfrm rot="10800000">
            <a:off x="1381125" y="-775495"/>
            <a:ext cx="5117238" cy="5117239"/>
          </a:xfrm>
          <a:prstGeom prst="blockArc">
            <a:avLst>
              <a:gd name="adj1" fmla="val 10800000"/>
              <a:gd name="adj2" fmla="val 16200000"/>
              <a:gd name="adj3" fmla="val 1579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42C73E74-CAB7-F72B-FF9E-A6872E0CC2FB}"/>
              </a:ext>
            </a:extLst>
          </p:cNvPr>
          <p:cNvSpPr/>
          <p:nvPr/>
        </p:nvSpPr>
        <p:spPr>
          <a:xfrm rot="10800000" flipH="1">
            <a:off x="5693637" y="-775495"/>
            <a:ext cx="5117238" cy="5117240"/>
          </a:xfrm>
          <a:prstGeom prst="blockArc">
            <a:avLst>
              <a:gd name="adj1" fmla="val 10800000"/>
              <a:gd name="adj2" fmla="val 16200000"/>
              <a:gd name="adj3" fmla="val 1579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C8CF130D-BC7F-F965-7B5B-B6BB4CC0D16C}"/>
              </a:ext>
            </a:extLst>
          </p:cNvPr>
          <p:cNvSpPr/>
          <p:nvPr/>
        </p:nvSpPr>
        <p:spPr>
          <a:xfrm rot="10800000" flipV="1">
            <a:off x="1381125" y="3532256"/>
            <a:ext cx="5117238" cy="5117239"/>
          </a:xfrm>
          <a:prstGeom prst="blockArc">
            <a:avLst>
              <a:gd name="adj1" fmla="val 10800000"/>
              <a:gd name="adj2" fmla="val 16200000"/>
              <a:gd name="adj3" fmla="val 1579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00E4887D-1885-254D-2A7D-ACD8E5AE5F23}"/>
              </a:ext>
            </a:extLst>
          </p:cNvPr>
          <p:cNvSpPr/>
          <p:nvPr/>
        </p:nvSpPr>
        <p:spPr>
          <a:xfrm rot="10800000" flipH="1" flipV="1">
            <a:off x="5693637" y="3532256"/>
            <a:ext cx="5117238" cy="5117239"/>
          </a:xfrm>
          <a:prstGeom prst="blockArc">
            <a:avLst>
              <a:gd name="adj1" fmla="val 10800000"/>
              <a:gd name="adj2" fmla="val 16200000"/>
              <a:gd name="adj3" fmla="val 1579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87EB64A7-75A0-D4DA-9BC3-EA7ED61F038C}"/>
              </a:ext>
            </a:extLst>
          </p:cNvPr>
          <p:cNvSpPr/>
          <p:nvPr/>
        </p:nvSpPr>
        <p:spPr>
          <a:xfrm>
            <a:off x="5392058" y="3233058"/>
            <a:ext cx="1407884" cy="14078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959AE399-8BD9-FD43-82EC-C0142B6B7E17}"/>
              </a:ext>
            </a:extLst>
          </p:cNvPr>
          <p:cNvSpPr/>
          <p:nvPr/>
        </p:nvSpPr>
        <p:spPr>
          <a:xfrm>
            <a:off x="5733869" y="3608687"/>
            <a:ext cx="724262" cy="65662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82904FFB-7092-5462-729C-1CA6FF26A36B}"/>
              </a:ext>
            </a:extLst>
          </p:cNvPr>
          <p:cNvSpPr txBox="1"/>
          <p:nvPr/>
        </p:nvSpPr>
        <p:spPr>
          <a:xfrm>
            <a:off x="1715704" y="2507515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239CB17D-7FDA-D71E-2A77-670767CD6F07}"/>
              </a:ext>
            </a:extLst>
          </p:cNvPr>
          <p:cNvSpPr txBox="1"/>
          <p:nvPr/>
        </p:nvSpPr>
        <p:spPr>
          <a:xfrm>
            <a:off x="925847" y="2876847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通过海报、文章、视频、音频、直播等形式创造优质内容，经内容智能中台分发到各个渠道，触达用户</a:t>
            </a: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0B02D54E-ADED-4A72-FEB9-402F83119432}"/>
              </a:ext>
            </a:extLst>
          </p:cNvPr>
          <p:cNvSpPr txBox="1"/>
          <p:nvPr/>
        </p:nvSpPr>
        <p:spPr>
          <a:xfrm>
            <a:off x="7028852" y="1418944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ABB23D4F-CC87-52A3-A58E-7D20E6F7EA07}"/>
              </a:ext>
            </a:extLst>
          </p:cNvPr>
          <p:cNvSpPr txBox="1"/>
          <p:nvPr/>
        </p:nvSpPr>
        <p:spPr>
          <a:xfrm>
            <a:off x="7028852" y="1788276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dirty="0" err="1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BEA00605-EF31-0E6E-2A55-D798EF1A704F}"/>
              </a:ext>
            </a:extLst>
          </p:cNvPr>
          <p:cNvSpPr txBox="1"/>
          <p:nvPr/>
        </p:nvSpPr>
        <p:spPr>
          <a:xfrm>
            <a:off x="2705719" y="5096249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8219F1AE-18C4-EC96-5522-E705365A18EC}"/>
              </a:ext>
            </a:extLst>
          </p:cNvPr>
          <p:cNvSpPr txBox="1"/>
          <p:nvPr/>
        </p:nvSpPr>
        <p:spPr>
          <a:xfrm>
            <a:off x="1915862" y="5465581"/>
            <a:ext cx="2769887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8D5CFE19-4A97-8EC4-E502-F0810AA7E6E7}"/>
              </a:ext>
            </a:extLst>
          </p:cNvPr>
          <p:cNvSpPr txBox="1"/>
          <p:nvPr/>
        </p:nvSpPr>
        <p:spPr>
          <a:xfrm>
            <a:off x="8928099" y="3867078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营销获客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C093ACF1-7CD3-48E4-8154-D60804C36AC0}"/>
              </a:ext>
            </a:extLst>
          </p:cNvPr>
          <p:cNvSpPr txBox="1"/>
          <p:nvPr/>
        </p:nvSpPr>
        <p:spPr>
          <a:xfrm>
            <a:off x="8928099" y="4236407"/>
            <a:ext cx="256774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CDADE72B-341D-2CB7-6DC7-05EA453CD01C}"/>
              </a:ext>
            </a:extLst>
          </p:cNvPr>
          <p:cNvSpPr/>
          <p:nvPr/>
        </p:nvSpPr>
        <p:spPr>
          <a:xfrm rot="5400000">
            <a:off x="3779800" y="2592102"/>
            <a:ext cx="232183" cy="200158"/>
          </a:xfrm>
          <a:prstGeom prst="triangl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4" name="iSHEJI-21">
            <a:extLst>
              <a:ext uri="{FF2B5EF4-FFF2-40B4-BE49-F238E27FC236}">
                <a16:creationId xmlns:a16="http://schemas.microsoft.com/office/drawing/2014/main" id="{F0C06600-553B-9835-A208-D74559743CE5}"/>
              </a:ext>
            </a:extLst>
          </p:cNvPr>
          <p:cNvSpPr/>
          <p:nvPr/>
        </p:nvSpPr>
        <p:spPr>
          <a:xfrm rot="5400000">
            <a:off x="4618284" y="5180836"/>
            <a:ext cx="232183" cy="200158"/>
          </a:xfrm>
          <a:prstGeom prst="triangl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5" name="iSHEJI-22">
            <a:extLst>
              <a:ext uri="{FF2B5EF4-FFF2-40B4-BE49-F238E27FC236}">
                <a16:creationId xmlns:a16="http://schemas.microsoft.com/office/drawing/2014/main" id="{CC9557E4-BB30-B405-58C8-1BC9B4BB88DE}"/>
              </a:ext>
            </a:extLst>
          </p:cNvPr>
          <p:cNvSpPr/>
          <p:nvPr/>
        </p:nvSpPr>
        <p:spPr>
          <a:xfrm rot="16200000" flipH="1">
            <a:off x="6712604" y="1503531"/>
            <a:ext cx="232183" cy="200158"/>
          </a:xfrm>
          <a:prstGeom prst="triangl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6" name="iSHEJI-23">
            <a:extLst>
              <a:ext uri="{FF2B5EF4-FFF2-40B4-BE49-F238E27FC236}">
                <a16:creationId xmlns:a16="http://schemas.microsoft.com/office/drawing/2014/main" id="{D0FF6AD2-5F66-85B0-6C9B-FB7FACCF9A0F}"/>
              </a:ext>
            </a:extLst>
          </p:cNvPr>
          <p:cNvSpPr/>
          <p:nvPr/>
        </p:nvSpPr>
        <p:spPr>
          <a:xfrm rot="16200000" flipH="1">
            <a:off x="8611850" y="3951665"/>
            <a:ext cx="232183" cy="200158"/>
          </a:xfrm>
          <a:prstGeom prst="triangl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7" name="iSHEJI-24">
            <a:extLst>
              <a:ext uri="{FF2B5EF4-FFF2-40B4-BE49-F238E27FC236}">
                <a16:creationId xmlns:a16="http://schemas.microsoft.com/office/drawing/2014/main" id="{8C82FBF4-5855-593F-16AB-0D8D667B534A}"/>
              </a:ext>
            </a:extLst>
          </p:cNvPr>
          <p:cNvSpPr/>
          <p:nvPr/>
        </p:nvSpPr>
        <p:spPr>
          <a:xfrm>
            <a:off x="5884195" y="1902196"/>
            <a:ext cx="423610" cy="45887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8" name="iSHEJI-25">
            <a:extLst>
              <a:ext uri="{FF2B5EF4-FFF2-40B4-BE49-F238E27FC236}">
                <a16:creationId xmlns:a16="http://schemas.microsoft.com/office/drawing/2014/main" id="{70663586-7D9E-7038-CA1B-7F55B7FCC6C8}"/>
              </a:ext>
            </a:extLst>
          </p:cNvPr>
          <p:cNvSpPr/>
          <p:nvPr/>
        </p:nvSpPr>
        <p:spPr>
          <a:xfrm>
            <a:off x="5866564" y="5557783"/>
            <a:ext cx="458872" cy="41602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9" name="iSHEJI-26">
            <a:extLst>
              <a:ext uri="{FF2B5EF4-FFF2-40B4-BE49-F238E27FC236}">
                <a16:creationId xmlns:a16="http://schemas.microsoft.com/office/drawing/2014/main" id="{DD07B8BA-FBA6-6182-EF36-E274532F3774}"/>
              </a:ext>
            </a:extLst>
          </p:cNvPr>
          <p:cNvSpPr/>
          <p:nvPr/>
        </p:nvSpPr>
        <p:spPr>
          <a:xfrm>
            <a:off x="7704441" y="3770518"/>
            <a:ext cx="458872" cy="444067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0" name="iSHEJI-27">
            <a:extLst>
              <a:ext uri="{FF2B5EF4-FFF2-40B4-BE49-F238E27FC236}">
                <a16:creationId xmlns:a16="http://schemas.microsoft.com/office/drawing/2014/main" id="{8437C4AE-ADFD-0AD0-0C11-12CDEFBB4650}"/>
              </a:ext>
            </a:extLst>
          </p:cNvPr>
          <p:cNvSpPr/>
          <p:nvPr/>
        </p:nvSpPr>
        <p:spPr>
          <a:xfrm>
            <a:off x="4028720" y="3763115"/>
            <a:ext cx="458805" cy="45887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249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年度工作回顾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0F61E199-3470-4539-4663-7A07D0C96AF0}"/>
              </a:ext>
            </a:extLst>
          </p:cNvPr>
          <p:cNvSpPr>
            <a:spLocks/>
          </p:cNvSpPr>
          <p:nvPr/>
        </p:nvSpPr>
        <p:spPr bwMode="auto">
          <a:xfrm>
            <a:off x="5440484" y="1989116"/>
            <a:ext cx="690502" cy="4868884"/>
          </a:xfrm>
          <a:custGeom>
            <a:avLst/>
            <a:gdLst>
              <a:gd name="T0" fmla="*/ 225 w 449"/>
              <a:gd name="T1" fmla="*/ 0 h 3166"/>
              <a:gd name="T2" fmla="*/ 0 w 449"/>
              <a:gd name="T3" fmla="*/ 242 h 3166"/>
              <a:gd name="T4" fmla="*/ 127 w 449"/>
              <a:gd name="T5" fmla="*/ 242 h 3166"/>
              <a:gd name="T6" fmla="*/ 127 w 449"/>
              <a:gd name="T7" fmla="*/ 3166 h 3166"/>
              <a:gd name="T8" fmla="*/ 318 w 449"/>
              <a:gd name="T9" fmla="*/ 3166 h 3166"/>
              <a:gd name="T10" fmla="*/ 318 w 449"/>
              <a:gd name="T11" fmla="*/ 242 h 3166"/>
              <a:gd name="T12" fmla="*/ 449 w 449"/>
              <a:gd name="T13" fmla="*/ 242 h 3166"/>
              <a:gd name="T14" fmla="*/ 225 w 449"/>
              <a:gd name="T15" fmla="*/ 0 h 3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3166">
                <a:moveTo>
                  <a:pt x="225" y="0"/>
                </a:moveTo>
                <a:lnTo>
                  <a:pt x="0" y="242"/>
                </a:lnTo>
                <a:lnTo>
                  <a:pt x="127" y="242"/>
                </a:lnTo>
                <a:lnTo>
                  <a:pt x="127" y="3166"/>
                </a:lnTo>
                <a:lnTo>
                  <a:pt x="318" y="3166"/>
                </a:lnTo>
                <a:lnTo>
                  <a:pt x="318" y="242"/>
                </a:lnTo>
                <a:lnTo>
                  <a:pt x="449" y="242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80BC4ED0-BAA5-A56C-FDE4-6FCAE055FF33}"/>
              </a:ext>
            </a:extLst>
          </p:cNvPr>
          <p:cNvSpPr>
            <a:spLocks/>
          </p:cNvSpPr>
          <p:nvPr/>
        </p:nvSpPr>
        <p:spPr bwMode="auto">
          <a:xfrm>
            <a:off x="5440484" y="1989116"/>
            <a:ext cx="690502" cy="4868884"/>
          </a:xfrm>
          <a:custGeom>
            <a:avLst/>
            <a:gdLst>
              <a:gd name="T0" fmla="*/ 225 w 449"/>
              <a:gd name="T1" fmla="*/ 0 h 3166"/>
              <a:gd name="T2" fmla="*/ 0 w 449"/>
              <a:gd name="T3" fmla="*/ 242 h 3166"/>
              <a:gd name="T4" fmla="*/ 127 w 449"/>
              <a:gd name="T5" fmla="*/ 242 h 3166"/>
              <a:gd name="T6" fmla="*/ 127 w 449"/>
              <a:gd name="T7" fmla="*/ 3166 h 3166"/>
              <a:gd name="T8" fmla="*/ 318 w 449"/>
              <a:gd name="T9" fmla="*/ 3166 h 3166"/>
              <a:gd name="T10" fmla="*/ 318 w 449"/>
              <a:gd name="T11" fmla="*/ 242 h 3166"/>
              <a:gd name="T12" fmla="*/ 449 w 449"/>
              <a:gd name="T13" fmla="*/ 242 h 3166"/>
              <a:gd name="T14" fmla="*/ 225 w 449"/>
              <a:gd name="T15" fmla="*/ 0 h 3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3166">
                <a:moveTo>
                  <a:pt x="225" y="0"/>
                </a:moveTo>
                <a:lnTo>
                  <a:pt x="0" y="242"/>
                </a:lnTo>
                <a:lnTo>
                  <a:pt x="127" y="242"/>
                </a:lnTo>
                <a:lnTo>
                  <a:pt x="127" y="3166"/>
                </a:lnTo>
                <a:lnTo>
                  <a:pt x="318" y="3166"/>
                </a:lnTo>
                <a:lnTo>
                  <a:pt x="318" y="242"/>
                </a:lnTo>
                <a:lnTo>
                  <a:pt x="449" y="242"/>
                </a:lnTo>
                <a:lnTo>
                  <a:pt x="225" y="0"/>
                </a:ln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51D29C2B-89D3-C18C-4794-8DD215FB8443}"/>
              </a:ext>
            </a:extLst>
          </p:cNvPr>
          <p:cNvSpPr>
            <a:spLocks/>
          </p:cNvSpPr>
          <p:nvPr/>
        </p:nvSpPr>
        <p:spPr bwMode="auto">
          <a:xfrm>
            <a:off x="5258248" y="3174810"/>
            <a:ext cx="3186458" cy="3683190"/>
          </a:xfrm>
          <a:custGeom>
            <a:avLst/>
            <a:gdLst>
              <a:gd name="T0" fmla="*/ 1380 w 1562"/>
              <a:gd name="T1" fmla="*/ 0 h 1805"/>
              <a:gd name="T2" fmla="*/ 1380 w 1562"/>
              <a:gd name="T3" fmla="*/ 93 h 1805"/>
              <a:gd name="T4" fmla="*/ 865 w 1562"/>
              <a:gd name="T5" fmla="*/ 93 h 1805"/>
              <a:gd name="T6" fmla="*/ 120 w 1562"/>
              <a:gd name="T7" fmla="*/ 468 h 1805"/>
              <a:gd name="T8" fmla="*/ 0 w 1562"/>
              <a:gd name="T9" fmla="*/ 843 h 1805"/>
              <a:gd name="T10" fmla="*/ 0 w 1562"/>
              <a:gd name="T11" fmla="*/ 844 h 1805"/>
              <a:gd name="T12" fmla="*/ 0 w 1562"/>
              <a:gd name="T13" fmla="*/ 1805 h 1805"/>
              <a:gd name="T14" fmla="*/ 144 w 1562"/>
              <a:gd name="T15" fmla="*/ 1805 h 1805"/>
              <a:gd name="T16" fmla="*/ 144 w 1562"/>
              <a:gd name="T17" fmla="*/ 848 h 1805"/>
              <a:gd name="T18" fmla="*/ 246 w 1562"/>
              <a:gd name="T19" fmla="*/ 538 h 1805"/>
              <a:gd name="T20" fmla="*/ 865 w 1562"/>
              <a:gd name="T21" fmla="*/ 237 h 1805"/>
              <a:gd name="T22" fmla="*/ 1380 w 1562"/>
              <a:gd name="T23" fmla="*/ 237 h 1805"/>
              <a:gd name="T24" fmla="*/ 1380 w 1562"/>
              <a:gd name="T25" fmla="*/ 338 h 1805"/>
              <a:gd name="T26" fmla="*/ 1562 w 1562"/>
              <a:gd name="T27" fmla="*/ 169 h 1805"/>
              <a:gd name="T28" fmla="*/ 1380 w 1562"/>
              <a:gd name="T29" fmla="*/ 0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62" h="1805">
                <a:moveTo>
                  <a:pt x="1380" y="0"/>
                </a:moveTo>
                <a:cubicBezTo>
                  <a:pt x="1380" y="93"/>
                  <a:pt x="1380" y="93"/>
                  <a:pt x="1380" y="93"/>
                </a:cubicBezTo>
                <a:cubicBezTo>
                  <a:pt x="865" y="93"/>
                  <a:pt x="865" y="93"/>
                  <a:pt x="865" y="93"/>
                </a:cubicBezTo>
                <a:cubicBezTo>
                  <a:pt x="437" y="93"/>
                  <a:pt x="224" y="298"/>
                  <a:pt x="120" y="468"/>
                </a:cubicBezTo>
                <a:cubicBezTo>
                  <a:pt x="9" y="652"/>
                  <a:pt x="0" y="835"/>
                  <a:pt x="0" y="843"/>
                </a:cubicBezTo>
                <a:cubicBezTo>
                  <a:pt x="0" y="844"/>
                  <a:pt x="0" y="844"/>
                  <a:pt x="0" y="844"/>
                </a:cubicBezTo>
                <a:cubicBezTo>
                  <a:pt x="0" y="1805"/>
                  <a:pt x="0" y="1805"/>
                  <a:pt x="0" y="1805"/>
                </a:cubicBezTo>
                <a:cubicBezTo>
                  <a:pt x="144" y="1805"/>
                  <a:pt x="144" y="1805"/>
                  <a:pt x="144" y="1805"/>
                </a:cubicBezTo>
                <a:cubicBezTo>
                  <a:pt x="144" y="848"/>
                  <a:pt x="144" y="848"/>
                  <a:pt x="144" y="848"/>
                </a:cubicBezTo>
                <a:cubicBezTo>
                  <a:pt x="144" y="833"/>
                  <a:pt x="157" y="683"/>
                  <a:pt x="246" y="538"/>
                </a:cubicBezTo>
                <a:cubicBezTo>
                  <a:pt x="369" y="339"/>
                  <a:pt x="577" y="237"/>
                  <a:pt x="865" y="237"/>
                </a:cubicBezTo>
                <a:cubicBezTo>
                  <a:pt x="1380" y="237"/>
                  <a:pt x="1380" y="237"/>
                  <a:pt x="1380" y="237"/>
                </a:cubicBezTo>
                <a:cubicBezTo>
                  <a:pt x="1380" y="338"/>
                  <a:pt x="1380" y="338"/>
                  <a:pt x="1380" y="338"/>
                </a:cubicBezTo>
                <a:cubicBezTo>
                  <a:pt x="1562" y="169"/>
                  <a:pt x="1562" y="169"/>
                  <a:pt x="1562" y="169"/>
                </a:cubicBezTo>
                <a:cubicBezTo>
                  <a:pt x="1380" y="0"/>
                  <a:pt x="1380" y="0"/>
                  <a:pt x="138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0BAC4F6B-2805-EE18-F57C-FC31ED3A290E}"/>
              </a:ext>
            </a:extLst>
          </p:cNvPr>
          <p:cNvSpPr>
            <a:spLocks/>
          </p:cNvSpPr>
          <p:nvPr/>
        </p:nvSpPr>
        <p:spPr bwMode="auto">
          <a:xfrm>
            <a:off x="6130986" y="3992955"/>
            <a:ext cx="1376391" cy="2865045"/>
          </a:xfrm>
          <a:custGeom>
            <a:avLst/>
            <a:gdLst>
              <a:gd name="T0" fmla="*/ 492 w 675"/>
              <a:gd name="T1" fmla="*/ 0 h 1404"/>
              <a:gd name="T2" fmla="*/ 492 w 675"/>
              <a:gd name="T3" fmla="*/ 88 h 1404"/>
              <a:gd name="T4" fmla="*/ 100 w 675"/>
              <a:gd name="T5" fmla="*/ 234 h 1404"/>
              <a:gd name="T6" fmla="*/ 2 w 675"/>
              <a:gd name="T7" fmla="*/ 394 h 1404"/>
              <a:gd name="T8" fmla="*/ 0 w 675"/>
              <a:gd name="T9" fmla="*/ 402 h 1404"/>
              <a:gd name="T10" fmla="*/ 0 w 675"/>
              <a:gd name="T11" fmla="*/ 1404 h 1404"/>
              <a:gd name="T12" fmla="*/ 144 w 675"/>
              <a:gd name="T13" fmla="*/ 1404 h 1404"/>
              <a:gd name="T14" fmla="*/ 144 w 675"/>
              <a:gd name="T15" fmla="*/ 421 h 1404"/>
              <a:gd name="T16" fmla="*/ 492 w 675"/>
              <a:gd name="T17" fmla="*/ 233 h 1404"/>
              <a:gd name="T18" fmla="*/ 492 w 675"/>
              <a:gd name="T19" fmla="*/ 339 h 1404"/>
              <a:gd name="T20" fmla="*/ 675 w 675"/>
              <a:gd name="T21" fmla="*/ 169 h 1404"/>
              <a:gd name="T22" fmla="*/ 492 w 675"/>
              <a:gd name="T23" fmla="*/ 0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5" h="1404">
                <a:moveTo>
                  <a:pt x="492" y="0"/>
                </a:moveTo>
                <a:cubicBezTo>
                  <a:pt x="492" y="88"/>
                  <a:pt x="492" y="88"/>
                  <a:pt x="492" y="88"/>
                </a:cubicBezTo>
                <a:cubicBezTo>
                  <a:pt x="284" y="95"/>
                  <a:pt x="165" y="170"/>
                  <a:pt x="100" y="234"/>
                </a:cubicBezTo>
                <a:cubicBezTo>
                  <a:pt x="23" y="309"/>
                  <a:pt x="4" y="385"/>
                  <a:pt x="2" y="394"/>
                </a:cubicBezTo>
                <a:cubicBezTo>
                  <a:pt x="0" y="402"/>
                  <a:pt x="0" y="402"/>
                  <a:pt x="0" y="402"/>
                </a:cubicBezTo>
                <a:cubicBezTo>
                  <a:pt x="0" y="1404"/>
                  <a:pt x="0" y="1404"/>
                  <a:pt x="0" y="1404"/>
                </a:cubicBezTo>
                <a:cubicBezTo>
                  <a:pt x="144" y="1404"/>
                  <a:pt x="144" y="1404"/>
                  <a:pt x="144" y="1404"/>
                </a:cubicBezTo>
                <a:cubicBezTo>
                  <a:pt x="144" y="421"/>
                  <a:pt x="144" y="421"/>
                  <a:pt x="144" y="421"/>
                </a:cubicBezTo>
                <a:cubicBezTo>
                  <a:pt x="156" y="387"/>
                  <a:pt x="224" y="242"/>
                  <a:pt x="492" y="233"/>
                </a:cubicBezTo>
                <a:cubicBezTo>
                  <a:pt x="492" y="339"/>
                  <a:pt x="492" y="339"/>
                  <a:pt x="492" y="339"/>
                </a:cubicBezTo>
                <a:cubicBezTo>
                  <a:pt x="675" y="169"/>
                  <a:pt x="675" y="169"/>
                  <a:pt x="675" y="169"/>
                </a:cubicBezTo>
                <a:cubicBezTo>
                  <a:pt x="492" y="0"/>
                  <a:pt x="492" y="0"/>
                  <a:pt x="492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iSHEJI-10">
            <a:extLst>
              <a:ext uri="{FF2B5EF4-FFF2-40B4-BE49-F238E27FC236}">
                <a16:creationId xmlns:a16="http://schemas.microsoft.com/office/drawing/2014/main" id="{4A965B29-137E-596E-61AB-340B135E9815}"/>
              </a:ext>
            </a:extLst>
          </p:cNvPr>
          <p:cNvSpPr>
            <a:spLocks/>
          </p:cNvSpPr>
          <p:nvPr/>
        </p:nvSpPr>
        <p:spPr bwMode="auto">
          <a:xfrm>
            <a:off x="4087931" y="3942206"/>
            <a:ext cx="2763546" cy="2915794"/>
          </a:xfrm>
          <a:custGeom>
            <a:avLst/>
            <a:gdLst>
              <a:gd name="T0" fmla="*/ 183 w 1355"/>
              <a:gd name="T1" fmla="*/ 0 h 1429"/>
              <a:gd name="T2" fmla="*/ 0 w 1355"/>
              <a:gd name="T3" fmla="*/ 169 h 1429"/>
              <a:gd name="T4" fmla="*/ 183 w 1355"/>
              <a:gd name="T5" fmla="*/ 339 h 1429"/>
              <a:gd name="T6" fmla="*/ 183 w 1355"/>
              <a:gd name="T7" fmla="*/ 245 h 1429"/>
              <a:gd name="T8" fmla="*/ 628 w 1355"/>
              <a:gd name="T9" fmla="*/ 245 h 1429"/>
              <a:gd name="T10" fmla="*/ 1135 w 1355"/>
              <a:gd name="T11" fmla="*/ 526 h 1429"/>
              <a:gd name="T12" fmla="*/ 1211 w 1355"/>
              <a:gd name="T13" fmla="*/ 822 h 1429"/>
              <a:gd name="T14" fmla="*/ 1211 w 1355"/>
              <a:gd name="T15" fmla="*/ 1429 h 1429"/>
              <a:gd name="T16" fmla="*/ 1355 w 1355"/>
              <a:gd name="T17" fmla="*/ 1429 h 1429"/>
              <a:gd name="T18" fmla="*/ 1355 w 1355"/>
              <a:gd name="T19" fmla="*/ 822 h 1429"/>
              <a:gd name="T20" fmla="*/ 1266 w 1355"/>
              <a:gd name="T21" fmla="*/ 465 h 1429"/>
              <a:gd name="T22" fmla="*/ 628 w 1355"/>
              <a:gd name="T23" fmla="*/ 101 h 1429"/>
              <a:gd name="T24" fmla="*/ 183 w 1355"/>
              <a:gd name="T25" fmla="*/ 101 h 1429"/>
              <a:gd name="T26" fmla="*/ 183 w 1355"/>
              <a:gd name="T27" fmla="*/ 0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55" h="1429">
                <a:moveTo>
                  <a:pt x="183" y="0"/>
                </a:moveTo>
                <a:cubicBezTo>
                  <a:pt x="0" y="169"/>
                  <a:pt x="0" y="169"/>
                  <a:pt x="0" y="169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183" y="245"/>
                  <a:pt x="183" y="245"/>
                  <a:pt x="183" y="245"/>
                </a:cubicBezTo>
                <a:cubicBezTo>
                  <a:pt x="628" y="245"/>
                  <a:pt x="628" y="245"/>
                  <a:pt x="628" y="245"/>
                </a:cubicBezTo>
                <a:cubicBezTo>
                  <a:pt x="869" y="245"/>
                  <a:pt x="1039" y="340"/>
                  <a:pt x="1135" y="526"/>
                </a:cubicBezTo>
                <a:cubicBezTo>
                  <a:pt x="1210" y="671"/>
                  <a:pt x="1211" y="821"/>
                  <a:pt x="1211" y="822"/>
                </a:cubicBezTo>
                <a:cubicBezTo>
                  <a:pt x="1211" y="1429"/>
                  <a:pt x="1211" y="1429"/>
                  <a:pt x="1211" y="1429"/>
                </a:cubicBezTo>
                <a:cubicBezTo>
                  <a:pt x="1355" y="1429"/>
                  <a:pt x="1355" y="1429"/>
                  <a:pt x="1355" y="1429"/>
                </a:cubicBezTo>
                <a:cubicBezTo>
                  <a:pt x="1355" y="822"/>
                  <a:pt x="1355" y="822"/>
                  <a:pt x="1355" y="822"/>
                </a:cubicBezTo>
                <a:cubicBezTo>
                  <a:pt x="1355" y="815"/>
                  <a:pt x="1354" y="641"/>
                  <a:pt x="1266" y="465"/>
                </a:cubicBezTo>
                <a:cubicBezTo>
                  <a:pt x="1182" y="299"/>
                  <a:pt x="1004" y="101"/>
                  <a:pt x="628" y="101"/>
                </a:cubicBezTo>
                <a:cubicBezTo>
                  <a:pt x="183" y="101"/>
                  <a:pt x="183" y="101"/>
                  <a:pt x="183" y="10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6C0ED9C7-2D31-2571-B350-D4724D9B9B36}"/>
              </a:ext>
            </a:extLst>
          </p:cNvPr>
          <p:cNvSpPr>
            <a:spLocks/>
          </p:cNvSpPr>
          <p:nvPr/>
        </p:nvSpPr>
        <p:spPr bwMode="auto">
          <a:xfrm>
            <a:off x="3747294" y="5024864"/>
            <a:ext cx="1414837" cy="1833136"/>
          </a:xfrm>
          <a:custGeom>
            <a:avLst/>
            <a:gdLst>
              <a:gd name="T0" fmla="*/ 182 w 694"/>
              <a:gd name="T1" fmla="*/ 0 h 898"/>
              <a:gd name="T2" fmla="*/ 0 w 694"/>
              <a:gd name="T3" fmla="*/ 169 h 898"/>
              <a:gd name="T4" fmla="*/ 182 w 694"/>
              <a:gd name="T5" fmla="*/ 338 h 898"/>
              <a:gd name="T6" fmla="*/ 182 w 694"/>
              <a:gd name="T7" fmla="*/ 250 h 898"/>
              <a:gd name="T8" fmla="*/ 477 w 694"/>
              <a:gd name="T9" fmla="*/ 250 h 898"/>
              <a:gd name="T10" fmla="*/ 530 w 694"/>
              <a:gd name="T11" fmla="*/ 266 h 898"/>
              <a:gd name="T12" fmla="*/ 547 w 694"/>
              <a:gd name="T13" fmla="*/ 331 h 898"/>
              <a:gd name="T14" fmla="*/ 546 w 694"/>
              <a:gd name="T15" fmla="*/ 333 h 898"/>
              <a:gd name="T16" fmla="*/ 546 w 694"/>
              <a:gd name="T17" fmla="*/ 898 h 898"/>
              <a:gd name="T18" fmla="*/ 690 w 694"/>
              <a:gd name="T19" fmla="*/ 898 h 898"/>
              <a:gd name="T20" fmla="*/ 690 w 694"/>
              <a:gd name="T21" fmla="*/ 341 h 898"/>
              <a:gd name="T22" fmla="*/ 637 w 694"/>
              <a:gd name="T23" fmla="*/ 170 h 898"/>
              <a:gd name="T24" fmla="*/ 477 w 694"/>
              <a:gd name="T25" fmla="*/ 106 h 898"/>
              <a:gd name="T26" fmla="*/ 182 w 694"/>
              <a:gd name="T27" fmla="*/ 106 h 898"/>
              <a:gd name="T28" fmla="*/ 182 w 694"/>
              <a:gd name="T29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4" h="898">
                <a:moveTo>
                  <a:pt x="182" y="0"/>
                </a:moveTo>
                <a:cubicBezTo>
                  <a:pt x="0" y="169"/>
                  <a:pt x="0" y="169"/>
                  <a:pt x="0" y="169"/>
                </a:cubicBezTo>
                <a:cubicBezTo>
                  <a:pt x="182" y="338"/>
                  <a:pt x="182" y="338"/>
                  <a:pt x="182" y="338"/>
                </a:cubicBezTo>
                <a:cubicBezTo>
                  <a:pt x="182" y="250"/>
                  <a:pt x="182" y="250"/>
                  <a:pt x="182" y="250"/>
                </a:cubicBezTo>
                <a:cubicBezTo>
                  <a:pt x="477" y="250"/>
                  <a:pt x="477" y="250"/>
                  <a:pt x="477" y="250"/>
                </a:cubicBezTo>
                <a:cubicBezTo>
                  <a:pt x="515" y="250"/>
                  <a:pt x="526" y="262"/>
                  <a:pt x="530" y="266"/>
                </a:cubicBezTo>
                <a:cubicBezTo>
                  <a:pt x="547" y="284"/>
                  <a:pt x="548" y="319"/>
                  <a:pt x="547" y="331"/>
                </a:cubicBezTo>
                <a:cubicBezTo>
                  <a:pt x="546" y="333"/>
                  <a:pt x="546" y="333"/>
                  <a:pt x="546" y="333"/>
                </a:cubicBezTo>
                <a:cubicBezTo>
                  <a:pt x="546" y="898"/>
                  <a:pt x="546" y="898"/>
                  <a:pt x="546" y="898"/>
                </a:cubicBezTo>
                <a:cubicBezTo>
                  <a:pt x="690" y="898"/>
                  <a:pt x="690" y="898"/>
                  <a:pt x="690" y="898"/>
                </a:cubicBezTo>
                <a:cubicBezTo>
                  <a:pt x="690" y="341"/>
                  <a:pt x="690" y="341"/>
                  <a:pt x="690" y="341"/>
                </a:cubicBezTo>
                <a:cubicBezTo>
                  <a:pt x="690" y="318"/>
                  <a:pt x="694" y="234"/>
                  <a:pt x="637" y="170"/>
                </a:cubicBezTo>
                <a:cubicBezTo>
                  <a:pt x="610" y="140"/>
                  <a:pt x="561" y="106"/>
                  <a:pt x="477" y="106"/>
                </a:cubicBezTo>
                <a:cubicBezTo>
                  <a:pt x="182" y="106"/>
                  <a:pt x="182" y="106"/>
                  <a:pt x="182" y="106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45 Light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765E247F-2BDF-B2C1-5075-9197D14FEF98}"/>
              </a:ext>
            </a:extLst>
          </p:cNvPr>
          <p:cNvSpPr txBox="1"/>
          <p:nvPr/>
        </p:nvSpPr>
        <p:spPr>
          <a:xfrm>
            <a:off x="3138862" y="1892435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23" name="iSHEJI-13">
            <a:extLst>
              <a:ext uri="{FF2B5EF4-FFF2-40B4-BE49-F238E27FC236}">
                <a16:creationId xmlns:a16="http://schemas.microsoft.com/office/drawing/2014/main" id="{DC3C64E6-C87D-B56B-082C-037AB0D06D1F}"/>
              </a:ext>
            </a:extLst>
          </p:cNvPr>
          <p:cNvSpPr txBox="1"/>
          <p:nvPr/>
        </p:nvSpPr>
        <p:spPr>
          <a:xfrm>
            <a:off x="2670312" y="2175391"/>
            <a:ext cx="2622561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44095D0E-D7A4-78BC-A1A9-9E8B764CB29B}"/>
              </a:ext>
            </a:extLst>
          </p:cNvPr>
          <p:cNvSpPr txBox="1"/>
          <p:nvPr/>
        </p:nvSpPr>
        <p:spPr>
          <a:xfrm>
            <a:off x="1750360" y="3720843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EB6A0B72-DB69-C180-5EBA-13EACA9CE9AE}"/>
              </a:ext>
            </a:extLst>
          </p:cNvPr>
          <p:cNvSpPr txBox="1"/>
          <p:nvPr/>
        </p:nvSpPr>
        <p:spPr>
          <a:xfrm>
            <a:off x="1559760" y="4003799"/>
            <a:ext cx="2344611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12858602-9ECB-37A4-B941-020A1C92A316}"/>
              </a:ext>
            </a:extLst>
          </p:cNvPr>
          <p:cNvSpPr txBox="1"/>
          <p:nvPr/>
        </p:nvSpPr>
        <p:spPr>
          <a:xfrm>
            <a:off x="8680361" y="2966790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31" name="iSHEJI-17">
            <a:extLst>
              <a:ext uri="{FF2B5EF4-FFF2-40B4-BE49-F238E27FC236}">
                <a16:creationId xmlns:a16="http://schemas.microsoft.com/office/drawing/2014/main" id="{DBB16B7C-E895-5619-26F7-506D9863D03E}"/>
              </a:ext>
            </a:extLst>
          </p:cNvPr>
          <p:cNvSpPr txBox="1"/>
          <p:nvPr/>
        </p:nvSpPr>
        <p:spPr>
          <a:xfrm>
            <a:off x="8680360" y="3249746"/>
            <a:ext cx="2622561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33" name="iSHEJI-18">
            <a:extLst>
              <a:ext uri="{FF2B5EF4-FFF2-40B4-BE49-F238E27FC236}">
                <a16:creationId xmlns:a16="http://schemas.microsoft.com/office/drawing/2014/main" id="{0FBC21AD-7718-982D-8C9E-856FAAD1A5E9}"/>
              </a:ext>
            </a:extLst>
          </p:cNvPr>
          <p:cNvSpPr txBox="1"/>
          <p:nvPr/>
        </p:nvSpPr>
        <p:spPr>
          <a:xfrm>
            <a:off x="7687149" y="4038957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35" name="iSHEJI-19">
            <a:extLst>
              <a:ext uri="{FF2B5EF4-FFF2-40B4-BE49-F238E27FC236}">
                <a16:creationId xmlns:a16="http://schemas.microsoft.com/office/drawing/2014/main" id="{782321CA-6ECD-E3C9-43AE-ED8C0D1AA351}"/>
              </a:ext>
            </a:extLst>
          </p:cNvPr>
          <p:cNvSpPr txBox="1"/>
          <p:nvPr/>
        </p:nvSpPr>
        <p:spPr>
          <a:xfrm>
            <a:off x="7687150" y="4321913"/>
            <a:ext cx="2622561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37" name="iSHEJI-20">
            <a:extLst>
              <a:ext uri="{FF2B5EF4-FFF2-40B4-BE49-F238E27FC236}">
                <a16:creationId xmlns:a16="http://schemas.microsoft.com/office/drawing/2014/main" id="{8443FFB5-B38F-7242-37CF-DC76289E341D}"/>
              </a:ext>
            </a:extLst>
          </p:cNvPr>
          <p:cNvSpPr txBox="1"/>
          <p:nvPr/>
        </p:nvSpPr>
        <p:spPr>
          <a:xfrm>
            <a:off x="1432034" y="5083098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39" name="iSHEJI-21">
            <a:extLst>
              <a:ext uri="{FF2B5EF4-FFF2-40B4-BE49-F238E27FC236}">
                <a16:creationId xmlns:a16="http://schemas.microsoft.com/office/drawing/2014/main" id="{D0691844-8E47-CF3F-0C4D-A123C3661832}"/>
              </a:ext>
            </a:extLst>
          </p:cNvPr>
          <p:cNvSpPr txBox="1"/>
          <p:nvPr/>
        </p:nvSpPr>
        <p:spPr>
          <a:xfrm>
            <a:off x="1177810" y="5366054"/>
            <a:ext cx="240823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</p:spTree>
    <p:extLst>
      <p:ext uri="{BB962C8B-B14F-4D97-AF65-F5344CB8AC3E}">
        <p14:creationId xmlns:p14="http://schemas.microsoft.com/office/powerpoint/2010/main" val="2004335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年度工作回顾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E6FB0012-F6E6-6C7D-FFDA-FA4205AF835D}"/>
              </a:ext>
            </a:extLst>
          </p:cNvPr>
          <p:cNvSpPr/>
          <p:nvPr/>
        </p:nvSpPr>
        <p:spPr>
          <a:xfrm>
            <a:off x="978208" y="2996248"/>
            <a:ext cx="1730766" cy="865504"/>
          </a:xfrm>
          <a:custGeom>
            <a:avLst/>
            <a:gdLst>
              <a:gd name="connsiteX0" fmla="*/ 741787 w 1730766"/>
              <a:gd name="connsiteY0" fmla="*/ 865262 h 865504"/>
              <a:gd name="connsiteX1" fmla="*/ 798638 w 1730766"/>
              <a:gd name="connsiteY1" fmla="*/ 865262 h 865504"/>
              <a:gd name="connsiteX2" fmla="*/ 798778 w 1730766"/>
              <a:gd name="connsiteY2" fmla="*/ 865504 h 865504"/>
              <a:gd name="connsiteX3" fmla="*/ 742206 w 1730766"/>
              <a:gd name="connsiteY3" fmla="*/ 865504 h 865504"/>
              <a:gd name="connsiteX4" fmla="*/ 1655578 w 1730766"/>
              <a:gd name="connsiteY4" fmla="*/ 512533 h 865504"/>
              <a:gd name="connsiteX5" fmla="*/ 1730766 w 1730766"/>
              <a:gd name="connsiteY5" fmla="*/ 865262 h 865504"/>
              <a:gd name="connsiteX6" fmla="*/ 1523093 w 1730766"/>
              <a:gd name="connsiteY6" fmla="*/ 865262 h 865504"/>
              <a:gd name="connsiteX7" fmla="*/ 1509800 w 1730766"/>
              <a:gd name="connsiteY7" fmla="*/ 732670 h 865504"/>
              <a:gd name="connsiteX8" fmla="*/ 1474039 w 1730766"/>
              <a:gd name="connsiteY8" fmla="*/ 617347 h 865504"/>
              <a:gd name="connsiteX9" fmla="*/ 75188 w 1730766"/>
              <a:gd name="connsiteY9" fmla="*/ 512533 h 865504"/>
              <a:gd name="connsiteX10" fmla="*/ 256605 w 1730766"/>
              <a:gd name="connsiteY10" fmla="*/ 617277 h 865504"/>
              <a:gd name="connsiteX11" fmla="*/ 220793 w 1730766"/>
              <a:gd name="connsiteY11" fmla="*/ 732670 h 865504"/>
              <a:gd name="connsiteX12" fmla="*/ 207430 w 1730766"/>
              <a:gd name="connsiteY12" fmla="*/ 865262 h 865504"/>
              <a:gd name="connsiteX13" fmla="*/ 0 w 1730766"/>
              <a:gd name="connsiteY13" fmla="*/ 865262 h 865504"/>
              <a:gd name="connsiteX14" fmla="*/ 75188 w 1730766"/>
              <a:gd name="connsiteY14" fmla="*/ 512533 h 865504"/>
              <a:gd name="connsiteX15" fmla="*/ 1347092 w 1730766"/>
              <a:gd name="connsiteY15" fmla="*/ 146265 h 865504"/>
              <a:gd name="connsiteX16" fmla="*/ 1643732 w 1730766"/>
              <a:gd name="connsiteY16" fmla="*/ 486906 h 865504"/>
              <a:gd name="connsiteX17" fmla="*/ 1462080 w 1730766"/>
              <a:gd name="connsiteY17" fmla="*/ 591809 h 865504"/>
              <a:gd name="connsiteX18" fmla="*/ 1410867 w 1730766"/>
              <a:gd name="connsiteY18" fmla="*/ 497438 h 865504"/>
              <a:gd name="connsiteX19" fmla="*/ 1330530 w 1730766"/>
              <a:gd name="connsiteY19" fmla="*/ 400084 h 865504"/>
              <a:gd name="connsiteX20" fmla="*/ 1242481 w 1730766"/>
              <a:gd name="connsiteY20" fmla="*/ 327460 h 865504"/>
              <a:gd name="connsiteX21" fmla="*/ 383675 w 1730766"/>
              <a:gd name="connsiteY21" fmla="*/ 146265 h 865504"/>
              <a:gd name="connsiteX22" fmla="*/ 488204 w 1730766"/>
              <a:gd name="connsiteY22" fmla="*/ 327381 h 865504"/>
              <a:gd name="connsiteX23" fmla="*/ 400083 w 1730766"/>
              <a:gd name="connsiteY23" fmla="*/ 400084 h 865504"/>
              <a:gd name="connsiteX24" fmla="*/ 319763 w 1730766"/>
              <a:gd name="connsiteY24" fmla="*/ 497438 h 865504"/>
              <a:gd name="connsiteX25" fmla="*/ 268480 w 1730766"/>
              <a:gd name="connsiteY25" fmla="*/ 591931 h 865504"/>
              <a:gd name="connsiteX26" fmla="*/ 87034 w 1730766"/>
              <a:gd name="connsiteY26" fmla="*/ 487148 h 865504"/>
              <a:gd name="connsiteX27" fmla="*/ 383675 w 1730766"/>
              <a:gd name="connsiteY27" fmla="*/ 146265 h 865504"/>
              <a:gd name="connsiteX28" fmla="*/ 881460 w 1730766"/>
              <a:gd name="connsiteY28" fmla="*/ 0 h 865504"/>
              <a:gd name="connsiteX29" fmla="*/ 1323399 w 1730766"/>
              <a:gd name="connsiteY29" fmla="*/ 131034 h 865504"/>
              <a:gd name="connsiteX30" fmla="*/ 1218919 w 1730766"/>
              <a:gd name="connsiteY30" fmla="*/ 312042 h 865504"/>
              <a:gd name="connsiteX31" fmla="*/ 1121377 w 1730766"/>
              <a:gd name="connsiteY31" fmla="*/ 259119 h 865504"/>
              <a:gd name="connsiteX32" fmla="*/ 997863 w 1730766"/>
              <a:gd name="connsiteY32" fmla="*/ 220794 h 865504"/>
              <a:gd name="connsiteX33" fmla="*/ 881460 w 1730766"/>
              <a:gd name="connsiteY33" fmla="*/ 209064 h 865504"/>
              <a:gd name="connsiteX34" fmla="*/ 849306 w 1730766"/>
              <a:gd name="connsiteY34" fmla="*/ 0 h 865504"/>
              <a:gd name="connsiteX35" fmla="*/ 849306 w 1730766"/>
              <a:gd name="connsiteY35" fmla="*/ 209039 h 865504"/>
              <a:gd name="connsiteX36" fmla="*/ 732669 w 1730766"/>
              <a:gd name="connsiteY36" fmla="*/ 220794 h 865504"/>
              <a:gd name="connsiteX37" fmla="*/ 609180 w 1730766"/>
              <a:gd name="connsiteY37" fmla="*/ 259119 h 865504"/>
              <a:gd name="connsiteX38" fmla="*/ 511804 w 1730766"/>
              <a:gd name="connsiteY38" fmla="*/ 311966 h 865504"/>
              <a:gd name="connsiteX39" fmla="*/ 407367 w 1730766"/>
              <a:gd name="connsiteY39" fmla="*/ 131034 h 865504"/>
              <a:gd name="connsiteX40" fmla="*/ 849306 w 1730766"/>
              <a:gd name="connsiteY40" fmla="*/ 0 h 8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0766" h="865504">
                <a:moveTo>
                  <a:pt x="741787" y="865262"/>
                </a:moveTo>
                <a:lnTo>
                  <a:pt x="798638" y="865262"/>
                </a:lnTo>
                <a:lnTo>
                  <a:pt x="798778" y="865504"/>
                </a:lnTo>
                <a:lnTo>
                  <a:pt x="742206" y="865504"/>
                </a:lnTo>
                <a:close/>
                <a:moveTo>
                  <a:pt x="1655578" y="512533"/>
                </a:moveTo>
                <a:cubicBezTo>
                  <a:pt x="1705139" y="623501"/>
                  <a:pt x="1730766" y="743656"/>
                  <a:pt x="1730766" y="865262"/>
                </a:cubicBezTo>
                <a:lnTo>
                  <a:pt x="1523093" y="865262"/>
                </a:lnTo>
                <a:cubicBezTo>
                  <a:pt x="1523123" y="819841"/>
                  <a:pt x="1518545" y="775497"/>
                  <a:pt x="1509800" y="732670"/>
                </a:cubicBezTo>
                <a:lnTo>
                  <a:pt x="1474039" y="617347"/>
                </a:lnTo>
                <a:close/>
                <a:moveTo>
                  <a:pt x="75188" y="512533"/>
                </a:moveTo>
                <a:lnTo>
                  <a:pt x="256605" y="617277"/>
                </a:lnTo>
                <a:lnTo>
                  <a:pt x="220793" y="732670"/>
                </a:lnTo>
                <a:cubicBezTo>
                  <a:pt x="212031" y="775497"/>
                  <a:pt x="207430" y="819841"/>
                  <a:pt x="207430" y="865262"/>
                </a:cubicBezTo>
                <a:lnTo>
                  <a:pt x="0" y="865262"/>
                </a:lnTo>
                <a:cubicBezTo>
                  <a:pt x="0" y="743656"/>
                  <a:pt x="25627" y="623501"/>
                  <a:pt x="75188" y="512533"/>
                </a:cubicBezTo>
                <a:close/>
                <a:moveTo>
                  <a:pt x="1347092" y="146265"/>
                </a:moveTo>
                <a:cubicBezTo>
                  <a:pt x="1474500" y="231607"/>
                  <a:pt x="1576764" y="349103"/>
                  <a:pt x="1643732" y="486906"/>
                </a:cubicBezTo>
                <a:lnTo>
                  <a:pt x="1462080" y="591809"/>
                </a:lnTo>
                <a:lnTo>
                  <a:pt x="1410867" y="497438"/>
                </a:lnTo>
                <a:cubicBezTo>
                  <a:pt x="1387223" y="462442"/>
                  <a:pt x="1360297" y="429844"/>
                  <a:pt x="1330530" y="400084"/>
                </a:cubicBezTo>
                <a:lnTo>
                  <a:pt x="1242481" y="327460"/>
                </a:lnTo>
                <a:close/>
                <a:moveTo>
                  <a:pt x="383675" y="146265"/>
                </a:moveTo>
                <a:lnTo>
                  <a:pt x="488204" y="327381"/>
                </a:lnTo>
                <a:lnTo>
                  <a:pt x="400083" y="400084"/>
                </a:lnTo>
                <a:cubicBezTo>
                  <a:pt x="370324" y="429844"/>
                  <a:pt x="343404" y="462442"/>
                  <a:pt x="319763" y="497438"/>
                </a:cubicBezTo>
                <a:lnTo>
                  <a:pt x="268480" y="591931"/>
                </a:lnTo>
                <a:lnTo>
                  <a:pt x="87034" y="487148"/>
                </a:lnTo>
                <a:cubicBezTo>
                  <a:pt x="154002" y="349103"/>
                  <a:pt x="256267" y="231607"/>
                  <a:pt x="383675" y="146265"/>
                </a:cubicBezTo>
                <a:close/>
                <a:moveTo>
                  <a:pt x="881460" y="0"/>
                </a:moveTo>
                <a:cubicBezTo>
                  <a:pt x="1037879" y="2901"/>
                  <a:pt x="1190672" y="48352"/>
                  <a:pt x="1323399" y="131034"/>
                </a:cubicBezTo>
                <a:lnTo>
                  <a:pt x="1218919" y="312042"/>
                </a:lnTo>
                <a:lnTo>
                  <a:pt x="1121377" y="259119"/>
                </a:lnTo>
                <a:cubicBezTo>
                  <a:pt x="1082015" y="242477"/>
                  <a:pt x="1040697" y="229555"/>
                  <a:pt x="997863" y="220794"/>
                </a:cubicBezTo>
                <a:lnTo>
                  <a:pt x="881460" y="209064"/>
                </a:lnTo>
                <a:close/>
                <a:moveTo>
                  <a:pt x="849306" y="0"/>
                </a:moveTo>
                <a:lnTo>
                  <a:pt x="849306" y="209039"/>
                </a:lnTo>
                <a:lnTo>
                  <a:pt x="732669" y="220794"/>
                </a:lnTo>
                <a:cubicBezTo>
                  <a:pt x="689842" y="229555"/>
                  <a:pt x="648532" y="242477"/>
                  <a:pt x="609180" y="259119"/>
                </a:cubicBezTo>
                <a:lnTo>
                  <a:pt x="511804" y="311966"/>
                </a:lnTo>
                <a:lnTo>
                  <a:pt x="407367" y="131034"/>
                </a:lnTo>
                <a:cubicBezTo>
                  <a:pt x="540094" y="48352"/>
                  <a:pt x="692887" y="2901"/>
                  <a:pt x="849306" y="0"/>
                </a:cubicBezTo>
                <a:close/>
              </a:path>
            </a:pathLst>
          </a:custGeom>
          <a:solidFill>
            <a:schemeClr val="accent1"/>
          </a:solidFill>
          <a:ln w="24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4A782FC8-204E-F89C-6BE8-ECB51B9CC2ED}"/>
              </a:ext>
            </a:extLst>
          </p:cNvPr>
          <p:cNvSpPr/>
          <p:nvPr/>
        </p:nvSpPr>
        <p:spPr>
          <a:xfrm>
            <a:off x="1078125" y="2236641"/>
            <a:ext cx="1530080" cy="477897"/>
          </a:xfrm>
          <a:custGeom>
            <a:avLst/>
            <a:gdLst>
              <a:gd name="connsiteX0" fmla="*/ 175298 w 1530080"/>
              <a:gd name="connsiteY0" fmla="*/ 0 h 477897"/>
              <a:gd name="connsiteX1" fmla="*/ 1354782 w 1530080"/>
              <a:gd name="connsiteY1" fmla="*/ 0 h 477897"/>
              <a:gd name="connsiteX2" fmla="*/ 1530080 w 1530080"/>
              <a:gd name="connsiteY2" fmla="*/ 175298 h 477897"/>
              <a:gd name="connsiteX3" fmla="*/ 1354782 w 1530080"/>
              <a:gd name="connsiteY3" fmla="*/ 350596 h 477897"/>
              <a:gd name="connsiteX4" fmla="*/ 838876 w 1530080"/>
              <a:gd name="connsiteY4" fmla="*/ 350596 h 477897"/>
              <a:gd name="connsiteX5" fmla="*/ 765041 w 1530080"/>
              <a:gd name="connsiteY5" fmla="*/ 477897 h 477897"/>
              <a:gd name="connsiteX6" fmla="*/ 691207 w 1530080"/>
              <a:gd name="connsiteY6" fmla="*/ 350596 h 477897"/>
              <a:gd name="connsiteX7" fmla="*/ 175298 w 1530080"/>
              <a:gd name="connsiteY7" fmla="*/ 350596 h 477897"/>
              <a:gd name="connsiteX8" fmla="*/ 0 w 1530080"/>
              <a:gd name="connsiteY8" fmla="*/ 175298 h 477897"/>
              <a:gd name="connsiteX9" fmla="*/ 175298 w 1530080"/>
              <a:gd name="connsiteY9" fmla="*/ 0 h 47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0080" h="477897">
                <a:moveTo>
                  <a:pt x="175298" y="0"/>
                </a:moveTo>
                <a:lnTo>
                  <a:pt x="1354782" y="0"/>
                </a:lnTo>
                <a:cubicBezTo>
                  <a:pt x="1451596" y="0"/>
                  <a:pt x="1530080" y="78484"/>
                  <a:pt x="1530080" y="175298"/>
                </a:cubicBezTo>
                <a:cubicBezTo>
                  <a:pt x="1530080" y="272112"/>
                  <a:pt x="1451596" y="350596"/>
                  <a:pt x="1354782" y="350596"/>
                </a:cubicBezTo>
                <a:lnTo>
                  <a:pt x="838876" y="350596"/>
                </a:lnTo>
                <a:lnTo>
                  <a:pt x="765041" y="477897"/>
                </a:lnTo>
                <a:lnTo>
                  <a:pt x="691207" y="350596"/>
                </a:lnTo>
                <a:lnTo>
                  <a:pt x="175298" y="350596"/>
                </a:lnTo>
                <a:cubicBezTo>
                  <a:pt x="78484" y="350596"/>
                  <a:pt x="0" y="272112"/>
                  <a:pt x="0" y="175298"/>
                </a:cubicBezTo>
                <a:cubicBezTo>
                  <a:pt x="0" y="78484"/>
                  <a:pt x="78484" y="0"/>
                  <a:pt x="17529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D49500A9-9031-CFB8-1D53-14A2744071B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27940" y="2231485"/>
            <a:ext cx="123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STEP 01</a:t>
            </a:r>
            <a:endParaRPr lang="zh-CN" altLang="en-US" sz="1800" dirty="0"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733F5E8F-A0B3-9451-9789-B8E01D03B1AB}"/>
              </a:ext>
            </a:extLst>
          </p:cNvPr>
          <p:cNvSpPr/>
          <p:nvPr/>
        </p:nvSpPr>
        <p:spPr>
          <a:xfrm>
            <a:off x="3109539" y="2996248"/>
            <a:ext cx="1730766" cy="865504"/>
          </a:xfrm>
          <a:custGeom>
            <a:avLst/>
            <a:gdLst>
              <a:gd name="connsiteX0" fmla="*/ 741787 w 1730766"/>
              <a:gd name="connsiteY0" fmla="*/ 865262 h 865504"/>
              <a:gd name="connsiteX1" fmla="*/ 798638 w 1730766"/>
              <a:gd name="connsiteY1" fmla="*/ 865262 h 865504"/>
              <a:gd name="connsiteX2" fmla="*/ 798778 w 1730766"/>
              <a:gd name="connsiteY2" fmla="*/ 865504 h 865504"/>
              <a:gd name="connsiteX3" fmla="*/ 742206 w 1730766"/>
              <a:gd name="connsiteY3" fmla="*/ 865504 h 865504"/>
              <a:gd name="connsiteX4" fmla="*/ 1655578 w 1730766"/>
              <a:gd name="connsiteY4" fmla="*/ 512533 h 865504"/>
              <a:gd name="connsiteX5" fmla="*/ 1730766 w 1730766"/>
              <a:gd name="connsiteY5" fmla="*/ 865262 h 865504"/>
              <a:gd name="connsiteX6" fmla="*/ 1523093 w 1730766"/>
              <a:gd name="connsiteY6" fmla="*/ 865262 h 865504"/>
              <a:gd name="connsiteX7" fmla="*/ 1509800 w 1730766"/>
              <a:gd name="connsiteY7" fmla="*/ 732670 h 865504"/>
              <a:gd name="connsiteX8" fmla="*/ 1474039 w 1730766"/>
              <a:gd name="connsiteY8" fmla="*/ 617347 h 865504"/>
              <a:gd name="connsiteX9" fmla="*/ 75188 w 1730766"/>
              <a:gd name="connsiteY9" fmla="*/ 512533 h 865504"/>
              <a:gd name="connsiteX10" fmla="*/ 256605 w 1730766"/>
              <a:gd name="connsiteY10" fmla="*/ 617277 h 865504"/>
              <a:gd name="connsiteX11" fmla="*/ 220793 w 1730766"/>
              <a:gd name="connsiteY11" fmla="*/ 732670 h 865504"/>
              <a:gd name="connsiteX12" fmla="*/ 207430 w 1730766"/>
              <a:gd name="connsiteY12" fmla="*/ 865262 h 865504"/>
              <a:gd name="connsiteX13" fmla="*/ 0 w 1730766"/>
              <a:gd name="connsiteY13" fmla="*/ 865262 h 865504"/>
              <a:gd name="connsiteX14" fmla="*/ 75188 w 1730766"/>
              <a:gd name="connsiteY14" fmla="*/ 512533 h 865504"/>
              <a:gd name="connsiteX15" fmla="*/ 1347092 w 1730766"/>
              <a:gd name="connsiteY15" fmla="*/ 146265 h 865504"/>
              <a:gd name="connsiteX16" fmla="*/ 1643732 w 1730766"/>
              <a:gd name="connsiteY16" fmla="*/ 486906 h 865504"/>
              <a:gd name="connsiteX17" fmla="*/ 1462080 w 1730766"/>
              <a:gd name="connsiteY17" fmla="*/ 591809 h 865504"/>
              <a:gd name="connsiteX18" fmla="*/ 1410867 w 1730766"/>
              <a:gd name="connsiteY18" fmla="*/ 497438 h 865504"/>
              <a:gd name="connsiteX19" fmla="*/ 1330530 w 1730766"/>
              <a:gd name="connsiteY19" fmla="*/ 400084 h 865504"/>
              <a:gd name="connsiteX20" fmla="*/ 1242481 w 1730766"/>
              <a:gd name="connsiteY20" fmla="*/ 327460 h 865504"/>
              <a:gd name="connsiteX21" fmla="*/ 383675 w 1730766"/>
              <a:gd name="connsiteY21" fmla="*/ 146265 h 865504"/>
              <a:gd name="connsiteX22" fmla="*/ 488205 w 1730766"/>
              <a:gd name="connsiteY22" fmla="*/ 327381 h 865504"/>
              <a:gd name="connsiteX23" fmla="*/ 400083 w 1730766"/>
              <a:gd name="connsiteY23" fmla="*/ 400084 h 865504"/>
              <a:gd name="connsiteX24" fmla="*/ 319763 w 1730766"/>
              <a:gd name="connsiteY24" fmla="*/ 497438 h 865504"/>
              <a:gd name="connsiteX25" fmla="*/ 268480 w 1730766"/>
              <a:gd name="connsiteY25" fmla="*/ 591931 h 865504"/>
              <a:gd name="connsiteX26" fmla="*/ 87034 w 1730766"/>
              <a:gd name="connsiteY26" fmla="*/ 487148 h 865504"/>
              <a:gd name="connsiteX27" fmla="*/ 383675 w 1730766"/>
              <a:gd name="connsiteY27" fmla="*/ 146265 h 865504"/>
              <a:gd name="connsiteX28" fmla="*/ 881460 w 1730766"/>
              <a:gd name="connsiteY28" fmla="*/ 0 h 865504"/>
              <a:gd name="connsiteX29" fmla="*/ 1323399 w 1730766"/>
              <a:gd name="connsiteY29" fmla="*/ 131034 h 865504"/>
              <a:gd name="connsiteX30" fmla="*/ 1218919 w 1730766"/>
              <a:gd name="connsiteY30" fmla="*/ 312042 h 865504"/>
              <a:gd name="connsiteX31" fmla="*/ 1121377 w 1730766"/>
              <a:gd name="connsiteY31" fmla="*/ 259119 h 865504"/>
              <a:gd name="connsiteX32" fmla="*/ 997863 w 1730766"/>
              <a:gd name="connsiteY32" fmla="*/ 220794 h 865504"/>
              <a:gd name="connsiteX33" fmla="*/ 881460 w 1730766"/>
              <a:gd name="connsiteY33" fmla="*/ 209064 h 865504"/>
              <a:gd name="connsiteX34" fmla="*/ 849306 w 1730766"/>
              <a:gd name="connsiteY34" fmla="*/ 0 h 865504"/>
              <a:gd name="connsiteX35" fmla="*/ 849306 w 1730766"/>
              <a:gd name="connsiteY35" fmla="*/ 209039 h 865504"/>
              <a:gd name="connsiteX36" fmla="*/ 732669 w 1730766"/>
              <a:gd name="connsiteY36" fmla="*/ 220794 h 865504"/>
              <a:gd name="connsiteX37" fmla="*/ 609180 w 1730766"/>
              <a:gd name="connsiteY37" fmla="*/ 259119 h 865504"/>
              <a:gd name="connsiteX38" fmla="*/ 511804 w 1730766"/>
              <a:gd name="connsiteY38" fmla="*/ 311966 h 865504"/>
              <a:gd name="connsiteX39" fmla="*/ 407367 w 1730766"/>
              <a:gd name="connsiteY39" fmla="*/ 131034 h 865504"/>
              <a:gd name="connsiteX40" fmla="*/ 849306 w 1730766"/>
              <a:gd name="connsiteY40" fmla="*/ 0 h 8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0766" h="865504">
                <a:moveTo>
                  <a:pt x="741787" y="865262"/>
                </a:moveTo>
                <a:lnTo>
                  <a:pt x="798638" y="865262"/>
                </a:lnTo>
                <a:lnTo>
                  <a:pt x="798778" y="865504"/>
                </a:lnTo>
                <a:lnTo>
                  <a:pt x="742206" y="865504"/>
                </a:lnTo>
                <a:close/>
                <a:moveTo>
                  <a:pt x="1655578" y="512533"/>
                </a:moveTo>
                <a:cubicBezTo>
                  <a:pt x="1705139" y="623501"/>
                  <a:pt x="1730766" y="743656"/>
                  <a:pt x="1730766" y="865262"/>
                </a:cubicBezTo>
                <a:lnTo>
                  <a:pt x="1523093" y="865262"/>
                </a:lnTo>
                <a:cubicBezTo>
                  <a:pt x="1523123" y="819841"/>
                  <a:pt x="1518545" y="775497"/>
                  <a:pt x="1509800" y="732670"/>
                </a:cubicBezTo>
                <a:lnTo>
                  <a:pt x="1474039" y="617347"/>
                </a:lnTo>
                <a:close/>
                <a:moveTo>
                  <a:pt x="75188" y="512533"/>
                </a:moveTo>
                <a:lnTo>
                  <a:pt x="256605" y="617277"/>
                </a:lnTo>
                <a:lnTo>
                  <a:pt x="220793" y="732670"/>
                </a:lnTo>
                <a:cubicBezTo>
                  <a:pt x="212031" y="775497"/>
                  <a:pt x="207430" y="819841"/>
                  <a:pt x="207430" y="865262"/>
                </a:cubicBezTo>
                <a:lnTo>
                  <a:pt x="0" y="865262"/>
                </a:lnTo>
                <a:cubicBezTo>
                  <a:pt x="0" y="743656"/>
                  <a:pt x="25627" y="623501"/>
                  <a:pt x="75188" y="512533"/>
                </a:cubicBezTo>
                <a:close/>
                <a:moveTo>
                  <a:pt x="1347092" y="146265"/>
                </a:moveTo>
                <a:cubicBezTo>
                  <a:pt x="1474500" y="231607"/>
                  <a:pt x="1576764" y="349103"/>
                  <a:pt x="1643732" y="486906"/>
                </a:cubicBezTo>
                <a:lnTo>
                  <a:pt x="1462080" y="591809"/>
                </a:lnTo>
                <a:lnTo>
                  <a:pt x="1410867" y="497438"/>
                </a:lnTo>
                <a:cubicBezTo>
                  <a:pt x="1387223" y="462442"/>
                  <a:pt x="1360297" y="429844"/>
                  <a:pt x="1330530" y="400084"/>
                </a:cubicBezTo>
                <a:lnTo>
                  <a:pt x="1242481" y="327460"/>
                </a:lnTo>
                <a:close/>
                <a:moveTo>
                  <a:pt x="383675" y="146265"/>
                </a:moveTo>
                <a:lnTo>
                  <a:pt x="488205" y="327381"/>
                </a:lnTo>
                <a:lnTo>
                  <a:pt x="400083" y="400084"/>
                </a:lnTo>
                <a:cubicBezTo>
                  <a:pt x="370324" y="429844"/>
                  <a:pt x="343404" y="462442"/>
                  <a:pt x="319763" y="497438"/>
                </a:cubicBezTo>
                <a:lnTo>
                  <a:pt x="268480" y="591931"/>
                </a:lnTo>
                <a:lnTo>
                  <a:pt x="87034" y="487148"/>
                </a:lnTo>
                <a:cubicBezTo>
                  <a:pt x="154002" y="349103"/>
                  <a:pt x="256267" y="231607"/>
                  <a:pt x="383675" y="146265"/>
                </a:cubicBezTo>
                <a:close/>
                <a:moveTo>
                  <a:pt x="881460" y="0"/>
                </a:moveTo>
                <a:cubicBezTo>
                  <a:pt x="1037879" y="2901"/>
                  <a:pt x="1190672" y="48352"/>
                  <a:pt x="1323399" y="131034"/>
                </a:cubicBezTo>
                <a:lnTo>
                  <a:pt x="1218919" y="312042"/>
                </a:lnTo>
                <a:lnTo>
                  <a:pt x="1121377" y="259119"/>
                </a:lnTo>
                <a:cubicBezTo>
                  <a:pt x="1082015" y="242477"/>
                  <a:pt x="1040697" y="229555"/>
                  <a:pt x="997863" y="220794"/>
                </a:cubicBezTo>
                <a:lnTo>
                  <a:pt x="881460" y="209064"/>
                </a:lnTo>
                <a:close/>
                <a:moveTo>
                  <a:pt x="849306" y="0"/>
                </a:moveTo>
                <a:lnTo>
                  <a:pt x="849306" y="209039"/>
                </a:lnTo>
                <a:lnTo>
                  <a:pt x="732669" y="220794"/>
                </a:lnTo>
                <a:cubicBezTo>
                  <a:pt x="689842" y="229555"/>
                  <a:pt x="648532" y="242477"/>
                  <a:pt x="609180" y="259119"/>
                </a:cubicBezTo>
                <a:lnTo>
                  <a:pt x="511804" y="311966"/>
                </a:lnTo>
                <a:lnTo>
                  <a:pt x="407367" y="131034"/>
                </a:lnTo>
                <a:cubicBezTo>
                  <a:pt x="540094" y="48352"/>
                  <a:pt x="692887" y="2901"/>
                  <a:pt x="849306" y="0"/>
                </a:cubicBezTo>
                <a:close/>
              </a:path>
            </a:pathLst>
          </a:custGeom>
          <a:solidFill>
            <a:schemeClr val="accent2"/>
          </a:solidFill>
          <a:ln w="24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7" name="iSHEJI-10">
            <a:extLst>
              <a:ext uri="{FF2B5EF4-FFF2-40B4-BE49-F238E27FC236}">
                <a16:creationId xmlns:a16="http://schemas.microsoft.com/office/drawing/2014/main" id="{F80BF3F2-399E-5752-B5D7-FC09C7E09B29}"/>
              </a:ext>
            </a:extLst>
          </p:cNvPr>
          <p:cNvSpPr/>
          <p:nvPr/>
        </p:nvSpPr>
        <p:spPr>
          <a:xfrm>
            <a:off x="3209456" y="2236641"/>
            <a:ext cx="1530080" cy="477897"/>
          </a:xfrm>
          <a:custGeom>
            <a:avLst/>
            <a:gdLst>
              <a:gd name="connsiteX0" fmla="*/ 175298 w 1530080"/>
              <a:gd name="connsiteY0" fmla="*/ 0 h 477897"/>
              <a:gd name="connsiteX1" fmla="*/ 1354782 w 1530080"/>
              <a:gd name="connsiteY1" fmla="*/ 0 h 477897"/>
              <a:gd name="connsiteX2" fmla="*/ 1530080 w 1530080"/>
              <a:gd name="connsiteY2" fmla="*/ 175298 h 477897"/>
              <a:gd name="connsiteX3" fmla="*/ 1354782 w 1530080"/>
              <a:gd name="connsiteY3" fmla="*/ 350596 h 477897"/>
              <a:gd name="connsiteX4" fmla="*/ 838876 w 1530080"/>
              <a:gd name="connsiteY4" fmla="*/ 350596 h 477897"/>
              <a:gd name="connsiteX5" fmla="*/ 765041 w 1530080"/>
              <a:gd name="connsiteY5" fmla="*/ 477897 h 477897"/>
              <a:gd name="connsiteX6" fmla="*/ 691207 w 1530080"/>
              <a:gd name="connsiteY6" fmla="*/ 350596 h 477897"/>
              <a:gd name="connsiteX7" fmla="*/ 175298 w 1530080"/>
              <a:gd name="connsiteY7" fmla="*/ 350596 h 477897"/>
              <a:gd name="connsiteX8" fmla="*/ 0 w 1530080"/>
              <a:gd name="connsiteY8" fmla="*/ 175298 h 477897"/>
              <a:gd name="connsiteX9" fmla="*/ 175298 w 1530080"/>
              <a:gd name="connsiteY9" fmla="*/ 0 h 47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0080" h="477897">
                <a:moveTo>
                  <a:pt x="175298" y="0"/>
                </a:moveTo>
                <a:lnTo>
                  <a:pt x="1354782" y="0"/>
                </a:lnTo>
                <a:cubicBezTo>
                  <a:pt x="1451596" y="0"/>
                  <a:pt x="1530080" y="78484"/>
                  <a:pt x="1530080" y="175298"/>
                </a:cubicBezTo>
                <a:cubicBezTo>
                  <a:pt x="1530080" y="272112"/>
                  <a:pt x="1451596" y="350596"/>
                  <a:pt x="1354782" y="350596"/>
                </a:cubicBezTo>
                <a:lnTo>
                  <a:pt x="838876" y="350596"/>
                </a:lnTo>
                <a:lnTo>
                  <a:pt x="765041" y="477897"/>
                </a:lnTo>
                <a:lnTo>
                  <a:pt x="691207" y="350596"/>
                </a:lnTo>
                <a:lnTo>
                  <a:pt x="175298" y="350596"/>
                </a:lnTo>
                <a:cubicBezTo>
                  <a:pt x="78484" y="350596"/>
                  <a:pt x="0" y="272112"/>
                  <a:pt x="0" y="175298"/>
                </a:cubicBezTo>
                <a:cubicBezTo>
                  <a:pt x="0" y="78484"/>
                  <a:pt x="78484" y="0"/>
                  <a:pt x="17529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FA1C99E3-E498-98C0-B967-45B196B1B2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359271" y="2231485"/>
            <a:ext cx="123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STEP 02</a:t>
            </a:r>
            <a:endParaRPr lang="zh-CN" altLang="en-US" sz="1800" dirty="0"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FBEBE183-422A-3F7E-F6F3-43FC6BA1E8BE}"/>
              </a:ext>
            </a:extLst>
          </p:cNvPr>
          <p:cNvSpPr/>
          <p:nvPr/>
        </p:nvSpPr>
        <p:spPr>
          <a:xfrm>
            <a:off x="5240870" y="2996248"/>
            <a:ext cx="1730766" cy="865504"/>
          </a:xfrm>
          <a:custGeom>
            <a:avLst/>
            <a:gdLst>
              <a:gd name="connsiteX0" fmla="*/ 741787 w 1730766"/>
              <a:gd name="connsiteY0" fmla="*/ 865262 h 865504"/>
              <a:gd name="connsiteX1" fmla="*/ 798639 w 1730766"/>
              <a:gd name="connsiteY1" fmla="*/ 865262 h 865504"/>
              <a:gd name="connsiteX2" fmla="*/ 798778 w 1730766"/>
              <a:gd name="connsiteY2" fmla="*/ 865504 h 865504"/>
              <a:gd name="connsiteX3" fmla="*/ 742206 w 1730766"/>
              <a:gd name="connsiteY3" fmla="*/ 865504 h 865504"/>
              <a:gd name="connsiteX4" fmla="*/ 1655578 w 1730766"/>
              <a:gd name="connsiteY4" fmla="*/ 512533 h 865504"/>
              <a:gd name="connsiteX5" fmla="*/ 1730766 w 1730766"/>
              <a:gd name="connsiteY5" fmla="*/ 865262 h 865504"/>
              <a:gd name="connsiteX6" fmla="*/ 1523093 w 1730766"/>
              <a:gd name="connsiteY6" fmla="*/ 865262 h 865504"/>
              <a:gd name="connsiteX7" fmla="*/ 1509800 w 1730766"/>
              <a:gd name="connsiteY7" fmla="*/ 732670 h 865504"/>
              <a:gd name="connsiteX8" fmla="*/ 1474039 w 1730766"/>
              <a:gd name="connsiteY8" fmla="*/ 617347 h 865504"/>
              <a:gd name="connsiteX9" fmla="*/ 75188 w 1730766"/>
              <a:gd name="connsiteY9" fmla="*/ 512533 h 865504"/>
              <a:gd name="connsiteX10" fmla="*/ 256605 w 1730766"/>
              <a:gd name="connsiteY10" fmla="*/ 617277 h 865504"/>
              <a:gd name="connsiteX11" fmla="*/ 220793 w 1730766"/>
              <a:gd name="connsiteY11" fmla="*/ 732670 h 865504"/>
              <a:gd name="connsiteX12" fmla="*/ 207430 w 1730766"/>
              <a:gd name="connsiteY12" fmla="*/ 865262 h 865504"/>
              <a:gd name="connsiteX13" fmla="*/ 0 w 1730766"/>
              <a:gd name="connsiteY13" fmla="*/ 865262 h 865504"/>
              <a:gd name="connsiteX14" fmla="*/ 75188 w 1730766"/>
              <a:gd name="connsiteY14" fmla="*/ 512533 h 865504"/>
              <a:gd name="connsiteX15" fmla="*/ 1347092 w 1730766"/>
              <a:gd name="connsiteY15" fmla="*/ 146265 h 865504"/>
              <a:gd name="connsiteX16" fmla="*/ 1643732 w 1730766"/>
              <a:gd name="connsiteY16" fmla="*/ 486906 h 865504"/>
              <a:gd name="connsiteX17" fmla="*/ 1462080 w 1730766"/>
              <a:gd name="connsiteY17" fmla="*/ 591809 h 865504"/>
              <a:gd name="connsiteX18" fmla="*/ 1410867 w 1730766"/>
              <a:gd name="connsiteY18" fmla="*/ 497438 h 865504"/>
              <a:gd name="connsiteX19" fmla="*/ 1330530 w 1730766"/>
              <a:gd name="connsiteY19" fmla="*/ 400084 h 865504"/>
              <a:gd name="connsiteX20" fmla="*/ 1242481 w 1730766"/>
              <a:gd name="connsiteY20" fmla="*/ 327460 h 865504"/>
              <a:gd name="connsiteX21" fmla="*/ 383675 w 1730766"/>
              <a:gd name="connsiteY21" fmla="*/ 146265 h 865504"/>
              <a:gd name="connsiteX22" fmla="*/ 488205 w 1730766"/>
              <a:gd name="connsiteY22" fmla="*/ 327381 h 865504"/>
              <a:gd name="connsiteX23" fmla="*/ 400084 w 1730766"/>
              <a:gd name="connsiteY23" fmla="*/ 400084 h 865504"/>
              <a:gd name="connsiteX24" fmla="*/ 319763 w 1730766"/>
              <a:gd name="connsiteY24" fmla="*/ 497438 h 865504"/>
              <a:gd name="connsiteX25" fmla="*/ 268480 w 1730766"/>
              <a:gd name="connsiteY25" fmla="*/ 591931 h 865504"/>
              <a:gd name="connsiteX26" fmla="*/ 87034 w 1730766"/>
              <a:gd name="connsiteY26" fmla="*/ 487148 h 865504"/>
              <a:gd name="connsiteX27" fmla="*/ 383675 w 1730766"/>
              <a:gd name="connsiteY27" fmla="*/ 146265 h 865504"/>
              <a:gd name="connsiteX28" fmla="*/ 881460 w 1730766"/>
              <a:gd name="connsiteY28" fmla="*/ 0 h 865504"/>
              <a:gd name="connsiteX29" fmla="*/ 1323399 w 1730766"/>
              <a:gd name="connsiteY29" fmla="*/ 131034 h 865504"/>
              <a:gd name="connsiteX30" fmla="*/ 1218919 w 1730766"/>
              <a:gd name="connsiteY30" fmla="*/ 312042 h 865504"/>
              <a:gd name="connsiteX31" fmla="*/ 1121377 w 1730766"/>
              <a:gd name="connsiteY31" fmla="*/ 259119 h 865504"/>
              <a:gd name="connsiteX32" fmla="*/ 997863 w 1730766"/>
              <a:gd name="connsiteY32" fmla="*/ 220794 h 865504"/>
              <a:gd name="connsiteX33" fmla="*/ 881460 w 1730766"/>
              <a:gd name="connsiteY33" fmla="*/ 209064 h 865504"/>
              <a:gd name="connsiteX34" fmla="*/ 849306 w 1730766"/>
              <a:gd name="connsiteY34" fmla="*/ 0 h 865504"/>
              <a:gd name="connsiteX35" fmla="*/ 849306 w 1730766"/>
              <a:gd name="connsiteY35" fmla="*/ 209039 h 865504"/>
              <a:gd name="connsiteX36" fmla="*/ 732669 w 1730766"/>
              <a:gd name="connsiteY36" fmla="*/ 220794 h 865504"/>
              <a:gd name="connsiteX37" fmla="*/ 609180 w 1730766"/>
              <a:gd name="connsiteY37" fmla="*/ 259119 h 865504"/>
              <a:gd name="connsiteX38" fmla="*/ 511804 w 1730766"/>
              <a:gd name="connsiteY38" fmla="*/ 311966 h 865504"/>
              <a:gd name="connsiteX39" fmla="*/ 407367 w 1730766"/>
              <a:gd name="connsiteY39" fmla="*/ 131034 h 865504"/>
              <a:gd name="connsiteX40" fmla="*/ 849306 w 1730766"/>
              <a:gd name="connsiteY40" fmla="*/ 0 h 8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0766" h="865504">
                <a:moveTo>
                  <a:pt x="741787" y="865262"/>
                </a:moveTo>
                <a:lnTo>
                  <a:pt x="798639" y="865262"/>
                </a:lnTo>
                <a:lnTo>
                  <a:pt x="798778" y="865504"/>
                </a:lnTo>
                <a:lnTo>
                  <a:pt x="742206" y="865504"/>
                </a:lnTo>
                <a:close/>
                <a:moveTo>
                  <a:pt x="1655578" y="512533"/>
                </a:moveTo>
                <a:cubicBezTo>
                  <a:pt x="1705139" y="623501"/>
                  <a:pt x="1730766" y="743656"/>
                  <a:pt x="1730766" y="865262"/>
                </a:cubicBezTo>
                <a:lnTo>
                  <a:pt x="1523093" y="865262"/>
                </a:lnTo>
                <a:cubicBezTo>
                  <a:pt x="1523123" y="819841"/>
                  <a:pt x="1518545" y="775497"/>
                  <a:pt x="1509800" y="732670"/>
                </a:cubicBezTo>
                <a:lnTo>
                  <a:pt x="1474039" y="617347"/>
                </a:lnTo>
                <a:close/>
                <a:moveTo>
                  <a:pt x="75188" y="512533"/>
                </a:moveTo>
                <a:lnTo>
                  <a:pt x="256605" y="617277"/>
                </a:lnTo>
                <a:lnTo>
                  <a:pt x="220793" y="732670"/>
                </a:lnTo>
                <a:cubicBezTo>
                  <a:pt x="212031" y="775497"/>
                  <a:pt x="207430" y="819841"/>
                  <a:pt x="207430" y="865262"/>
                </a:cubicBezTo>
                <a:lnTo>
                  <a:pt x="0" y="865262"/>
                </a:lnTo>
                <a:cubicBezTo>
                  <a:pt x="0" y="743656"/>
                  <a:pt x="25627" y="623501"/>
                  <a:pt x="75188" y="512533"/>
                </a:cubicBezTo>
                <a:close/>
                <a:moveTo>
                  <a:pt x="1347092" y="146265"/>
                </a:moveTo>
                <a:cubicBezTo>
                  <a:pt x="1474500" y="231607"/>
                  <a:pt x="1576764" y="349103"/>
                  <a:pt x="1643732" y="486906"/>
                </a:cubicBezTo>
                <a:lnTo>
                  <a:pt x="1462080" y="591809"/>
                </a:lnTo>
                <a:lnTo>
                  <a:pt x="1410867" y="497438"/>
                </a:lnTo>
                <a:cubicBezTo>
                  <a:pt x="1387223" y="462442"/>
                  <a:pt x="1360297" y="429844"/>
                  <a:pt x="1330530" y="400084"/>
                </a:cubicBezTo>
                <a:lnTo>
                  <a:pt x="1242481" y="327460"/>
                </a:lnTo>
                <a:close/>
                <a:moveTo>
                  <a:pt x="383675" y="146265"/>
                </a:moveTo>
                <a:lnTo>
                  <a:pt x="488205" y="327381"/>
                </a:lnTo>
                <a:lnTo>
                  <a:pt x="400084" y="400084"/>
                </a:lnTo>
                <a:cubicBezTo>
                  <a:pt x="370324" y="429844"/>
                  <a:pt x="343404" y="462442"/>
                  <a:pt x="319763" y="497438"/>
                </a:cubicBezTo>
                <a:lnTo>
                  <a:pt x="268480" y="591931"/>
                </a:lnTo>
                <a:lnTo>
                  <a:pt x="87034" y="487148"/>
                </a:lnTo>
                <a:cubicBezTo>
                  <a:pt x="154002" y="349103"/>
                  <a:pt x="256267" y="231607"/>
                  <a:pt x="383675" y="146265"/>
                </a:cubicBezTo>
                <a:close/>
                <a:moveTo>
                  <a:pt x="881460" y="0"/>
                </a:moveTo>
                <a:cubicBezTo>
                  <a:pt x="1037879" y="2901"/>
                  <a:pt x="1190672" y="48352"/>
                  <a:pt x="1323399" y="131034"/>
                </a:cubicBezTo>
                <a:lnTo>
                  <a:pt x="1218919" y="312042"/>
                </a:lnTo>
                <a:lnTo>
                  <a:pt x="1121377" y="259119"/>
                </a:lnTo>
                <a:cubicBezTo>
                  <a:pt x="1082015" y="242477"/>
                  <a:pt x="1040697" y="229555"/>
                  <a:pt x="997863" y="220794"/>
                </a:cubicBezTo>
                <a:lnTo>
                  <a:pt x="881460" y="209064"/>
                </a:lnTo>
                <a:close/>
                <a:moveTo>
                  <a:pt x="849306" y="0"/>
                </a:moveTo>
                <a:lnTo>
                  <a:pt x="849306" y="209039"/>
                </a:lnTo>
                <a:lnTo>
                  <a:pt x="732669" y="220794"/>
                </a:lnTo>
                <a:cubicBezTo>
                  <a:pt x="689842" y="229555"/>
                  <a:pt x="648532" y="242477"/>
                  <a:pt x="609180" y="259119"/>
                </a:cubicBezTo>
                <a:lnTo>
                  <a:pt x="511804" y="311966"/>
                </a:lnTo>
                <a:lnTo>
                  <a:pt x="407367" y="131034"/>
                </a:lnTo>
                <a:cubicBezTo>
                  <a:pt x="540094" y="48352"/>
                  <a:pt x="692887" y="2901"/>
                  <a:pt x="849306" y="0"/>
                </a:cubicBezTo>
                <a:close/>
              </a:path>
            </a:pathLst>
          </a:custGeom>
          <a:solidFill>
            <a:schemeClr val="accent1"/>
          </a:solidFill>
          <a:ln w="24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23" name="iSHEJI-13">
            <a:extLst>
              <a:ext uri="{FF2B5EF4-FFF2-40B4-BE49-F238E27FC236}">
                <a16:creationId xmlns:a16="http://schemas.microsoft.com/office/drawing/2014/main" id="{590AB20F-57A1-0A2B-DF77-2D037AFA5A99}"/>
              </a:ext>
            </a:extLst>
          </p:cNvPr>
          <p:cNvSpPr/>
          <p:nvPr/>
        </p:nvSpPr>
        <p:spPr>
          <a:xfrm>
            <a:off x="5340787" y="2236641"/>
            <a:ext cx="1530080" cy="477897"/>
          </a:xfrm>
          <a:custGeom>
            <a:avLst/>
            <a:gdLst>
              <a:gd name="connsiteX0" fmla="*/ 175298 w 1530080"/>
              <a:gd name="connsiteY0" fmla="*/ 0 h 477897"/>
              <a:gd name="connsiteX1" fmla="*/ 1354782 w 1530080"/>
              <a:gd name="connsiteY1" fmla="*/ 0 h 477897"/>
              <a:gd name="connsiteX2" fmla="*/ 1530080 w 1530080"/>
              <a:gd name="connsiteY2" fmla="*/ 175298 h 477897"/>
              <a:gd name="connsiteX3" fmla="*/ 1354782 w 1530080"/>
              <a:gd name="connsiteY3" fmla="*/ 350596 h 477897"/>
              <a:gd name="connsiteX4" fmla="*/ 838876 w 1530080"/>
              <a:gd name="connsiteY4" fmla="*/ 350596 h 477897"/>
              <a:gd name="connsiteX5" fmla="*/ 765041 w 1530080"/>
              <a:gd name="connsiteY5" fmla="*/ 477897 h 477897"/>
              <a:gd name="connsiteX6" fmla="*/ 691207 w 1530080"/>
              <a:gd name="connsiteY6" fmla="*/ 350596 h 477897"/>
              <a:gd name="connsiteX7" fmla="*/ 175298 w 1530080"/>
              <a:gd name="connsiteY7" fmla="*/ 350596 h 477897"/>
              <a:gd name="connsiteX8" fmla="*/ 0 w 1530080"/>
              <a:gd name="connsiteY8" fmla="*/ 175298 h 477897"/>
              <a:gd name="connsiteX9" fmla="*/ 175298 w 1530080"/>
              <a:gd name="connsiteY9" fmla="*/ 0 h 47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0080" h="477897">
                <a:moveTo>
                  <a:pt x="175298" y="0"/>
                </a:moveTo>
                <a:lnTo>
                  <a:pt x="1354782" y="0"/>
                </a:lnTo>
                <a:cubicBezTo>
                  <a:pt x="1451596" y="0"/>
                  <a:pt x="1530080" y="78484"/>
                  <a:pt x="1530080" y="175298"/>
                </a:cubicBezTo>
                <a:cubicBezTo>
                  <a:pt x="1530080" y="272112"/>
                  <a:pt x="1451596" y="350596"/>
                  <a:pt x="1354782" y="350596"/>
                </a:cubicBezTo>
                <a:lnTo>
                  <a:pt x="838876" y="350596"/>
                </a:lnTo>
                <a:lnTo>
                  <a:pt x="765041" y="477897"/>
                </a:lnTo>
                <a:lnTo>
                  <a:pt x="691207" y="350596"/>
                </a:lnTo>
                <a:lnTo>
                  <a:pt x="175298" y="350596"/>
                </a:lnTo>
                <a:cubicBezTo>
                  <a:pt x="78484" y="350596"/>
                  <a:pt x="0" y="272112"/>
                  <a:pt x="0" y="175298"/>
                </a:cubicBezTo>
                <a:cubicBezTo>
                  <a:pt x="0" y="78484"/>
                  <a:pt x="78484" y="0"/>
                  <a:pt x="17529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F536DA16-92C9-7A33-20AB-7518986336C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90602" y="2231485"/>
            <a:ext cx="123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STEP 03</a:t>
            </a:r>
            <a:endParaRPr lang="zh-CN" altLang="en-US" sz="1800" dirty="0"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88465714-10AB-ACDE-E2F4-5DC5B8E7172B}"/>
              </a:ext>
            </a:extLst>
          </p:cNvPr>
          <p:cNvSpPr/>
          <p:nvPr/>
        </p:nvSpPr>
        <p:spPr>
          <a:xfrm>
            <a:off x="7372201" y="2996248"/>
            <a:ext cx="1730766" cy="865504"/>
          </a:xfrm>
          <a:custGeom>
            <a:avLst/>
            <a:gdLst>
              <a:gd name="connsiteX0" fmla="*/ 741787 w 1730766"/>
              <a:gd name="connsiteY0" fmla="*/ 865262 h 865504"/>
              <a:gd name="connsiteX1" fmla="*/ 798639 w 1730766"/>
              <a:gd name="connsiteY1" fmla="*/ 865262 h 865504"/>
              <a:gd name="connsiteX2" fmla="*/ 798778 w 1730766"/>
              <a:gd name="connsiteY2" fmla="*/ 865504 h 865504"/>
              <a:gd name="connsiteX3" fmla="*/ 742206 w 1730766"/>
              <a:gd name="connsiteY3" fmla="*/ 865504 h 865504"/>
              <a:gd name="connsiteX4" fmla="*/ 1655578 w 1730766"/>
              <a:gd name="connsiteY4" fmla="*/ 512533 h 865504"/>
              <a:gd name="connsiteX5" fmla="*/ 1730766 w 1730766"/>
              <a:gd name="connsiteY5" fmla="*/ 865262 h 865504"/>
              <a:gd name="connsiteX6" fmla="*/ 1523093 w 1730766"/>
              <a:gd name="connsiteY6" fmla="*/ 865262 h 865504"/>
              <a:gd name="connsiteX7" fmla="*/ 1509800 w 1730766"/>
              <a:gd name="connsiteY7" fmla="*/ 732670 h 865504"/>
              <a:gd name="connsiteX8" fmla="*/ 1474039 w 1730766"/>
              <a:gd name="connsiteY8" fmla="*/ 617347 h 865504"/>
              <a:gd name="connsiteX9" fmla="*/ 75188 w 1730766"/>
              <a:gd name="connsiteY9" fmla="*/ 512533 h 865504"/>
              <a:gd name="connsiteX10" fmla="*/ 256605 w 1730766"/>
              <a:gd name="connsiteY10" fmla="*/ 617277 h 865504"/>
              <a:gd name="connsiteX11" fmla="*/ 220793 w 1730766"/>
              <a:gd name="connsiteY11" fmla="*/ 732670 h 865504"/>
              <a:gd name="connsiteX12" fmla="*/ 207430 w 1730766"/>
              <a:gd name="connsiteY12" fmla="*/ 865262 h 865504"/>
              <a:gd name="connsiteX13" fmla="*/ 0 w 1730766"/>
              <a:gd name="connsiteY13" fmla="*/ 865262 h 865504"/>
              <a:gd name="connsiteX14" fmla="*/ 75188 w 1730766"/>
              <a:gd name="connsiteY14" fmla="*/ 512533 h 865504"/>
              <a:gd name="connsiteX15" fmla="*/ 1347092 w 1730766"/>
              <a:gd name="connsiteY15" fmla="*/ 146265 h 865504"/>
              <a:gd name="connsiteX16" fmla="*/ 1643732 w 1730766"/>
              <a:gd name="connsiteY16" fmla="*/ 486906 h 865504"/>
              <a:gd name="connsiteX17" fmla="*/ 1462079 w 1730766"/>
              <a:gd name="connsiteY17" fmla="*/ 591809 h 865504"/>
              <a:gd name="connsiteX18" fmla="*/ 1410866 w 1730766"/>
              <a:gd name="connsiteY18" fmla="*/ 497438 h 865504"/>
              <a:gd name="connsiteX19" fmla="*/ 1330530 w 1730766"/>
              <a:gd name="connsiteY19" fmla="*/ 400084 h 865504"/>
              <a:gd name="connsiteX20" fmla="*/ 1242481 w 1730766"/>
              <a:gd name="connsiteY20" fmla="*/ 327460 h 865504"/>
              <a:gd name="connsiteX21" fmla="*/ 383675 w 1730766"/>
              <a:gd name="connsiteY21" fmla="*/ 146265 h 865504"/>
              <a:gd name="connsiteX22" fmla="*/ 488205 w 1730766"/>
              <a:gd name="connsiteY22" fmla="*/ 327381 h 865504"/>
              <a:gd name="connsiteX23" fmla="*/ 400084 w 1730766"/>
              <a:gd name="connsiteY23" fmla="*/ 400084 h 865504"/>
              <a:gd name="connsiteX24" fmla="*/ 319763 w 1730766"/>
              <a:gd name="connsiteY24" fmla="*/ 497438 h 865504"/>
              <a:gd name="connsiteX25" fmla="*/ 268480 w 1730766"/>
              <a:gd name="connsiteY25" fmla="*/ 591931 h 865504"/>
              <a:gd name="connsiteX26" fmla="*/ 87034 w 1730766"/>
              <a:gd name="connsiteY26" fmla="*/ 487148 h 865504"/>
              <a:gd name="connsiteX27" fmla="*/ 383675 w 1730766"/>
              <a:gd name="connsiteY27" fmla="*/ 146265 h 865504"/>
              <a:gd name="connsiteX28" fmla="*/ 881460 w 1730766"/>
              <a:gd name="connsiteY28" fmla="*/ 0 h 865504"/>
              <a:gd name="connsiteX29" fmla="*/ 1323399 w 1730766"/>
              <a:gd name="connsiteY29" fmla="*/ 131034 h 865504"/>
              <a:gd name="connsiteX30" fmla="*/ 1218918 w 1730766"/>
              <a:gd name="connsiteY30" fmla="*/ 312042 h 865504"/>
              <a:gd name="connsiteX31" fmla="*/ 1121377 w 1730766"/>
              <a:gd name="connsiteY31" fmla="*/ 259119 h 865504"/>
              <a:gd name="connsiteX32" fmla="*/ 997863 w 1730766"/>
              <a:gd name="connsiteY32" fmla="*/ 220794 h 865504"/>
              <a:gd name="connsiteX33" fmla="*/ 881460 w 1730766"/>
              <a:gd name="connsiteY33" fmla="*/ 209064 h 865504"/>
              <a:gd name="connsiteX34" fmla="*/ 849306 w 1730766"/>
              <a:gd name="connsiteY34" fmla="*/ 0 h 865504"/>
              <a:gd name="connsiteX35" fmla="*/ 849306 w 1730766"/>
              <a:gd name="connsiteY35" fmla="*/ 209039 h 865504"/>
              <a:gd name="connsiteX36" fmla="*/ 732669 w 1730766"/>
              <a:gd name="connsiteY36" fmla="*/ 220794 h 865504"/>
              <a:gd name="connsiteX37" fmla="*/ 609180 w 1730766"/>
              <a:gd name="connsiteY37" fmla="*/ 259119 h 865504"/>
              <a:gd name="connsiteX38" fmla="*/ 511804 w 1730766"/>
              <a:gd name="connsiteY38" fmla="*/ 311966 h 865504"/>
              <a:gd name="connsiteX39" fmla="*/ 407367 w 1730766"/>
              <a:gd name="connsiteY39" fmla="*/ 131034 h 865504"/>
              <a:gd name="connsiteX40" fmla="*/ 849306 w 1730766"/>
              <a:gd name="connsiteY40" fmla="*/ 0 h 8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0766" h="865504">
                <a:moveTo>
                  <a:pt x="741787" y="865262"/>
                </a:moveTo>
                <a:lnTo>
                  <a:pt x="798639" y="865262"/>
                </a:lnTo>
                <a:lnTo>
                  <a:pt x="798778" y="865504"/>
                </a:lnTo>
                <a:lnTo>
                  <a:pt x="742206" y="865504"/>
                </a:lnTo>
                <a:close/>
                <a:moveTo>
                  <a:pt x="1655578" y="512533"/>
                </a:moveTo>
                <a:cubicBezTo>
                  <a:pt x="1705139" y="623501"/>
                  <a:pt x="1730766" y="743656"/>
                  <a:pt x="1730766" y="865262"/>
                </a:cubicBezTo>
                <a:lnTo>
                  <a:pt x="1523093" y="865262"/>
                </a:lnTo>
                <a:cubicBezTo>
                  <a:pt x="1523123" y="819841"/>
                  <a:pt x="1518545" y="775497"/>
                  <a:pt x="1509800" y="732670"/>
                </a:cubicBezTo>
                <a:lnTo>
                  <a:pt x="1474039" y="617347"/>
                </a:lnTo>
                <a:close/>
                <a:moveTo>
                  <a:pt x="75188" y="512533"/>
                </a:moveTo>
                <a:lnTo>
                  <a:pt x="256605" y="617277"/>
                </a:lnTo>
                <a:lnTo>
                  <a:pt x="220793" y="732670"/>
                </a:lnTo>
                <a:cubicBezTo>
                  <a:pt x="212031" y="775497"/>
                  <a:pt x="207430" y="819841"/>
                  <a:pt x="207430" y="865262"/>
                </a:cubicBezTo>
                <a:lnTo>
                  <a:pt x="0" y="865262"/>
                </a:lnTo>
                <a:cubicBezTo>
                  <a:pt x="0" y="743656"/>
                  <a:pt x="25627" y="623501"/>
                  <a:pt x="75188" y="512533"/>
                </a:cubicBezTo>
                <a:close/>
                <a:moveTo>
                  <a:pt x="1347092" y="146265"/>
                </a:moveTo>
                <a:cubicBezTo>
                  <a:pt x="1474500" y="231607"/>
                  <a:pt x="1576764" y="349103"/>
                  <a:pt x="1643732" y="486906"/>
                </a:cubicBezTo>
                <a:lnTo>
                  <a:pt x="1462079" y="591809"/>
                </a:lnTo>
                <a:lnTo>
                  <a:pt x="1410866" y="497438"/>
                </a:lnTo>
                <a:cubicBezTo>
                  <a:pt x="1387223" y="462442"/>
                  <a:pt x="1360297" y="429844"/>
                  <a:pt x="1330530" y="400084"/>
                </a:cubicBezTo>
                <a:lnTo>
                  <a:pt x="1242481" y="327460"/>
                </a:lnTo>
                <a:close/>
                <a:moveTo>
                  <a:pt x="383675" y="146265"/>
                </a:moveTo>
                <a:lnTo>
                  <a:pt x="488205" y="327381"/>
                </a:lnTo>
                <a:lnTo>
                  <a:pt x="400084" y="400084"/>
                </a:lnTo>
                <a:cubicBezTo>
                  <a:pt x="370324" y="429844"/>
                  <a:pt x="343404" y="462442"/>
                  <a:pt x="319763" y="497438"/>
                </a:cubicBezTo>
                <a:lnTo>
                  <a:pt x="268480" y="591931"/>
                </a:lnTo>
                <a:lnTo>
                  <a:pt x="87034" y="487148"/>
                </a:lnTo>
                <a:cubicBezTo>
                  <a:pt x="154002" y="349103"/>
                  <a:pt x="256267" y="231607"/>
                  <a:pt x="383675" y="146265"/>
                </a:cubicBezTo>
                <a:close/>
                <a:moveTo>
                  <a:pt x="881460" y="0"/>
                </a:moveTo>
                <a:cubicBezTo>
                  <a:pt x="1037879" y="2901"/>
                  <a:pt x="1190672" y="48352"/>
                  <a:pt x="1323399" y="131034"/>
                </a:cubicBezTo>
                <a:lnTo>
                  <a:pt x="1218918" y="312042"/>
                </a:lnTo>
                <a:lnTo>
                  <a:pt x="1121377" y="259119"/>
                </a:lnTo>
                <a:cubicBezTo>
                  <a:pt x="1082015" y="242477"/>
                  <a:pt x="1040696" y="229555"/>
                  <a:pt x="997863" y="220794"/>
                </a:cubicBezTo>
                <a:lnTo>
                  <a:pt x="881460" y="209064"/>
                </a:lnTo>
                <a:close/>
                <a:moveTo>
                  <a:pt x="849306" y="0"/>
                </a:moveTo>
                <a:lnTo>
                  <a:pt x="849306" y="209039"/>
                </a:lnTo>
                <a:lnTo>
                  <a:pt x="732669" y="220794"/>
                </a:lnTo>
                <a:cubicBezTo>
                  <a:pt x="689842" y="229555"/>
                  <a:pt x="648532" y="242477"/>
                  <a:pt x="609180" y="259119"/>
                </a:cubicBezTo>
                <a:lnTo>
                  <a:pt x="511804" y="311966"/>
                </a:lnTo>
                <a:lnTo>
                  <a:pt x="407367" y="131034"/>
                </a:lnTo>
                <a:cubicBezTo>
                  <a:pt x="540094" y="48352"/>
                  <a:pt x="692887" y="2901"/>
                  <a:pt x="849306" y="0"/>
                </a:cubicBezTo>
                <a:close/>
              </a:path>
            </a:pathLst>
          </a:custGeom>
          <a:solidFill>
            <a:schemeClr val="accent2"/>
          </a:solidFill>
          <a:ln w="24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BDAB2953-E382-0F82-91EB-4168432E8092}"/>
              </a:ext>
            </a:extLst>
          </p:cNvPr>
          <p:cNvSpPr/>
          <p:nvPr/>
        </p:nvSpPr>
        <p:spPr>
          <a:xfrm>
            <a:off x="7472118" y="2236641"/>
            <a:ext cx="1530080" cy="477897"/>
          </a:xfrm>
          <a:custGeom>
            <a:avLst/>
            <a:gdLst>
              <a:gd name="connsiteX0" fmla="*/ 175298 w 1530080"/>
              <a:gd name="connsiteY0" fmla="*/ 0 h 477897"/>
              <a:gd name="connsiteX1" fmla="*/ 1354782 w 1530080"/>
              <a:gd name="connsiteY1" fmla="*/ 0 h 477897"/>
              <a:gd name="connsiteX2" fmla="*/ 1530080 w 1530080"/>
              <a:gd name="connsiteY2" fmla="*/ 175298 h 477897"/>
              <a:gd name="connsiteX3" fmla="*/ 1354782 w 1530080"/>
              <a:gd name="connsiteY3" fmla="*/ 350596 h 477897"/>
              <a:gd name="connsiteX4" fmla="*/ 838876 w 1530080"/>
              <a:gd name="connsiteY4" fmla="*/ 350596 h 477897"/>
              <a:gd name="connsiteX5" fmla="*/ 765041 w 1530080"/>
              <a:gd name="connsiteY5" fmla="*/ 477897 h 477897"/>
              <a:gd name="connsiteX6" fmla="*/ 691207 w 1530080"/>
              <a:gd name="connsiteY6" fmla="*/ 350596 h 477897"/>
              <a:gd name="connsiteX7" fmla="*/ 175298 w 1530080"/>
              <a:gd name="connsiteY7" fmla="*/ 350596 h 477897"/>
              <a:gd name="connsiteX8" fmla="*/ 0 w 1530080"/>
              <a:gd name="connsiteY8" fmla="*/ 175298 h 477897"/>
              <a:gd name="connsiteX9" fmla="*/ 175298 w 1530080"/>
              <a:gd name="connsiteY9" fmla="*/ 0 h 47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0080" h="477897">
                <a:moveTo>
                  <a:pt x="175298" y="0"/>
                </a:moveTo>
                <a:lnTo>
                  <a:pt x="1354782" y="0"/>
                </a:lnTo>
                <a:cubicBezTo>
                  <a:pt x="1451596" y="0"/>
                  <a:pt x="1530080" y="78484"/>
                  <a:pt x="1530080" y="175298"/>
                </a:cubicBezTo>
                <a:cubicBezTo>
                  <a:pt x="1530080" y="272112"/>
                  <a:pt x="1451596" y="350596"/>
                  <a:pt x="1354782" y="350596"/>
                </a:cubicBezTo>
                <a:lnTo>
                  <a:pt x="838876" y="350596"/>
                </a:lnTo>
                <a:lnTo>
                  <a:pt x="765041" y="477897"/>
                </a:lnTo>
                <a:lnTo>
                  <a:pt x="691207" y="350596"/>
                </a:lnTo>
                <a:lnTo>
                  <a:pt x="175298" y="350596"/>
                </a:lnTo>
                <a:cubicBezTo>
                  <a:pt x="78484" y="350596"/>
                  <a:pt x="0" y="272112"/>
                  <a:pt x="0" y="175298"/>
                </a:cubicBezTo>
                <a:cubicBezTo>
                  <a:pt x="0" y="78484"/>
                  <a:pt x="78484" y="0"/>
                  <a:pt x="17529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1" name="iSHEJI-17">
            <a:extLst>
              <a:ext uri="{FF2B5EF4-FFF2-40B4-BE49-F238E27FC236}">
                <a16:creationId xmlns:a16="http://schemas.microsoft.com/office/drawing/2014/main" id="{0EF7D456-0065-6380-DAF8-02B1AAF0DAC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621933" y="2231485"/>
            <a:ext cx="123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STEP 04</a:t>
            </a:r>
            <a:endParaRPr lang="zh-CN" altLang="en-US" sz="1800" dirty="0"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3" name="iSHEJI-18">
            <a:extLst>
              <a:ext uri="{FF2B5EF4-FFF2-40B4-BE49-F238E27FC236}">
                <a16:creationId xmlns:a16="http://schemas.microsoft.com/office/drawing/2014/main" id="{59ADB8A7-6299-8336-C899-CF63EEEE8270}"/>
              </a:ext>
            </a:extLst>
          </p:cNvPr>
          <p:cNvSpPr/>
          <p:nvPr/>
        </p:nvSpPr>
        <p:spPr>
          <a:xfrm>
            <a:off x="9503532" y="2996248"/>
            <a:ext cx="1730766" cy="865504"/>
          </a:xfrm>
          <a:custGeom>
            <a:avLst/>
            <a:gdLst>
              <a:gd name="connsiteX0" fmla="*/ 741787 w 1730766"/>
              <a:gd name="connsiteY0" fmla="*/ 865262 h 865504"/>
              <a:gd name="connsiteX1" fmla="*/ 798638 w 1730766"/>
              <a:gd name="connsiteY1" fmla="*/ 865262 h 865504"/>
              <a:gd name="connsiteX2" fmla="*/ 798778 w 1730766"/>
              <a:gd name="connsiteY2" fmla="*/ 865504 h 865504"/>
              <a:gd name="connsiteX3" fmla="*/ 742206 w 1730766"/>
              <a:gd name="connsiteY3" fmla="*/ 865504 h 865504"/>
              <a:gd name="connsiteX4" fmla="*/ 1655578 w 1730766"/>
              <a:gd name="connsiteY4" fmla="*/ 512533 h 865504"/>
              <a:gd name="connsiteX5" fmla="*/ 1730766 w 1730766"/>
              <a:gd name="connsiteY5" fmla="*/ 865262 h 865504"/>
              <a:gd name="connsiteX6" fmla="*/ 1523093 w 1730766"/>
              <a:gd name="connsiteY6" fmla="*/ 865262 h 865504"/>
              <a:gd name="connsiteX7" fmla="*/ 1509800 w 1730766"/>
              <a:gd name="connsiteY7" fmla="*/ 732670 h 865504"/>
              <a:gd name="connsiteX8" fmla="*/ 1474039 w 1730766"/>
              <a:gd name="connsiteY8" fmla="*/ 617347 h 865504"/>
              <a:gd name="connsiteX9" fmla="*/ 75188 w 1730766"/>
              <a:gd name="connsiteY9" fmla="*/ 512533 h 865504"/>
              <a:gd name="connsiteX10" fmla="*/ 256605 w 1730766"/>
              <a:gd name="connsiteY10" fmla="*/ 617277 h 865504"/>
              <a:gd name="connsiteX11" fmla="*/ 220792 w 1730766"/>
              <a:gd name="connsiteY11" fmla="*/ 732670 h 865504"/>
              <a:gd name="connsiteX12" fmla="*/ 207430 w 1730766"/>
              <a:gd name="connsiteY12" fmla="*/ 865262 h 865504"/>
              <a:gd name="connsiteX13" fmla="*/ 0 w 1730766"/>
              <a:gd name="connsiteY13" fmla="*/ 865262 h 865504"/>
              <a:gd name="connsiteX14" fmla="*/ 75188 w 1730766"/>
              <a:gd name="connsiteY14" fmla="*/ 512533 h 865504"/>
              <a:gd name="connsiteX15" fmla="*/ 1347092 w 1730766"/>
              <a:gd name="connsiteY15" fmla="*/ 146265 h 865504"/>
              <a:gd name="connsiteX16" fmla="*/ 1643732 w 1730766"/>
              <a:gd name="connsiteY16" fmla="*/ 486906 h 865504"/>
              <a:gd name="connsiteX17" fmla="*/ 1462079 w 1730766"/>
              <a:gd name="connsiteY17" fmla="*/ 591809 h 865504"/>
              <a:gd name="connsiteX18" fmla="*/ 1410866 w 1730766"/>
              <a:gd name="connsiteY18" fmla="*/ 497438 h 865504"/>
              <a:gd name="connsiteX19" fmla="*/ 1330530 w 1730766"/>
              <a:gd name="connsiteY19" fmla="*/ 400084 h 865504"/>
              <a:gd name="connsiteX20" fmla="*/ 1242481 w 1730766"/>
              <a:gd name="connsiteY20" fmla="*/ 327460 h 865504"/>
              <a:gd name="connsiteX21" fmla="*/ 383675 w 1730766"/>
              <a:gd name="connsiteY21" fmla="*/ 146265 h 865504"/>
              <a:gd name="connsiteX22" fmla="*/ 488204 w 1730766"/>
              <a:gd name="connsiteY22" fmla="*/ 327381 h 865504"/>
              <a:gd name="connsiteX23" fmla="*/ 400083 w 1730766"/>
              <a:gd name="connsiteY23" fmla="*/ 400084 h 865504"/>
              <a:gd name="connsiteX24" fmla="*/ 319762 w 1730766"/>
              <a:gd name="connsiteY24" fmla="*/ 497438 h 865504"/>
              <a:gd name="connsiteX25" fmla="*/ 268479 w 1730766"/>
              <a:gd name="connsiteY25" fmla="*/ 591931 h 865504"/>
              <a:gd name="connsiteX26" fmla="*/ 87034 w 1730766"/>
              <a:gd name="connsiteY26" fmla="*/ 487148 h 865504"/>
              <a:gd name="connsiteX27" fmla="*/ 383675 w 1730766"/>
              <a:gd name="connsiteY27" fmla="*/ 146265 h 865504"/>
              <a:gd name="connsiteX28" fmla="*/ 881460 w 1730766"/>
              <a:gd name="connsiteY28" fmla="*/ 0 h 865504"/>
              <a:gd name="connsiteX29" fmla="*/ 1323399 w 1730766"/>
              <a:gd name="connsiteY29" fmla="*/ 131034 h 865504"/>
              <a:gd name="connsiteX30" fmla="*/ 1218918 w 1730766"/>
              <a:gd name="connsiteY30" fmla="*/ 312042 h 865504"/>
              <a:gd name="connsiteX31" fmla="*/ 1121377 w 1730766"/>
              <a:gd name="connsiteY31" fmla="*/ 259119 h 865504"/>
              <a:gd name="connsiteX32" fmla="*/ 997863 w 1730766"/>
              <a:gd name="connsiteY32" fmla="*/ 220794 h 865504"/>
              <a:gd name="connsiteX33" fmla="*/ 881460 w 1730766"/>
              <a:gd name="connsiteY33" fmla="*/ 209064 h 865504"/>
              <a:gd name="connsiteX34" fmla="*/ 849306 w 1730766"/>
              <a:gd name="connsiteY34" fmla="*/ 0 h 865504"/>
              <a:gd name="connsiteX35" fmla="*/ 849306 w 1730766"/>
              <a:gd name="connsiteY35" fmla="*/ 209039 h 865504"/>
              <a:gd name="connsiteX36" fmla="*/ 732669 w 1730766"/>
              <a:gd name="connsiteY36" fmla="*/ 220794 h 865504"/>
              <a:gd name="connsiteX37" fmla="*/ 609180 w 1730766"/>
              <a:gd name="connsiteY37" fmla="*/ 259119 h 865504"/>
              <a:gd name="connsiteX38" fmla="*/ 511804 w 1730766"/>
              <a:gd name="connsiteY38" fmla="*/ 311966 h 865504"/>
              <a:gd name="connsiteX39" fmla="*/ 407367 w 1730766"/>
              <a:gd name="connsiteY39" fmla="*/ 131034 h 865504"/>
              <a:gd name="connsiteX40" fmla="*/ 849306 w 1730766"/>
              <a:gd name="connsiteY40" fmla="*/ 0 h 8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730766" h="865504">
                <a:moveTo>
                  <a:pt x="741787" y="865262"/>
                </a:moveTo>
                <a:lnTo>
                  <a:pt x="798638" y="865262"/>
                </a:lnTo>
                <a:lnTo>
                  <a:pt x="798778" y="865504"/>
                </a:lnTo>
                <a:lnTo>
                  <a:pt x="742206" y="865504"/>
                </a:lnTo>
                <a:close/>
                <a:moveTo>
                  <a:pt x="1655578" y="512533"/>
                </a:moveTo>
                <a:cubicBezTo>
                  <a:pt x="1705139" y="623501"/>
                  <a:pt x="1730766" y="743656"/>
                  <a:pt x="1730766" y="865262"/>
                </a:cubicBezTo>
                <a:lnTo>
                  <a:pt x="1523093" y="865262"/>
                </a:lnTo>
                <a:cubicBezTo>
                  <a:pt x="1523123" y="819841"/>
                  <a:pt x="1518545" y="775497"/>
                  <a:pt x="1509800" y="732670"/>
                </a:cubicBezTo>
                <a:lnTo>
                  <a:pt x="1474039" y="617347"/>
                </a:lnTo>
                <a:close/>
                <a:moveTo>
                  <a:pt x="75188" y="512533"/>
                </a:moveTo>
                <a:lnTo>
                  <a:pt x="256605" y="617277"/>
                </a:lnTo>
                <a:lnTo>
                  <a:pt x="220792" y="732670"/>
                </a:lnTo>
                <a:cubicBezTo>
                  <a:pt x="212031" y="775497"/>
                  <a:pt x="207430" y="819841"/>
                  <a:pt x="207430" y="865262"/>
                </a:cubicBezTo>
                <a:lnTo>
                  <a:pt x="0" y="865262"/>
                </a:lnTo>
                <a:cubicBezTo>
                  <a:pt x="0" y="743656"/>
                  <a:pt x="25627" y="623501"/>
                  <a:pt x="75188" y="512533"/>
                </a:cubicBezTo>
                <a:close/>
                <a:moveTo>
                  <a:pt x="1347092" y="146265"/>
                </a:moveTo>
                <a:cubicBezTo>
                  <a:pt x="1474500" y="231607"/>
                  <a:pt x="1576764" y="349103"/>
                  <a:pt x="1643732" y="486906"/>
                </a:cubicBezTo>
                <a:lnTo>
                  <a:pt x="1462079" y="591809"/>
                </a:lnTo>
                <a:lnTo>
                  <a:pt x="1410866" y="497438"/>
                </a:lnTo>
                <a:cubicBezTo>
                  <a:pt x="1387223" y="462442"/>
                  <a:pt x="1360297" y="429844"/>
                  <a:pt x="1330530" y="400084"/>
                </a:cubicBezTo>
                <a:lnTo>
                  <a:pt x="1242481" y="327460"/>
                </a:lnTo>
                <a:close/>
                <a:moveTo>
                  <a:pt x="383675" y="146265"/>
                </a:moveTo>
                <a:lnTo>
                  <a:pt x="488204" y="327381"/>
                </a:lnTo>
                <a:lnTo>
                  <a:pt x="400083" y="400084"/>
                </a:lnTo>
                <a:cubicBezTo>
                  <a:pt x="370324" y="429844"/>
                  <a:pt x="343404" y="462442"/>
                  <a:pt x="319762" y="497438"/>
                </a:cubicBezTo>
                <a:lnTo>
                  <a:pt x="268479" y="591931"/>
                </a:lnTo>
                <a:lnTo>
                  <a:pt x="87034" y="487148"/>
                </a:lnTo>
                <a:cubicBezTo>
                  <a:pt x="154002" y="349103"/>
                  <a:pt x="256267" y="231607"/>
                  <a:pt x="383675" y="146265"/>
                </a:cubicBezTo>
                <a:close/>
                <a:moveTo>
                  <a:pt x="881460" y="0"/>
                </a:moveTo>
                <a:cubicBezTo>
                  <a:pt x="1037879" y="2901"/>
                  <a:pt x="1190672" y="48352"/>
                  <a:pt x="1323399" y="131034"/>
                </a:cubicBezTo>
                <a:lnTo>
                  <a:pt x="1218918" y="312042"/>
                </a:lnTo>
                <a:lnTo>
                  <a:pt x="1121377" y="259119"/>
                </a:lnTo>
                <a:cubicBezTo>
                  <a:pt x="1082015" y="242477"/>
                  <a:pt x="1040696" y="229555"/>
                  <a:pt x="997863" y="220794"/>
                </a:cubicBezTo>
                <a:lnTo>
                  <a:pt x="881460" y="209064"/>
                </a:lnTo>
                <a:close/>
                <a:moveTo>
                  <a:pt x="849306" y="0"/>
                </a:moveTo>
                <a:lnTo>
                  <a:pt x="849306" y="209039"/>
                </a:lnTo>
                <a:lnTo>
                  <a:pt x="732669" y="220794"/>
                </a:lnTo>
                <a:cubicBezTo>
                  <a:pt x="689842" y="229555"/>
                  <a:pt x="648532" y="242477"/>
                  <a:pt x="609180" y="259119"/>
                </a:cubicBezTo>
                <a:lnTo>
                  <a:pt x="511804" y="311966"/>
                </a:lnTo>
                <a:lnTo>
                  <a:pt x="407367" y="131034"/>
                </a:lnTo>
                <a:cubicBezTo>
                  <a:pt x="540094" y="48352"/>
                  <a:pt x="692887" y="2901"/>
                  <a:pt x="849306" y="0"/>
                </a:cubicBezTo>
                <a:close/>
              </a:path>
            </a:pathLst>
          </a:custGeom>
          <a:solidFill>
            <a:schemeClr val="accent1"/>
          </a:solidFill>
          <a:ln w="24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iSHEJI-19">
            <a:extLst>
              <a:ext uri="{FF2B5EF4-FFF2-40B4-BE49-F238E27FC236}">
                <a16:creationId xmlns:a16="http://schemas.microsoft.com/office/drawing/2014/main" id="{0D6DCD92-B37D-9F51-12FD-17B85DF7F067}"/>
              </a:ext>
            </a:extLst>
          </p:cNvPr>
          <p:cNvSpPr/>
          <p:nvPr/>
        </p:nvSpPr>
        <p:spPr>
          <a:xfrm>
            <a:off x="9603449" y="2236641"/>
            <a:ext cx="1530080" cy="477897"/>
          </a:xfrm>
          <a:custGeom>
            <a:avLst/>
            <a:gdLst>
              <a:gd name="connsiteX0" fmla="*/ 175298 w 1530080"/>
              <a:gd name="connsiteY0" fmla="*/ 0 h 477897"/>
              <a:gd name="connsiteX1" fmla="*/ 1354782 w 1530080"/>
              <a:gd name="connsiteY1" fmla="*/ 0 h 477897"/>
              <a:gd name="connsiteX2" fmla="*/ 1530080 w 1530080"/>
              <a:gd name="connsiteY2" fmla="*/ 175298 h 477897"/>
              <a:gd name="connsiteX3" fmla="*/ 1354782 w 1530080"/>
              <a:gd name="connsiteY3" fmla="*/ 350596 h 477897"/>
              <a:gd name="connsiteX4" fmla="*/ 838876 w 1530080"/>
              <a:gd name="connsiteY4" fmla="*/ 350596 h 477897"/>
              <a:gd name="connsiteX5" fmla="*/ 765041 w 1530080"/>
              <a:gd name="connsiteY5" fmla="*/ 477897 h 477897"/>
              <a:gd name="connsiteX6" fmla="*/ 691206 w 1530080"/>
              <a:gd name="connsiteY6" fmla="*/ 350596 h 477897"/>
              <a:gd name="connsiteX7" fmla="*/ 175298 w 1530080"/>
              <a:gd name="connsiteY7" fmla="*/ 350596 h 477897"/>
              <a:gd name="connsiteX8" fmla="*/ 0 w 1530080"/>
              <a:gd name="connsiteY8" fmla="*/ 175298 h 477897"/>
              <a:gd name="connsiteX9" fmla="*/ 175298 w 1530080"/>
              <a:gd name="connsiteY9" fmla="*/ 0 h 47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0080" h="477897">
                <a:moveTo>
                  <a:pt x="175298" y="0"/>
                </a:moveTo>
                <a:lnTo>
                  <a:pt x="1354782" y="0"/>
                </a:lnTo>
                <a:cubicBezTo>
                  <a:pt x="1451596" y="0"/>
                  <a:pt x="1530080" y="78484"/>
                  <a:pt x="1530080" y="175298"/>
                </a:cubicBezTo>
                <a:cubicBezTo>
                  <a:pt x="1530080" y="272112"/>
                  <a:pt x="1451596" y="350596"/>
                  <a:pt x="1354782" y="350596"/>
                </a:cubicBezTo>
                <a:lnTo>
                  <a:pt x="838876" y="350596"/>
                </a:lnTo>
                <a:lnTo>
                  <a:pt x="765041" y="477897"/>
                </a:lnTo>
                <a:lnTo>
                  <a:pt x="691206" y="350596"/>
                </a:lnTo>
                <a:lnTo>
                  <a:pt x="175298" y="350596"/>
                </a:lnTo>
                <a:cubicBezTo>
                  <a:pt x="78484" y="350596"/>
                  <a:pt x="0" y="272112"/>
                  <a:pt x="0" y="175298"/>
                </a:cubicBezTo>
                <a:cubicBezTo>
                  <a:pt x="0" y="78484"/>
                  <a:pt x="78484" y="0"/>
                  <a:pt x="17529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7" name="iSHEJI-20">
            <a:extLst>
              <a:ext uri="{FF2B5EF4-FFF2-40B4-BE49-F238E27FC236}">
                <a16:creationId xmlns:a16="http://schemas.microsoft.com/office/drawing/2014/main" id="{0357A59C-589B-70FB-1F66-67584FDE6D1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753264" y="2231485"/>
            <a:ext cx="1230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字魂70号-灵悦黑体" panose="00000500000000000000" pitchFamily="2" charset="-122"/>
                <a:ea typeface="字魂59号-创粗黑" panose="00000500000000000000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800" dirty="0">
                <a:latin typeface="阿里巴巴普惠体 2.0 115 Black" panose="00020600040101010101" pitchFamily="18" charset="-122"/>
                <a:sym typeface="字魂105号-简雅黑" panose="00000500000000000000" pitchFamily="2" charset="-122"/>
              </a:rPr>
              <a:t>STEP 05</a:t>
            </a:r>
            <a:endParaRPr lang="zh-CN" altLang="en-US" sz="1800" dirty="0">
              <a:latin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iSHEJI-21">
            <a:extLst>
              <a:ext uri="{FF2B5EF4-FFF2-40B4-BE49-F238E27FC236}">
                <a16:creationId xmlns:a16="http://schemas.microsoft.com/office/drawing/2014/main" id="{9F12D644-CE8D-156B-5997-4A89199ECDE1}"/>
              </a:ext>
            </a:extLst>
          </p:cNvPr>
          <p:cNvSpPr/>
          <p:nvPr/>
        </p:nvSpPr>
        <p:spPr>
          <a:xfrm>
            <a:off x="3737019" y="3503944"/>
            <a:ext cx="432584" cy="357808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2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1" name="iSHEJI-22">
            <a:extLst>
              <a:ext uri="{FF2B5EF4-FFF2-40B4-BE49-F238E27FC236}">
                <a16:creationId xmlns:a16="http://schemas.microsoft.com/office/drawing/2014/main" id="{D4A96C65-4CF0-C9BF-3773-2C5E32D807E9}"/>
              </a:ext>
            </a:extLst>
          </p:cNvPr>
          <p:cNvSpPr/>
          <p:nvPr/>
        </p:nvSpPr>
        <p:spPr>
          <a:xfrm>
            <a:off x="1590663" y="3429168"/>
            <a:ext cx="432584" cy="43258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3" name="iSHEJI-23">
            <a:extLst>
              <a:ext uri="{FF2B5EF4-FFF2-40B4-BE49-F238E27FC236}">
                <a16:creationId xmlns:a16="http://schemas.microsoft.com/office/drawing/2014/main" id="{4B1E145A-4864-F45C-659F-CAD95FCA4BDF}"/>
              </a:ext>
            </a:extLst>
          </p:cNvPr>
          <p:cNvSpPr/>
          <p:nvPr/>
        </p:nvSpPr>
        <p:spPr>
          <a:xfrm>
            <a:off x="5880214" y="3429168"/>
            <a:ext cx="432584" cy="43258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5" name="iSHEJI-24">
            <a:extLst>
              <a:ext uri="{FF2B5EF4-FFF2-40B4-BE49-F238E27FC236}">
                <a16:creationId xmlns:a16="http://schemas.microsoft.com/office/drawing/2014/main" id="{8A071546-4A07-A9B5-3DA9-0B79622FFCAA}"/>
              </a:ext>
            </a:extLst>
          </p:cNvPr>
          <p:cNvSpPr/>
          <p:nvPr/>
        </p:nvSpPr>
        <p:spPr>
          <a:xfrm>
            <a:off x="8021273" y="3483032"/>
            <a:ext cx="432584" cy="37872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2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7" name="iSHEJI-25">
            <a:extLst>
              <a:ext uri="{FF2B5EF4-FFF2-40B4-BE49-F238E27FC236}">
                <a16:creationId xmlns:a16="http://schemas.microsoft.com/office/drawing/2014/main" id="{A18D2287-38F1-54F2-3062-9AB8F90F6C5F}"/>
              </a:ext>
            </a:extLst>
          </p:cNvPr>
          <p:cNvSpPr/>
          <p:nvPr/>
        </p:nvSpPr>
        <p:spPr>
          <a:xfrm>
            <a:off x="10192493" y="3429168"/>
            <a:ext cx="378783" cy="432584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accent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49" name="iSHEJI-26">
            <a:extLst>
              <a:ext uri="{FF2B5EF4-FFF2-40B4-BE49-F238E27FC236}">
                <a16:creationId xmlns:a16="http://schemas.microsoft.com/office/drawing/2014/main" id="{B1CA6566-CA89-397A-2690-37041EEB4B09}"/>
              </a:ext>
            </a:extLst>
          </p:cNvPr>
          <p:cNvSpPr txBox="1"/>
          <p:nvPr/>
        </p:nvSpPr>
        <p:spPr>
          <a:xfrm>
            <a:off x="5337517" y="4638700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承载品牌内核</a:t>
            </a:r>
          </a:p>
        </p:txBody>
      </p:sp>
      <p:sp>
        <p:nvSpPr>
          <p:cNvPr id="51" name="iSHEJI-27">
            <a:extLst>
              <a:ext uri="{FF2B5EF4-FFF2-40B4-BE49-F238E27FC236}">
                <a16:creationId xmlns:a16="http://schemas.microsoft.com/office/drawing/2014/main" id="{22E636D8-FB31-F928-B324-759DEC9090EB}"/>
              </a:ext>
            </a:extLst>
          </p:cNvPr>
          <p:cNvSpPr txBox="1"/>
          <p:nvPr/>
        </p:nvSpPr>
        <p:spPr>
          <a:xfrm>
            <a:off x="5026820" y="42372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53" name="iSHEJI-28">
            <a:extLst>
              <a:ext uri="{FF2B5EF4-FFF2-40B4-BE49-F238E27FC236}">
                <a16:creationId xmlns:a16="http://schemas.microsoft.com/office/drawing/2014/main" id="{1EC2C2B1-979F-C15A-1D23-DA8066854669}"/>
              </a:ext>
            </a:extLst>
          </p:cNvPr>
          <p:cNvSpPr txBox="1"/>
          <p:nvPr/>
        </p:nvSpPr>
        <p:spPr>
          <a:xfrm>
            <a:off x="7471256" y="4638700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55" name="iSHEJI-29">
            <a:extLst>
              <a:ext uri="{FF2B5EF4-FFF2-40B4-BE49-F238E27FC236}">
                <a16:creationId xmlns:a16="http://schemas.microsoft.com/office/drawing/2014/main" id="{ACA95E17-D993-360A-23E4-BA7BAA5C8D88}"/>
              </a:ext>
            </a:extLst>
          </p:cNvPr>
          <p:cNvSpPr txBox="1"/>
          <p:nvPr/>
        </p:nvSpPr>
        <p:spPr>
          <a:xfrm>
            <a:off x="7160559" y="42372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57" name="iSHEJI-30">
            <a:extLst>
              <a:ext uri="{FF2B5EF4-FFF2-40B4-BE49-F238E27FC236}">
                <a16:creationId xmlns:a16="http://schemas.microsoft.com/office/drawing/2014/main" id="{26734680-8D13-315C-1543-57001371C9AD}"/>
              </a:ext>
            </a:extLst>
          </p:cNvPr>
          <p:cNvSpPr txBox="1"/>
          <p:nvPr/>
        </p:nvSpPr>
        <p:spPr>
          <a:xfrm>
            <a:off x="3183391" y="4638700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整合营销</a:t>
            </a:r>
          </a:p>
        </p:txBody>
      </p:sp>
      <p:sp>
        <p:nvSpPr>
          <p:cNvPr id="59" name="iSHEJI-31">
            <a:extLst>
              <a:ext uri="{FF2B5EF4-FFF2-40B4-BE49-F238E27FC236}">
                <a16:creationId xmlns:a16="http://schemas.microsoft.com/office/drawing/2014/main" id="{C31150E1-141C-F952-6951-F9D2FDA05292}"/>
              </a:ext>
            </a:extLst>
          </p:cNvPr>
          <p:cNvSpPr txBox="1"/>
          <p:nvPr/>
        </p:nvSpPr>
        <p:spPr>
          <a:xfrm>
            <a:off x="2872694" y="42372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61" name="iSHEJI-32">
            <a:extLst>
              <a:ext uri="{FF2B5EF4-FFF2-40B4-BE49-F238E27FC236}">
                <a16:creationId xmlns:a16="http://schemas.microsoft.com/office/drawing/2014/main" id="{AE12B0B1-8561-22C7-937F-269D8058D010}"/>
              </a:ext>
            </a:extLst>
          </p:cNvPr>
          <p:cNvSpPr txBox="1"/>
          <p:nvPr/>
        </p:nvSpPr>
        <p:spPr>
          <a:xfrm>
            <a:off x="1040646" y="4638700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通过视频音频、直播等形式创造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优质内容</a:t>
            </a:r>
          </a:p>
        </p:txBody>
      </p:sp>
      <p:sp>
        <p:nvSpPr>
          <p:cNvPr id="63" name="iSHEJI-33">
            <a:extLst>
              <a:ext uri="{FF2B5EF4-FFF2-40B4-BE49-F238E27FC236}">
                <a16:creationId xmlns:a16="http://schemas.microsoft.com/office/drawing/2014/main" id="{CA3C4371-4D55-BC69-86FA-46E71953E617}"/>
              </a:ext>
            </a:extLst>
          </p:cNvPr>
          <p:cNvSpPr txBox="1"/>
          <p:nvPr/>
        </p:nvSpPr>
        <p:spPr>
          <a:xfrm>
            <a:off x="729949" y="42372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65" name="iSHEJI-34">
            <a:extLst>
              <a:ext uri="{FF2B5EF4-FFF2-40B4-BE49-F238E27FC236}">
                <a16:creationId xmlns:a16="http://schemas.microsoft.com/office/drawing/2014/main" id="{C7491476-3AD5-8D36-1A1D-9B9186C9056B}"/>
              </a:ext>
            </a:extLst>
          </p:cNvPr>
          <p:cNvSpPr txBox="1"/>
          <p:nvPr/>
        </p:nvSpPr>
        <p:spPr>
          <a:xfrm>
            <a:off x="9612568" y="4638700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通过视频音频、直播等形式创造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  <a:p>
            <a:pPr algn="ct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优质内容</a:t>
            </a:r>
          </a:p>
        </p:txBody>
      </p:sp>
      <p:sp>
        <p:nvSpPr>
          <p:cNvPr id="67" name="iSHEJI-35">
            <a:extLst>
              <a:ext uri="{FF2B5EF4-FFF2-40B4-BE49-F238E27FC236}">
                <a16:creationId xmlns:a16="http://schemas.microsoft.com/office/drawing/2014/main" id="{9E34A3DD-B6E1-12E6-28C7-9BCC0566E9E2}"/>
              </a:ext>
            </a:extLst>
          </p:cNvPr>
          <p:cNvSpPr txBox="1"/>
          <p:nvPr/>
        </p:nvSpPr>
        <p:spPr>
          <a:xfrm>
            <a:off x="9301871" y="423726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</p:spTree>
    <p:extLst>
      <p:ext uri="{BB962C8B-B14F-4D97-AF65-F5344CB8AC3E}">
        <p14:creationId xmlns:p14="http://schemas.microsoft.com/office/powerpoint/2010/main" val="250995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-1">
            <a:extLst>
              <a:ext uri="{FF2B5EF4-FFF2-40B4-BE49-F238E27FC236}">
                <a16:creationId xmlns:a16="http://schemas.microsoft.com/office/drawing/2014/main" id="{9D88B439-2DC4-60AD-7392-577E49B43C08}"/>
              </a:ext>
            </a:extLst>
          </p:cNvPr>
          <p:cNvSpPr/>
          <p:nvPr/>
        </p:nvSpPr>
        <p:spPr>
          <a:xfrm flipH="1">
            <a:off x="6606656" y="-876300"/>
            <a:ext cx="10399197" cy="1039919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6" name="iSHEJI-1-2">
            <a:extLst>
              <a:ext uri="{FF2B5EF4-FFF2-40B4-BE49-F238E27FC236}">
                <a16:creationId xmlns:a16="http://schemas.microsoft.com/office/drawing/2014/main" id="{DF8453A2-6515-2796-BED3-BE93901D71BA}"/>
              </a:ext>
            </a:extLst>
          </p:cNvPr>
          <p:cNvSpPr/>
          <p:nvPr/>
        </p:nvSpPr>
        <p:spPr>
          <a:xfrm flipH="1">
            <a:off x="4899539" y="674963"/>
            <a:ext cx="9358455" cy="8067633"/>
          </a:xfrm>
          <a:prstGeom prst="triangl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F00819BE-3907-8293-2739-43B5F6546D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6DED7877-D5EB-6168-FF22-4261026A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571" y="1764727"/>
            <a:ext cx="183383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algn="r"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0" dirty="0">
                <a:ln w="22225">
                  <a:solidFill>
                    <a:schemeClr val="bg1"/>
                  </a:solidFill>
                </a:ln>
                <a:noFill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3DF474C6-2007-05EC-A535-43B68565B885}"/>
              </a:ext>
            </a:extLst>
          </p:cNvPr>
          <p:cNvSpPr txBox="1"/>
          <p:nvPr/>
        </p:nvSpPr>
        <p:spPr>
          <a:xfrm>
            <a:off x="2543730" y="3611386"/>
            <a:ext cx="4154984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工作成果展示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83CA048A-DF48-5525-1DEE-603BF12926D4}"/>
              </a:ext>
            </a:extLst>
          </p:cNvPr>
          <p:cNvSpPr txBox="1"/>
          <p:nvPr/>
        </p:nvSpPr>
        <p:spPr>
          <a:xfrm>
            <a:off x="2100727" y="4585668"/>
            <a:ext cx="433070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sz="1600" spc="3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pic>
        <p:nvPicPr>
          <p:cNvPr id="16" name="iSHEJI-6">
            <a:extLst>
              <a:ext uri="{FF2B5EF4-FFF2-40B4-BE49-F238E27FC236}">
                <a16:creationId xmlns:a16="http://schemas.microsoft.com/office/drawing/2014/main" id="{32965A22-2CB8-2F37-C90A-0C077AF5F46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216" y="5602932"/>
            <a:ext cx="1742431" cy="1407616"/>
          </a:xfrm>
          <a:prstGeom prst="rect">
            <a:avLst/>
          </a:prstGeom>
        </p:spPr>
      </p:pic>
      <p:sp>
        <p:nvSpPr>
          <p:cNvPr id="18" name="iSHEJI-7">
            <a:extLst>
              <a:ext uri="{FF2B5EF4-FFF2-40B4-BE49-F238E27FC236}">
                <a16:creationId xmlns:a16="http://schemas.microsoft.com/office/drawing/2014/main" id="{542BB7F0-963C-F2EA-93D4-C1A5B613B517}"/>
              </a:ext>
            </a:extLst>
          </p:cNvPr>
          <p:cNvSpPr/>
          <p:nvPr/>
        </p:nvSpPr>
        <p:spPr>
          <a:xfrm rot="17970192" flipH="1">
            <a:off x="-1116915" y="-1708467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1E71EA43-4B90-71E4-8BB4-E68AE2E06C12}"/>
              </a:ext>
            </a:extLst>
          </p:cNvPr>
          <p:cNvSpPr/>
          <p:nvPr/>
        </p:nvSpPr>
        <p:spPr>
          <a:xfrm rot="17970192" flipH="1">
            <a:off x="-1706450" y="-3400222"/>
            <a:ext cx="7758953" cy="2818560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cxnSp>
        <p:nvCxnSpPr>
          <p:cNvPr id="23" name="iSHEJI-9">
            <a:extLst>
              <a:ext uri="{FF2B5EF4-FFF2-40B4-BE49-F238E27FC236}">
                <a16:creationId xmlns:a16="http://schemas.microsoft.com/office/drawing/2014/main" id="{82B83399-791F-42BB-CF3F-C5C17AFDB588}"/>
              </a:ext>
            </a:extLst>
          </p:cNvPr>
          <p:cNvCxnSpPr>
            <a:cxnSpLocks/>
          </p:cNvCxnSpPr>
          <p:nvPr/>
        </p:nvCxnSpPr>
        <p:spPr>
          <a:xfrm flipH="1">
            <a:off x="6020234" y="1335314"/>
            <a:ext cx="2786743" cy="471714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173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0187BE2F-AD30-64AC-C980-031449D5B863}"/>
              </a:ext>
            </a:extLst>
          </p:cNvPr>
          <p:cNvSpPr/>
          <p:nvPr/>
        </p:nvSpPr>
        <p:spPr>
          <a:xfrm>
            <a:off x="318118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76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0BFB628-0BD9-2A38-C8D6-17DE41ABC920}"/>
              </a:ext>
            </a:extLst>
          </p:cNvPr>
          <p:cNvSpPr/>
          <p:nvPr/>
        </p:nvSpPr>
        <p:spPr>
          <a:xfrm>
            <a:off x="527135" y="513520"/>
            <a:ext cx="548573" cy="54857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E9993C94-B2D3-B7B5-B5F3-E730DD1F3170}"/>
              </a:ext>
            </a:extLst>
          </p:cNvPr>
          <p:cNvSpPr txBox="1"/>
          <p:nvPr/>
        </p:nvSpPr>
        <p:spPr>
          <a:xfrm>
            <a:off x="1166355" y="513520"/>
            <a:ext cx="283176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6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工作成果展示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C486993C-8FEC-CA11-6DCA-94C75A02749F}"/>
              </a:ext>
            </a:extLst>
          </p:cNvPr>
          <p:cNvSpPr txBox="1"/>
          <p:nvPr/>
        </p:nvSpPr>
        <p:spPr>
          <a:xfrm>
            <a:off x="1166356" y="900510"/>
            <a:ext cx="2831763" cy="16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30F51C0-D207-D605-E1A4-EC9D772B3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81633" y="63821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1" name="iSHEJI-6">
            <a:extLst>
              <a:ext uri="{FF2B5EF4-FFF2-40B4-BE49-F238E27FC236}">
                <a16:creationId xmlns:a16="http://schemas.microsoft.com/office/drawing/2014/main" id="{38C8EC4B-0835-4526-EED9-E81D2F98F01E}"/>
              </a:ext>
            </a:extLst>
          </p:cNvPr>
          <p:cNvSpPr/>
          <p:nvPr/>
        </p:nvSpPr>
        <p:spPr>
          <a:xfrm flipH="1">
            <a:off x="6286785" y="3183239"/>
            <a:ext cx="920850" cy="920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3" name="iSHEJI-7">
            <a:extLst>
              <a:ext uri="{FF2B5EF4-FFF2-40B4-BE49-F238E27FC236}">
                <a16:creationId xmlns:a16="http://schemas.microsoft.com/office/drawing/2014/main" id="{1D82B41B-9A4C-2A40-7C4B-6ABD9A662314}"/>
              </a:ext>
            </a:extLst>
          </p:cNvPr>
          <p:cNvSpPr/>
          <p:nvPr/>
        </p:nvSpPr>
        <p:spPr bwMode="auto">
          <a:xfrm flipH="1">
            <a:off x="2725905" y="1553557"/>
            <a:ext cx="6740190" cy="4188988"/>
          </a:xfrm>
          <a:custGeom>
            <a:avLst/>
            <a:gdLst>
              <a:gd name="connsiteX0" fmla="*/ 3009903 w 5005855"/>
              <a:gd name="connsiteY0" fmla="*/ 0 h 3111110"/>
              <a:gd name="connsiteX1" fmla="*/ 3013519 w 5005855"/>
              <a:gd name="connsiteY1" fmla="*/ 246 h 3111110"/>
              <a:gd name="connsiteX2" fmla="*/ 3015953 w 5005855"/>
              <a:gd name="connsiteY2" fmla="*/ 0 h 3111110"/>
              <a:gd name="connsiteX3" fmla="*/ 3015953 w 5005855"/>
              <a:gd name="connsiteY3" fmla="*/ 412 h 3111110"/>
              <a:gd name="connsiteX4" fmla="*/ 3087249 w 5005855"/>
              <a:gd name="connsiteY4" fmla="*/ 5263 h 3111110"/>
              <a:gd name="connsiteX5" fmla="*/ 3500912 w 5005855"/>
              <a:gd name="connsiteY5" fmla="*/ 285713 h 3111110"/>
              <a:gd name="connsiteX6" fmla="*/ 3574456 w 5005855"/>
              <a:gd name="connsiteY6" fmla="*/ 564933 h 3111110"/>
              <a:gd name="connsiteX7" fmla="*/ 3574456 w 5005855"/>
              <a:gd name="connsiteY7" fmla="*/ 567097 h 3111110"/>
              <a:gd name="connsiteX8" fmla="*/ 3710727 w 5005855"/>
              <a:gd name="connsiteY8" fmla="*/ 705625 h 3111110"/>
              <a:gd name="connsiteX9" fmla="*/ 4648771 w 5005855"/>
              <a:gd name="connsiteY9" fmla="*/ 705625 h 3111110"/>
              <a:gd name="connsiteX10" fmla="*/ 4648771 w 5005855"/>
              <a:gd name="connsiteY10" fmla="*/ 555739 h 3111110"/>
              <a:gd name="connsiteX11" fmla="*/ 5005855 w 5005855"/>
              <a:gd name="connsiteY11" fmla="*/ 762848 h 3111110"/>
              <a:gd name="connsiteX12" fmla="*/ 4648771 w 5005855"/>
              <a:gd name="connsiteY12" fmla="*/ 969956 h 3111110"/>
              <a:gd name="connsiteX13" fmla="*/ 4648771 w 5005855"/>
              <a:gd name="connsiteY13" fmla="*/ 841988 h 3111110"/>
              <a:gd name="connsiteX14" fmla="*/ 4626726 w 5005855"/>
              <a:gd name="connsiteY14" fmla="*/ 841988 h 3111110"/>
              <a:gd name="connsiteX15" fmla="*/ 3673955 w 5005855"/>
              <a:gd name="connsiteY15" fmla="*/ 841988 h 3111110"/>
              <a:gd name="connsiteX16" fmla="*/ 3429532 w 5005855"/>
              <a:gd name="connsiteY16" fmla="*/ 623374 h 3111110"/>
              <a:gd name="connsiteX17" fmla="*/ 3427369 w 5005855"/>
              <a:gd name="connsiteY17" fmla="*/ 564933 h 3111110"/>
              <a:gd name="connsiteX18" fmla="*/ 3093670 w 5005855"/>
              <a:gd name="connsiteY18" fmla="*/ 155636 h 3111110"/>
              <a:gd name="connsiteX19" fmla="*/ 3010204 w 5005855"/>
              <a:gd name="connsiteY19" fmla="*/ 147216 h 3111110"/>
              <a:gd name="connsiteX20" fmla="*/ 3000814 w 5005855"/>
              <a:gd name="connsiteY20" fmla="*/ 147216 h 3111110"/>
              <a:gd name="connsiteX21" fmla="*/ 2598555 w 5005855"/>
              <a:gd name="connsiteY21" fmla="*/ 545564 h 3111110"/>
              <a:gd name="connsiteX22" fmla="*/ 3005140 w 5005855"/>
              <a:gd name="connsiteY22" fmla="*/ 985046 h 3111110"/>
              <a:gd name="connsiteX23" fmla="*/ 3015953 w 5005855"/>
              <a:gd name="connsiteY23" fmla="*/ 985046 h 3111110"/>
              <a:gd name="connsiteX24" fmla="*/ 3015953 w 5005855"/>
              <a:gd name="connsiteY24" fmla="*/ 986659 h 3111110"/>
              <a:gd name="connsiteX25" fmla="*/ 3020621 w 5005855"/>
              <a:gd name="connsiteY25" fmla="*/ 986659 h 3111110"/>
              <a:gd name="connsiteX26" fmla="*/ 3115795 w 5005855"/>
              <a:gd name="connsiteY26" fmla="*/ 995328 h 3111110"/>
              <a:gd name="connsiteX27" fmla="*/ 3286676 w 5005855"/>
              <a:gd name="connsiteY27" fmla="*/ 1060343 h 3111110"/>
              <a:gd name="connsiteX28" fmla="*/ 3574361 w 5005855"/>
              <a:gd name="connsiteY28" fmla="*/ 1552295 h 3111110"/>
              <a:gd name="connsiteX29" fmla="*/ 3574361 w 5005855"/>
              <a:gd name="connsiteY29" fmla="*/ 1558797 h 3111110"/>
              <a:gd name="connsiteX30" fmla="*/ 3007643 w 5005855"/>
              <a:gd name="connsiteY30" fmla="*/ 2117932 h 3111110"/>
              <a:gd name="connsiteX31" fmla="*/ 2516632 w 5005855"/>
              <a:gd name="connsiteY31" fmla="*/ 1831863 h 3111110"/>
              <a:gd name="connsiteX32" fmla="*/ 2443088 w 5005855"/>
              <a:gd name="connsiteY32" fmla="*/ 1569633 h 3111110"/>
              <a:gd name="connsiteX33" fmla="*/ 2443088 w 5005855"/>
              <a:gd name="connsiteY33" fmla="*/ 1564819 h 3111110"/>
              <a:gd name="connsiteX34" fmla="*/ 2442844 w 5005855"/>
              <a:gd name="connsiteY34" fmla="*/ 1564819 h 3111110"/>
              <a:gd name="connsiteX35" fmla="*/ 2442844 w 5005855"/>
              <a:gd name="connsiteY35" fmla="*/ 1558317 h 3111110"/>
              <a:gd name="connsiteX36" fmla="*/ 2442844 w 5005855"/>
              <a:gd name="connsiteY36" fmla="*/ 1540980 h 3111110"/>
              <a:gd name="connsiteX37" fmla="*/ 2024942 w 5005855"/>
              <a:gd name="connsiteY37" fmla="*/ 1137883 h 3111110"/>
              <a:gd name="connsiteX38" fmla="*/ 1604874 w 5005855"/>
              <a:gd name="connsiteY38" fmla="*/ 1558317 h 3111110"/>
              <a:gd name="connsiteX39" fmla="*/ 1604874 w 5005855"/>
              <a:gd name="connsiteY39" fmla="*/ 1564819 h 3111110"/>
              <a:gd name="connsiteX40" fmla="*/ 2011950 w 5005855"/>
              <a:gd name="connsiteY40" fmla="*/ 1978752 h 3111110"/>
              <a:gd name="connsiteX41" fmla="*/ 2024942 w 5005855"/>
              <a:gd name="connsiteY41" fmla="*/ 1978752 h 3111110"/>
              <a:gd name="connsiteX42" fmla="*/ 2025211 w 5005855"/>
              <a:gd name="connsiteY42" fmla="*/ 1978752 h 3111110"/>
              <a:gd name="connsiteX43" fmla="*/ 2025211 w 5005855"/>
              <a:gd name="connsiteY43" fmla="*/ 1978661 h 3111110"/>
              <a:gd name="connsiteX44" fmla="*/ 2025667 w 5005855"/>
              <a:gd name="connsiteY44" fmla="*/ 1978752 h 3111110"/>
              <a:gd name="connsiteX45" fmla="*/ 2035768 w 5005855"/>
              <a:gd name="connsiteY45" fmla="*/ 1978752 h 3111110"/>
              <a:gd name="connsiteX46" fmla="*/ 2304265 w 5005855"/>
              <a:gd name="connsiteY46" fmla="*/ 2050270 h 3111110"/>
              <a:gd name="connsiteX47" fmla="*/ 2302247 w 5005855"/>
              <a:gd name="connsiteY47" fmla="*/ 2051259 h 3111110"/>
              <a:gd name="connsiteX48" fmla="*/ 2304401 w 5005855"/>
              <a:gd name="connsiteY48" fmla="*/ 2052281 h 3111110"/>
              <a:gd name="connsiteX49" fmla="*/ 2590084 w 5005855"/>
              <a:gd name="connsiteY49" fmla="*/ 2545968 h 3111110"/>
              <a:gd name="connsiteX50" fmla="*/ 2025211 w 5005855"/>
              <a:gd name="connsiteY50" fmla="*/ 3111110 h 3111110"/>
              <a:gd name="connsiteX51" fmla="*/ 1531758 w 5005855"/>
              <a:gd name="connsiteY51" fmla="*/ 2825291 h 3111110"/>
              <a:gd name="connsiteX52" fmla="*/ 1458173 w 5005855"/>
              <a:gd name="connsiteY52" fmla="*/ 2558960 h 3111110"/>
              <a:gd name="connsiteX53" fmla="*/ 1458173 w 5005855"/>
              <a:gd name="connsiteY53" fmla="*/ 2545968 h 3111110"/>
              <a:gd name="connsiteX54" fmla="*/ 1458173 w 5005855"/>
              <a:gd name="connsiteY54" fmla="*/ 2532977 h 3111110"/>
              <a:gd name="connsiteX55" fmla="*/ 1458173 w 5005855"/>
              <a:gd name="connsiteY55" fmla="*/ 2530811 h 3111110"/>
              <a:gd name="connsiteX56" fmla="*/ 1334809 w 5005855"/>
              <a:gd name="connsiteY56" fmla="*/ 2405224 h 3111110"/>
              <a:gd name="connsiteX57" fmla="*/ 525191 w 5005855"/>
              <a:gd name="connsiteY57" fmla="*/ 2405224 h 3111110"/>
              <a:gd name="connsiteX58" fmla="*/ 357085 w 5005855"/>
              <a:gd name="connsiteY58" fmla="*/ 2405224 h 3111110"/>
              <a:gd name="connsiteX59" fmla="*/ 357085 w 5005855"/>
              <a:gd name="connsiteY59" fmla="*/ 2537760 h 3111110"/>
              <a:gd name="connsiteX60" fmla="*/ 0 w 5005855"/>
              <a:gd name="connsiteY60" fmla="*/ 2330652 h 3111110"/>
              <a:gd name="connsiteX61" fmla="*/ 357085 w 5005855"/>
              <a:gd name="connsiteY61" fmla="*/ 2123543 h 3111110"/>
              <a:gd name="connsiteX62" fmla="*/ 357085 w 5005855"/>
              <a:gd name="connsiteY62" fmla="*/ 2266645 h 3111110"/>
              <a:gd name="connsiteX63" fmla="*/ 481974 w 5005855"/>
              <a:gd name="connsiteY63" fmla="*/ 2266645 h 3111110"/>
              <a:gd name="connsiteX64" fmla="*/ 1332645 w 5005855"/>
              <a:gd name="connsiteY64" fmla="*/ 2266645 h 3111110"/>
              <a:gd name="connsiteX65" fmla="*/ 1605343 w 5005855"/>
              <a:gd name="connsiteY65" fmla="*/ 2528646 h 3111110"/>
              <a:gd name="connsiteX66" fmla="*/ 1605343 w 5005855"/>
              <a:gd name="connsiteY66" fmla="*/ 2530811 h 3111110"/>
              <a:gd name="connsiteX67" fmla="*/ 1605343 w 5005855"/>
              <a:gd name="connsiteY67" fmla="*/ 2545968 h 3111110"/>
              <a:gd name="connsiteX68" fmla="*/ 1605343 w 5005855"/>
              <a:gd name="connsiteY68" fmla="*/ 2561125 h 3111110"/>
              <a:gd name="connsiteX69" fmla="*/ 2025211 w 5005855"/>
              <a:gd name="connsiteY69" fmla="*/ 2966035 h 3111110"/>
              <a:gd name="connsiteX70" fmla="*/ 2442914 w 5005855"/>
              <a:gd name="connsiteY70" fmla="*/ 2545968 h 3111110"/>
              <a:gd name="connsiteX71" fmla="*/ 2036032 w 5005855"/>
              <a:gd name="connsiteY71" fmla="*/ 2125901 h 3111110"/>
              <a:gd name="connsiteX72" fmla="*/ 2025211 w 5005855"/>
              <a:gd name="connsiteY72" fmla="*/ 2125901 h 3111110"/>
              <a:gd name="connsiteX73" fmla="*/ 2025211 w 5005855"/>
              <a:gd name="connsiteY73" fmla="*/ 2123954 h 3111110"/>
              <a:gd name="connsiteX74" fmla="*/ 2024942 w 5005855"/>
              <a:gd name="connsiteY74" fmla="*/ 2123954 h 3111110"/>
              <a:gd name="connsiteX75" fmla="*/ 2011950 w 5005855"/>
              <a:gd name="connsiteY75" fmla="*/ 2123954 h 3111110"/>
              <a:gd name="connsiteX76" fmla="*/ 1745619 w 5005855"/>
              <a:gd name="connsiteY76" fmla="*/ 2050270 h 3111110"/>
              <a:gd name="connsiteX77" fmla="*/ 1457634 w 5005855"/>
              <a:gd name="connsiteY77" fmla="*/ 1564819 h 3111110"/>
              <a:gd name="connsiteX78" fmla="*/ 1457634 w 5005855"/>
              <a:gd name="connsiteY78" fmla="*/ 1558317 h 3111110"/>
              <a:gd name="connsiteX79" fmla="*/ 2024942 w 5005855"/>
              <a:gd name="connsiteY79" fmla="*/ 992681 h 3111110"/>
              <a:gd name="connsiteX80" fmla="*/ 2516464 w 5005855"/>
              <a:gd name="connsiteY80" fmla="*/ 1278750 h 3111110"/>
              <a:gd name="connsiteX81" fmla="*/ 2590084 w 5005855"/>
              <a:gd name="connsiteY81" fmla="*/ 1540980 h 3111110"/>
              <a:gd name="connsiteX82" fmla="*/ 2590084 w 5005855"/>
              <a:gd name="connsiteY82" fmla="*/ 1558317 h 3111110"/>
              <a:gd name="connsiteX83" fmla="*/ 2590084 w 5005855"/>
              <a:gd name="connsiteY83" fmla="*/ 1558797 h 3111110"/>
              <a:gd name="connsiteX84" fmla="*/ 2590175 w 5005855"/>
              <a:gd name="connsiteY84" fmla="*/ 1558797 h 3111110"/>
              <a:gd name="connsiteX85" fmla="*/ 2590175 w 5005855"/>
              <a:gd name="connsiteY85" fmla="*/ 1569633 h 3111110"/>
              <a:gd name="connsiteX86" fmla="*/ 3007643 w 5005855"/>
              <a:gd name="connsiteY86" fmla="*/ 1972730 h 3111110"/>
              <a:gd name="connsiteX87" fmla="*/ 3427274 w 5005855"/>
              <a:gd name="connsiteY87" fmla="*/ 1558797 h 3111110"/>
              <a:gd name="connsiteX88" fmla="*/ 3427274 w 5005855"/>
              <a:gd name="connsiteY88" fmla="*/ 1552295 h 3111110"/>
              <a:gd name="connsiteX89" fmla="*/ 3020621 w 5005855"/>
              <a:gd name="connsiteY89" fmla="*/ 1131861 h 3111110"/>
              <a:gd name="connsiteX90" fmla="*/ 3009806 w 5005855"/>
              <a:gd name="connsiteY90" fmla="*/ 1131861 h 3111110"/>
              <a:gd name="connsiteX91" fmla="*/ 3009806 w 5005855"/>
              <a:gd name="connsiteY91" fmla="*/ 1130097 h 3111110"/>
              <a:gd name="connsiteX92" fmla="*/ 3005140 w 5005855"/>
              <a:gd name="connsiteY92" fmla="*/ 1130097 h 3111110"/>
              <a:gd name="connsiteX93" fmla="*/ 2795359 w 5005855"/>
              <a:gd name="connsiteY93" fmla="*/ 1086798 h 3111110"/>
              <a:gd name="connsiteX94" fmla="*/ 2739129 w 5005855"/>
              <a:gd name="connsiteY94" fmla="*/ 1058654 h 3111110"/>
              <a:gd name="connsiteX95" fmla="*/ 2736967 w 5005855"/>
              <a:gd name="connsiteY95" fmla="*/ 1058654 h 3111110"/>
              <a:gd name="connsiteX96" fmla="*/ 2451492 w 5005855"/>
              <a:gd name="connsiteY96" fmla="*/ 565048 h 3111110"/>
              <a:gd name="connsiteX97" fmla="*/ 2902285 w 5005855"/>
              <a:gd name="connsiteY97" fmla="*/ 11493 h 3111110"/>
              <a:gd name="connsiteX98" fmla="*/ 3009903 w 5005855"/>
              <a:gd name="connsiteY98" fmla="*/ 612 h 311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5005855" h="3111110">
                <a:moveTo>
                  <a:pt x="3009903" y="0"/>
                </a:moveTo>
                <a:lnTo>
                  <a:pt x="3013519" y="246"/>
                </a:lnTo>
                <a:lnTo>
                  <a:pt x="3015953" y="0"/>
                </a:lnTo>
                <a:lnTo>
                  <a:pt x="3015953" y="412"/>
                </a:lnTo>
                <a:lnTo>
                  <a:pt x="3087249" y="5263"/>
                </a:lnTo>
                <a:cubicBezTo>
                  <a:pt x="3264330" y="29559"/>
                  <a:pt x="3415743" y="136093"/>
                  <a:pt x="3500912" y="285713"/>
                </a:cubicBezTo>
                <a:cubicBezTo>
                  <a:pt x="3548499" y="367964"/>
                  <a:pt x="3574456" y="463201"/>
                  <a:pt x="3574456" y="564933"/>
                </a:cubicBezTo>
                <a:cubicBezTo>
                  <a:pt x="3574456" y="564933"/>
                  <a:pt x="3574456" y="564933"/>
                  <a:pt x="3574456" y="567097"/>
                </a:cubicBezTo>
                <a:cubicBezTo>
                  <a:pt x="3574456" y="642854"/>
                  <a:pt x="3635021" y="705625"/>
                  <a:pt x="3710727" y="705625"/>
                </a:cubicBezTo>
                <a:lnTo>
                  <a:pt x="4648771" y="705625"/>
                </a:lnTo>
                <a:lnTo>
                  <a:pt x="4648771" y="555739"/>
                </a:lnTo>
                <a:lnTo>
                  <a:pt x="5005855" y="762848"/>
                </a:lnTo>
                <a:lnTo>
                  <a:pt x="4648771" y="969956"/>
                </a:lnTo>
                <a:lnTo>
                  <a:pt x="4648771" y="841988"/>
                </a:lnTo>
                <a:lnTo>
                  <a:pt x="4626726" y="841988"/>
                </a:lnTo>
                <a:cubicBezTo>
                  <a:pt x="4538325" y="841988"/>
                  <a:pt x="4302588" y="841988"/>
                  <a:pt x="3673955" y="841988"/>
                </a:cubicBezTo>
                <a:cubicBezTo>
                  <a:pt x="3548499" y="841988"/>
                  <a:pt x="3442510" y="748915"/>
                  <a:pt x="3429532" y="623374"/>
                </a:cubicBezTo>
                <a:cubicBezTo>
                  <a:pt x="3429532" y="603894"/>
                  <a:pt x="3427369" y="584413"/>
                  <a:pt x="3427369" y="564933"/>
                </a:cubicBezTo>
                <a:cubicBezTo>
                  <a:pt x="3427369" y="362282"/>
                  <a:pt x="3283291" y="194432"/>
                  <a:pt x="3093670" y="155636"/>
                </a:cubicBezTo>
                <a:lnTo>
                  <a:pt x="3010204" y="147216"/>
                </a:lnTo>
                <a:lnTo>
                  <a:pt x="3000814" y="147216"/>
                </a:lnTo>
                <a:cubicBezTo>
                  <a:pt x="2784546" y="153710"/>
                  <a:pt x="2609368" y="329070"/>
                  <a:pt x="2598555" y="545564"/>
                </a:cubicBezTo>
                <a:cubicBezTo>
                  <a:pt x="2587741" y="781542"/>
                  <a:pt x="2773732" y="978551"/>
                  <a:pt x="3005140" y="985046"/>
                </a:cubicBezTo>
                <a:cubicBezTo>
                  <a:pt x="3009465" y="985046"/>
                  <a:pt x="3011628" y="985046"/>
                  <a:pt x="3015953" y="985046"/>
                </a:cubicBezTo>
                <a:lnTo>
                  <a:pt x="3015953" y="986659"/>
                </a:lnTo>
                <a:lnTo>
                  <a:pt x="3020621" y="986659"/>
                </a:lnTo>
                <a:cubicBezTo>
                  <a:pt x="3053067" y="986659"/>
                  <a:pt x="3085513" y="990993"/>
                  <a:pt x="3115795" y="995328"/>
                </a:cubicBezTo>
                <a:cubicBezTo>
                  <a:pt x="3176361" y="1008331"/>
                  <a:pt x="3234763" y="1030003"/>
                  <a:pt x="3286676" y="1060343"/>
                </a:cubicBezTo>
                <a:cubicBezTo>
                  <a:pt x="3459720" y="1155700"/>
                  <a:pt x="3574361" y="1339911"/>
                  <a:pt x="3574361" y="1552295"/>
                </a:cubicBezTo>
                <a:cubicBezTo>
                  <a:pt x="3574361" y="1554463"/>
                  <a:pt x="3574361" y="1556630"/>
                  <a:pt x="3574361" y="1558797"/>
                </a:cubicBezTo>
                <a:cubicBezTo>
                  <a:pt x="3570035" y="1868705"/>
                  <a:pt x="3319122" y="2117932"/>
                  <a:pt x="3007643" y="2117932"/>
                </a:cubicBezTo>
                <a:cubicBezTo>
                  <a:pt x="2797828" y="2117932"/>
                  <a:pt x="2613969" y="2003071"/>
                  <a:pt x="2516632" y="1831863"/>
                </a:cubicBezTo>
                <a:cubicBezTo>
                  <a:pt x="2473371" y="1753844"/>
                  <a:pt x="2447414" y="1664989"/>
                  <a:pt x="2443088" y="1569633"/>
                </a:cubicBezTo>
                <a:lnTo>
                  <a:pt x="2443088" y="1564819"/>
                </a:lnTo>
                <a:lnTo>
                  <a:pt x="2442844" y="1564819"/>
                </a:lnTo>
                <a:cubicBezTo>
                  <a:pt x="2442844" y="1562652"/>
                  <a:pt x="2442844" y="1560485"/>
                  <a:pt x="2442844" y="1558317"/>
                </a:cubicBezTo>
                <a:cubicBezTo>
                  <a:pt x="2442844" y="1551816"/>
                  <a:pt x="2442844" y="1547481"/>
                  <a:pt x="2442844" y="1540980"/>
                </a:cubicBezTo>
                <a:cubicBezTo>
                  <a:pt x="2434183" y="1317759"/>
                  <a:pt x="2250133" y="1137883"/>
                  <a:pt x="2024942" y="1137883"/>
                </a:cubicBezTo>
                <a:cubicBezTo>
                  <a:pt x="1793255" y="1137883"/>
                  <a:pt x="1604874" y="1326428"/>
                  <a:pt x="1604874" y="1558317"/>
                </a:cubicBezTo>
                <a:cubicBezTo>
                  <a:pt x="1604874" y="1560485"/>
                  <a:pt x="1604874" y="1562652"/>
                  <a:pt x="1604874" y="1564819"/>
                </a:cubicBezTo>
                <a:cubicBezTo>
                  <a:pt x="1609205" y="1790207"/>
                  <a:pt x="1788925" y="1972251"/>
                  <a:pt x="2011950" y="1978752"/>
                </a:cubicBezTo>
                <a:cubicBezTo>
                  <a:pt x="2016281" y="1978752"/>
                  <a:pt x="2020611" y="1978752"/>
                  <a:pt x="2024942" y="1978752"/>
                </a:cubicBezTo>
                <a:lnTo>
                  <a:pt x="2025211" y="1978752"/>
                </a:lnTo>
                <a:lnTo>
                  <a:pt x="2025211" y="1978661"/>
                </a:lnTo>
                <a:lnTo>
                  <a:pt x="2025667" y="1978752"/>
                </a:lnTo>
                <a:lnTo>
                  <a:pt x="2035768" y="1978752"/>
                </a:lnTo>
                <a:cubicBezTo>
                  <a:pt x="2133207" y="1978752"/>
                  <a:pt x="2224149" y="2006926"/>
                  <a:pt x="2304265" y="2050270"/>
                </a:cubicBezTo>
                <a:lnTo>
                  <a:pt x="2302247" y="2051259"/>
                </a:lnTo>
                <a:lnTo>
                  <a:pt x="2304401" y="2052281"/>
                </a:lnTo>
                <a:cubicBezTo>
                  <a:pt x="2475378" y="2149719"/>
                  <a:pt x="2590084" y="2333769"/>
                  <a:pt x="2590084" y="2545968"/>
                </a:cubicBezTo>
                <a:cubicBezTo>
                  <a:pt x="2590084" y="2857771"/>
                  <a:pt x="2336865" y="3111110"/>
                  <a:pt x="2025211" y="3111110"/>
                </a:cubicBezTo>
                <a:cubicBezTo>
                  <a:pt x="1813112" y="3111110"/>
                  <a:pt x="1629150" y="2996350"/>
                  <a:pt x="1531758" y="2825291"/>
                </a:cubicBezTo>
                <a:cubicBezTo>
                  <a:pt x="1488472" y="2747341"/>
                  <a:pt x="1460337" y="2656398"/>
                  <a:pt x="1458173" y="2558960"/>
                </a:cubicBezTo>
                <a:cubicBezTo>
                  <a:pt x="1458173" y="2554630"/>
                  <a:pt x="1458173" y="2550299"/>
                  <a:pt x="1458173" y="2545968"/>
                </a:cubicBezTo>
                <a:cubicBezTo>
                  <a:pt x="1458173" y="2541638"/>
                  <a:pt x="1458173" y="2537307"/>
                  <a:pt x="1458173" y="2532977"/>
                </a:cubicBezTo>
                <a:cubicBezTo>
                  <a:pt x="1458173" y="2532977"/>
                  <a:pt x="1458173" y="2532977"/>
                  <a:pt x="1458173" y="2530811"/>
                </a:cubicBezTo>
                <a:cubicBezTo>
                  <a:pt x="1460337" y="2461522"/>
                  <a:pt x="1404066" y="2405224"/>
                  <a:pt x="1334809" y="2405224"/>
                </a:cubicBezTo>
                <a:cubicBezTo>
                  <a:pt x="1334809" y="2405224"/>
                  <a:pt x="1334809" y="2405224"/>
                  <a:pt x="525191" y="2405224"/>
                </a:cubicBezTo>
                <a:lnTo>
                  <a:pt x="357085" y="2405224"/>
                </a:lnTo>
                <a:lnTo>
                  <a:pt x="357085" y="2537760"/>
                </a:lnTo>
                <a:lnTo>
                  <a:pt x="0" y="2330652"/>
                </a:lnTo>
                <a:lnTo>
                  <a:pt x="357085" y="2123543"/>
                </a:lnTo>
                <a:lnTo>
                  <a:pt x="357085" y="2266645"/>
                </a:lnTo>
                <a:lnTo>
                  <a:pt x="481974" y="2266645"/>
                </a:lnTo>
                <a:cubicBezTo>
                  <a:pt x="797429" y="2266645"/>
                  <a:pt x="1186828" y="2266645"/>
                  <a:pt x="1332645" y="2266645"/>
                </a:cubicBezTo>
                <a:cubicBezTo>
                  <a:pt x="1479815" y="2266645"/>
                  <a:pt x="1601014" y="2381406"/>
                  <a:pt x="1605343" y="2528646"/>
                </a:cubicBezTo>
                <a:cubicBezTo>
                  <a:pt x="1605343" y="2528646"/>
                  <a:pt x="1605343" y="2530811"/>
                  <a:pt x="1605343" y="2530811"/>
                </a:cubicBezTo>
                <a:cubicBezTo>
                  <a:pt x="1605343" y="2535142"/>
                  <a:pt x="1605343" y="2541638"/>
                  <a:pt x="1605343" y="2545968"/>
                </a:cubicBezTo>
                <a:cubicBezTo>
                  <a:pt x="1605343" y="2550299"/>
                  <a:pt x="1605343" y="2554630"/>
                  <a:pt x="1605343" y="2561125"/>
                </a:cubicBezTo>
                <a:cubicBezTo>
                  <a:pt x="1614000" y="2786316"/>
                  <a:pt x="1797962" y="2966035"/>
                  <a:pt x="2025211" y="2966035"/>
                </a:cubicBezTo>
                <a:cubicBezTo>
                  <a:pt x="2256787" y="2963870"/>
                  <a:pt x="2442914" y="2777655"/>
                  <a:pt x="2442914" y="2545968"/>
                </a:cubicBezTo>
                <a:cubicBezTo>
                  <a:pt x="2442914" y="2318612"/>
                  <a:pt x="2263280" y="2132397"/>
                  <a:pt x="2036032" y="2125901"/>
                </a:cubicBezTo>
                <a:cubicBezTo>
                  <a:pt x="2031703" y="2125901"/>
                  <a:pt x="2029539" y="2125901"/>
                  <a:pt x="2025211" y="2125901"/>
                </a:cubicBezTo>
                <a:lnTo>
                  <a:pt x="2025211" y="2123954"/>
                </a:lnTo>
                <a:lnTo>
                  <a:pt x="2024942" y="2123954"/>
                </a:lnTo>
                <a:cubicBezTo>
                  <a:pt x="2020611" y="2123954"/>
                  <a:pt x="2016281" y="2123954"/>
                  <a:pt x="2011950" y="2123954"/>
                </a:cubicBezTo>
                <a:cubicBezTo>
                  <a:pt x="1914512" y="2121787"/>
                  <a:pt x="1823569" y="2095781"/>
                  <a:pt x="1745619" y="2050270"/>
                </a:cubicBezTo>
                <a:cubicBezTo>
                  <a:pt x="1576726" y="1954913"/>
                  <a:pt x="1459800" y="1772869"/>
                  <a:pt x="1457634" y="1564819"/>
                </a:cubicBezTo>
                <a:cubicBezTo>
                  <a:pt x="1457634" y="1562652"/>
                  <a:pt x="1457634" y="1560485"/>
                  <a:pt x="1457634" y="1558317"/>
                </a:cubicBezTo>
                <a:cubicBezTo>
                  <a:pt x="1457634" y="1246242"/>
                  <a:pt x="1710974" y="992681"/>
                  <a:pt x="2024942" y="992681"/>
                </a:cubicBezTo>
                <a:cubicBezTo>
                  <a:pt x="2234976" y="992681"/>
                  <a:pt x="2419026" y="1107542"/>
                  <a:pt x="2516464" y="1278750"/>
                </a:cubicBezTo>
                <a:cubicBezTo>
                  <a:pt x="2561935" y="1356769"/>
                  <a:pt x="2587919" y="1445623"/>
                  <a:pt x="2590084" y="1540980"/>
                </a:cubicBezTo>
                <a:cubicBezTo>
                  <a:pt x="2590084" y="1547481"/>
                  <a:pt x="2590084" y="1551816"/>
                  <a:pt x="2590084" y="1558317"/>
                </a:cubicBezTo>
                <a:lnTo>
                  <a:pt x="2590084" y="1558797"/>
                </a:lnTo>
                <a:lnTo>
                  <a:pt x="2590175" y="1558797"/>
                </a:lnTo>
                <a:cubicBezTo>
                  <a:pt x="2590175" y="1563131"/>
                  <a:pt x="2590175" y="1565298"/>
                  <a:pt x="2590175" y="1569633"/>
                </a:cubicBezTo>
                <a:cubicBezTo>
                  <a:pt x="2598828" y="1792853"/>
                  <a:pt x="2782686" y="1972730"/>
                  <a:pt x="3007643" y="1972730"/>
                </a:cubicBezTo>
                <a:cubicBezTo>
                  <a:pt x="3236926" y="1972730"/>
                  <a:pt x="3422948" y="1788519"/>
                  <a:pt x="3427274" y="1558797"/>
                </a:cubicBezTo>
                <a:cubicBezTo>
                  <a:pt x="3427274" y="1556630"/>
                  <a:pt x="3427274" y="1554463"/>
                  <a:pt x="3427274" y="1552295"/>
                </a:cubicBezTo>
                <a:cubicBezTo>
                  <a:pt x="3427274" y="1324740"/>
                  <a:pt x="3245578" y="1138362"/>
                  <a:pt x="3020621" y="1131861"/>
                </a:cubicBezTo>
                <a:cubicBezTo>
                  <a:pt x="3016295" y="1131861"/>
                  <a:pt x="3011969" y="1131861"/>
                  <a:pt x="3009806" y="1131861"/>
                </a:cubicBezTo>
                <a:lnTo>
                  <a:pt x="3009806" y="1130097"/>
                </a:lnTo>
                <a:lnTo>
                  <a:pt x="3005140" y="1130097"/>
                </a:lnTo>
                <a:cubicBezTo>
                  <a:pt x="2931608" y="1130097"/>
                  <a:pt x="2860240" y="1112777"/>
                  <a:pt x="2795359" y="1086798"/>
                </a:cubicBezTo>
                <a:cubicBezTo>
                  <a:pt x="2775895" y="1078138"/>
                  <a:pt x="2756431" y="1067314"/>
                  <a:pt x="2739129" y="1058654"/>
                </a:cubicBezTo>
                <a:cubicBezTo>
                  <a:pt x="2736967" y="1058654"/>
                  <a:pt x="2736967" y="1058654"/>
                  <a:pt x="2736967" y="1058654"/>
                </a:cubicBezTo>
                <a:cubicBezTo>
                  <a:pt x="2566115" y="961232"/>
                  <a:pt x="2451492" y="777212"/>
                  <a:pt x="2451492" y="565048"/>
                </a:cubicBezTo>
                <a:cubicBezTo>
                  <a:pt x="2451492" y="292266"/>
                  <a:pt x="2645221" y="64238"/>
                  <a:pt x="2902285" y="11493"/>
                </a:cubicBezTo>
                <a:lnTo>
                  <a:pt x="3009903" y="61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7941" tIns="27940" rIns="472060" bIns="27940" numCol="1" spcCol="127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195575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5" name="iSHEJI-8">
            <a:extLst>
              <a:ext uri="{FF2B5EF4-FFF2-40B4-BE49-F238E27FC236}">
                <a16:creationId xmlns:a16="http://schemas.microsoft.com/office/drawing/2014/main" id="{537AACB8-3E3E-4188-A96E-E97079BFF167}"/>
              </a:ext>
            </a:extLst>
          </p:cNvPr>
          <p:cNvSpPr/>
          <p:nvPr/>
        </p:nvSpPr>
        <p:spPr>
          <a:xfrm flipH="1">
            <a:off x="6286785" y="4525406"/>
            <a:ext cx="920850" cy="9208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7" name="iSHEJI-9">
            <a:extLst>
              <a:ext uri="{FF2B5EF4-FFF2-40B4-BE49-F238E27FC236}">
                <a16:creationId xmlns:a16="http://schemas.microsoft.com/office/drawing/2014/main" id="{78E864C3-0C6E-559B-65E6-A9D8D223278A}"/>
              </a:ext>
            </a:extLst>
          </p:cNvPr>
          <p:cNvSpPr/>
          <p:nvPr/>
        </p:nvSpPr>
        <p:spPr>
          <a:xfrm flipH="1">
            <a:off x="4957927" y="1840252"/>
            <a:ext cx="920850" cy="920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69" name="iSHEJI-10">
            <a:extLst>
              <a:ext uri="{FF2B5EF4-FFF2-40B4-BE49-F238E27FC236}">
                <a16:creationId xmlns:a16="http://schemas.microsoft.com/office/drawing/2014/main" id="{6100E5B1-E04C-9175-55ED-5D63CC88D3FA}"/>
              </a:ext>
            </a:extLst>
          </p:cNvPr>
          <p:cNvSpPr/>
          <p:nvPr/>
        </p:nvSpPr>
        <p:spPr>
          <a:xfrm flipH="1">
            <a:off x="4957927" y="3183239"/>
            <a:ext cx="920850" cy="9208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1" name="iSHEJI-11">
            <a:extLst>
              <a:ext uri="{FF2B5EF4-FFF2-40B4-BE49-F238E27FC236}">
                <a16:creationId xmlns:a16="http://schemas.microsoft.com/office/drawing/2014/main" id="{77B122D1-EA7D-D54F-8EB6-CD714C3F52B8}"/>
              </a:ext>
            </a:extLst>
          </p:cNvPr>
          <p:cNvSpPr/>
          <p:nvPr/>
        </p:nvSpPr>
        <p:spPr>
          <a:xfrm>
            <a:off x="5206772" y="2095923"/>
            <a:ext cx="423160" cy="40950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3" name="iSHEJI-12">
            <a:extLst>
              <a:ext uri="{FF2B5EF4-FFF2-40B4-BE49-F238E27FC236}">
                <a16:creationId xmlns:a16="http://schemas.microsoft.com/office/drawing/2014/main" id="{7FB5C0B0-E485-3E69-ACB0-AFEC9B996DD7}"/>
              </a:ext>
            </a:extLst>
          </p:cNvPr>
          <p:cNvSpPr/>
          <p:nvPr/>
        </p:nvSpPr>
        <p:spPr>
          <a:xfrm>
            <a:off x="6578327" y="3432084"/>
            <a:ext cx="390642" cy="42316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5" name="iSHEJI-13">
            <a:extLst>
              <a:ext uri="{FF2B5EF4-FFF2-40B4-BE49-F238E27FC236}">
                <a16:creationId xmlns:a16="http://schemas.microsoft.com/office/drawing/2014/main" id="{B0264B6F-6E73-EBDC-2689-A249538484A4}"/>
              </a:ext>
            </a:extLst>
          </p:cNvPr>
          <p:cNvSpPr/>
          <p:nvPr/>
        </p:nvSpPr>
        <p:spPr>
          <a:xfrm>
            <a:off x="5206772" y="3451842"/>
            <a:ext cx="423160" cy="383644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7" name="iSHEJI-14">
            <a:extLst>
              <a:ext uri="{FF2B5EF4-FFF2-40B4-BE49-F238E27FC236}">
                <a16:creationId xmlns:a16="http://schemas.microsoft.com/office/drawing/2014/main" id="{C8C67088-0BD2-AD52-10A5-58A66C91BF5B}"/>
              </a:ext>
            </a:extLst>
          </p:cNvPr>
          <p:cNvSpPr/>
          <p:nvPr/>
        </p:nvSpPr>
        <p:spPr>
          <a:xfrm>
            <a:off x="6535630" y="4786412"/>
            <a:ext cx="423160" cy="39883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79" name="iSHEJI-15">
            <a:extLst>
              <a:ext uri="{FF2B5EF4-FFF2-40B4-BE49-F238E27FC236}">
                <a16:creationId xmlns:a16="http://schemas.microsoft.com/office/drawing/2014/main" id="{08D9B489-2979-F6BF-B031-24F1E84F0737}"/>
              </a:ext>
            </a:extLst>
          </p:cNvPr>
          <p:cNvSpPr txBox="1"/>
          <p:nvPr/>
        </p:nvSpPr>
        <p:spPr>
          <a:xfrm>
            <a:off x="467445" y="2405708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内容智能流转</a:t>
            </a:r>
          </a:p>
        </p:txBody>
      </p:sp>
      <p:sp>
        <p:nvSpPr>
          <p:cNvPr id="81" name="iSHEJI-16">
            <a:extLst>
              <a:ext uri="{FF2B5EF4-FFF2-40B4-BE49-F238E27FC236}">
                <a16:creationId xmlns:a16="http://schemas.microsoft.com/office/drawing/2014/main" id="{16B289FD-714A-2C0E-67B8-E7CF210E0DD3}"/>
              </a:ext>
            </a:extLst>
          </p:cNvPr>
          <p:cNvSpPr txBox="1"/>
          <p:nvPr/>
        </p:nvSpPr>
        <p:spPr>
          <a:xfrm>
            <a:off x="654475" y="2641039"/>
            <a:ext cx="196698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83" name="iSHEJI-17">
            <a:extLst>
              <a:ext uri="{FF2B5EF4-FFF2-40B4-BE49-F238E27FC236}">
                <a16:creationId xmlns:a16="http://schemas.microsoft.com/office/drawing/2014/main" id="{8DB4FDE1-D385-A96B-E1F3-1F8AAA2ED2FE}"/>
              </a:ext>
            </a:extLst>
          </p:cNvPr>
          <p:cNvSpPr txBox="1"/>
          <p:nvPr/>
        </p:nvSpPr>
        <p:spPr>
          <a:xfrm>
            <a:off x="2475923" y="3984616"/>
            <a:ext cx="203690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数字资产管理</a:t>
            </a:r>
          </a:p>
        </p:txBody>
      </p:sp>
      <p:sp>
        <p:nvSpPr>
          <p:cNvPr id="85" name="iSHEJI-18">
            <a:extLst>
              <a:ext uri="{FF2B5EF4-FFF2-40B4-BE49-F238E27FC236}">
                <a16:creationId xmlns:a16="http://schemas.microsoft.com/office/drawing/2014/main" id="{34A65C92-14C2-3BEC-D801-C6D91082377D}"/>
              </a:ext>
            </a:extLst>
          </p:cNvPr>
          <p:cNvSpPr txBox="1"/>
          <p:nvPr/>
        </p:nvSpPr>
        <p:spPr>
          <a:xfrm>
            <a:off x="2475923" y="4219947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87" name="iSHEJI-19">
            <a:extLst>
              <a:ext uri="{FF2B5EF4-FFF2-40B4-BE49-F238E27FC236}">
                <a16:creationId xmlns:a16="http://schemas.microsoft.com/office/drawing/2014/main" id="{17B39EBA-BDE6-FFCA-6571-0F6797C57570}"/>
              </a:ext>
            </a:extLst>
          </p:cNvPr>
          <p:cNvSpPr txBox="1"/>
          <p:nvPr/>
        </p:nvSpPr>
        <p:spPr>
          <a:xfrm>
            <a:off x="7801523" y="2947908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品牌塑造传播</a:t>
            </a:r>
          </a:p>
        </p:txBody>
      </p:sp>
      <p:sp>
        <p:nvSpPr>
          <p:cNvPr id="89" name="iSHEJI-20">
            <a:extLst>
              <a:ext uri="{FF2B5EF4-FFF2-40B4-BE49-F238E27FC236}">
                <a16:creationId xmlns:a16="http://schemas.microsoft.com/office/drawing/2014/main" id="{C8D9A11C-24EE-AFB6-AC0B-8AD4B549BC3E}"/>
              </a:ext>
            </a:extLst>
          </p:cNvPr>
          <p:cNvSpPr txBox="1"/>
          <p:nvPr/>
        </p:nvSpPr>
        <p:spPr>
          <a:xfrm>
            <a:off x="7801523" y="3183239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91" name="iSHEJI-21">
            <a:extLst>
              <a:ext uri="{FF2B5EF4-FFF2-40B4-BE49-F238E27FC236}">
                <a16:creationId xmlns:a16="http://schemas.microsoft.com/office/drawing/2014/main" id="{AEDE9CAA-F9FE-89D2-D4EA-4BB2F1C6A09D}"/>
              </a:ext>
            </a:extLst>
          </p:cNvPr>
          <p:cNvSpPr txBox="1"/>
          <p:nvPr/>
        </p:nvSpPr>
        <p:spPr>
          <a:xfrm>
            <a:off x="9570543" y="4526816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全员营销获客</a:t>
            </a:r>
          </a:p>
        </p:txBody>
      </p:sp>
      <p:sp>
        <p:nvSpPr>
          <p:cNvPr id="93" name="iSHEJI-22">
            <a:extLst>
              <a:ext uri="{FF2B5EF4-FFF2-40B4-BE49-F238E27FC236}">
                <a16:creationId xmlns:a16="http://schemas.microsoft.com/office/drawing/2014/main" id="{FB5D3F69-FEF6-3599-481A-6036F7A13E33}"/>
              </a:ext>
            </a:extLst>
          </p:cNvPr>
          <p:cNvSpPr txBox="1"/>
          <p:nvPr/>
        </p:nvSpPr>
        <p:spPr>
          <a:xfrm>
            <a:off x="9570543" y="4762147"/>
            <a:ext cx="197203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</a:t>
            </a:r>
          </a:p>
        </p:txBody>
      </p:sp>
    </p:spTree>
    <p:extLst>
      <p:ext uri="{BB962C8B-B14F-4D97-AF65-F5344CB8AC3E}">
        <p14:creationId xmlns:p14="http://schemas.microsoft.com/office/powerpoint/2010/main" val="1336115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0316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216D"/>
      </a:accent1>
      <a:accent2>
        <a:srgbClr val="9459DA"/>
      </a:accent2>
      <a:accent3>
        <a:srgbClr val="116967"/>
      </a:accent3>
      <a:accent4>
        <a:srgbClr val="FF6864"/>
      </a:accent4>
      <a:accent5>
        <a:srgbClr val="FFC83F"/>
      </a:accent5>
      <a:accent6>
        <a:srgbClr val="B8B8B8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778495"/>
    </a:dk2>
    <a:lt2>
      <a:srgbClr val="F0F0F0"/>
    </a:lt2>
    <a:accent1>
      <a:srgbClr val="2E216D"/>
    </a:accent1>
    <a:accent2>
      <a:srgbClr val="9459DA"/>
    </a:accent2>
    <a:accent3>
      <a:srgbClr val="116967"/>
    </a:accent3>
    <a:accent4>
      <a:srgbClr val="FF6864"/>
    </a:accent4>
    <a:accent5>
      <a:srgbClr val="FFC83F"/>
    </a:accent5>
    <a:accent6>
      <a:srgbClr val="B8B8B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1249</Words>
  <Application>Microsoft Office PowerPoint</Application>
  <PresentationFormat>宽屏</PresentationFormat>
  <Paragraphs>201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2.0 105 Heavy</vt:lpstr>
      <vt:lpstr>阿里巴巴普惠体 2.0 115 Black</vt:lpstr>
      <vt:lpstr>阿里巴巴普惠体 2.0 45 Light</vt:lpstr>
      <vt:lpstr>阿里巴巴普惠体 2.0 55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渐变紫时尚几何风市场推广工作年终总结ppt模板</dc:title>
  <dc:creator>爱设计PPT</dc:creator>
  <cp:keywords>51PPT模板网</cp:keywords>
  <dc:description>www.51pptmoban.com</dc:description>
  <cp:lastModifiedBy>Power user</cp:lastModifiedBy>
  <cp:revision>3</cp:revision>
  <dcterms:created xsi:type="dcterms:W3CDTF">2021-08-04T08:06:46Z</dcterms:created>
  <dcterms:modified xsi:type="dcterms:W3CDTF">2022-12-22T12:30:33Z</dcterms:modified>
</cp:coreProperties>
</file>