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72" r:id="rId4"/>
    <p:sldId id="259" r:id="rId5"/>
    <p:sldId id="260" r:id="rId6"/>
    <p:sldId id="261" r:id="rId7"/>
    <p:sldId id="262" r:id="rId8"/>
    <p:sldId id="263" r:id="rId9"/>
    <p:sldId id="264" r:id="rId10"/>
    <p:sldId id="265" r:id="rId11"/>
    <p:sldId id="266" r:id="rId12"/>
    <p:sldId id="267" r:id="rId13"/>
    <p:sldId id="268" r:id="rId14"/>
    <p:sldId id="269" r:id="rId15"/>
    <p:sldId id="270" r:id="rId16"/>
    <p:sldId id="1126" r:id="rId17"/>
    <p:sldId id="1127"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3997" userDrawn="1">
          <p15:clr>
            <a:srgbClr val="A4A3A4"/>
          </p15:clr>
        </p15:guide>
        <p15:guide id="4" orient="horz" pos="164" userDrawn="1">
          <p15:clr>
            <a:srgbClr val="A4A3A4"/>
          </p15:clr>
        </p15:guide>
        <p15:guide id="5" pos="7469" userDrawn="1">
          <p15:clr>
            <a:srgbClr val="A4A3A4"/>
          </p15:clr>
        </p15:guide>
        <p15:guide id="6" pos="1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637"/>
    <a:srgbClr val="00FFFF"/>
    <a:srgbClr val="F7C637"/>
    <a:srgbClr val="FFFF00"/>
    <a:srgbClr val="63F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63" autoAdjust="0"/>
    <p:restoredTop sz="95100" autoAdjust="0"/>
  </p:normalViewPr>
  <p:slideViewPr>
    <p:cSldViewPr snapToGrid="0" showGuides="1">
      <p:cViewPr varScale="1">
        <p:scale>
          <a:sx n="84" d="100"/>
          <a:sy n="84" d="100"/>
        </p:scale>
        <p:origin x="120" y="162"/>
      </p:cViewPr>
      <p:guideLst>
        <p:guide orient="horz" pos="2137"/>
        <p:guide pos="3840"/>
        <p:guide orient="horz" pos="3997"/>
        <p:guide orient="horz" pos="164"/>
        <p:guide pos="7469"/>
        <p:guide pos="166"/>
      </p:guideLst>
    </p:cSldViewPr>
  </p:slid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ln>
              <a:noFill/>
            </a:ln>
          </c:spPr>
          <c:dPt>
            <c:idx val="0"/>
            <c:bubble3D val="0"/>
            <c:spPr>
              <a:solidFill>
                <a:schemeClr val="accent1"/>
              </a:solidFill>
              <a:ln w="19050">
                <a:noFill/>
              </a:ln>
              <a:effectLst/>
            </c:spPr>
            <c:extLst>
              <c:ext xmlns:c16="http://schemas.microsoft.com/office/drawing/2014/chart" uri="{C3380CC4-5D6E-409C-BE32-E72D297353CC}">
                <c16:uniqueId val="{00000001-521B-412C-8519-AECA2D85666B}"/>
              </c:ext>
            </c:extLst>
          </c:dPt>
          <c:dPt>
            <c:idx val="1"/>
            <c:bubble3D val="0"/>
            <c:spPr>
              <a:solidFill>
                <a:schemeClr val="accent1">
                  <a:lumMod val="75000"/>
                </a:schemeClr>
              </a:solidFill>
              <a:ln w="19050">
                <a:noFill/>
              </a:ln>
              <a:effectLst/>
            </c:spPr>
            <c:extLst>
              <c:ext xmlns:c16="http://schemas.microsoft.com/office/drawing/2014/chart" uri="{C3380CC4-5D6E-409C-BE32-E72D297353CC}">
                <c16:uniqueId val="{00000001-5AA0-4F04-9D91-353F93295FE4}"/>
              </c:ext>
            </c:extLst>
          </c:dPt>
          <c:dPt>
            <c:idx val="2"/>
            <c:bubble3D val="0"/>
            <c:spPr>
              <a:solidFill>
                <a:schemeClr val="accent1">
                  <a:lumMod val="50000"/>
                </a:schemeClr>
              </a:solidFill>
              <a:ln w="19050">
                <a:noFill/>
              </a:ln>
              <a:effectLst/>
            </c:spPr>
            <c:extLst>
              <c:ext xmlns:c16="http://schemas.microsoft.com/office/drawing/2014/chart" uri="{C3380CC4-5D6E-409C-BE32-E72D297353CC}">
                <c16:uniqueId val="{00000002-5AA0-4F04-9D91-353F93295FE4}"/>
              </c:ext>
            </c:extLst>
          </c:dPt>
          <c:val>
            <c:numRef>
              <c:f>Sheet1!$B$2:$B$4</c:f>
              <c:numCache>
                <c:formatCode>0.00%</c:formatCode>
                <c:ptCount val="3"/>
                <c:pt idx="0">
                  <c:v>0.4</c:v>
                </c:pt>
                <c:pt idx="1">
                  <c:v>0.5</c:v>
                </c:pt>
                <c:pt idx="2">
                  <c:v>0.6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第一季度</c:v>
                      </c:pt>
                      <c:pt idx="1">
                        <c:v>第二季度</c:v>
                      </c:pt>
                      <c:pt idx="2">
                        <c:v>第三季度</c:v>
                      </c:pt>
                    </c:strCache>
                  </c:strRef>
                </c15:cat>
              </c15:filteredCategoryTitle>
            </c:ext>
            <c:ext xmlns:c16="http://schemas.microsoft.com/office/drawing/2014/chart" uri="{C3380CC4-5D6E-409C-BE32-E72D297353CC}">
              <c16:uniqueId val="{00000000-5AA0-4F04-9D91-353F93295FE4}"/>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spPr>
            <a:solidFill>
              <a:schemeClr val="accent1"/>
            </a:solidFill>
            <a:ln>
              <a:noFill/>
            </a:ln>
            <a:effectLst/>
          </c:spPr>
          <c:val>
            <c:numRef>
              <c:f>Sheet1!$B$2:$B$6</c:f>
              <c:numCache>
                <c:formatCode>General</c:formatCode>
                <c:ptCount val="5"/>
                <c:pt idx="0">
                  <c:v>1</c:v>
                </c:pt>
                <c:pt idx="1">
                  <c:v>12</c:v>
                </c:pt>
                <c:pt idx="2">
                  <c:v>18</c:v>
                </c:pt>
                <c:pt idx="3">
                  <c:v>30</c:v>
                </c:pt>
                <c:pt idx="4">
                  <c:v>32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目的 1</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 xmlns:c16="http://schemas.microsoft.com/office/drawing/2014/chart" uri="{C3380CC4-5D6E-409C-BE32-E72D297353CC}">
              <c16:uniqueId val="{00000000-0B12-4232-AF2C-99570AD43947}"/>
            </c:ext>
          </c:extLst>
        </c:ser>
        <c:ser>
          <c:idx val="1"/>
          <c:order val="1"/>
          <c:spPr>
            <a:solidFill>
              <a:schemeClr val="accent1">
                <a:lumMod val="75000"/>
              </a:schemeClr>
            </a:solidFill>
            <a:ln>
              <a:solidFill>
                <a:schemeClr val="accent1">
                  <a:lumMod val="75000"/>
                </a:schemeClr>
              </a:solidFill>
            </a:ln>
            <a:effectLst/>
          </c:spPr>
          <c:val>
            <c:numRef>
              <c:f>Sheet1!$C$2:$C$6</c:f>
              <c:numCache>
                <c:formatCode>General</c:formatCode>
                <c:ptCount val="5"/>
                <c:pt idx="0">
                  <c:v>12</c:v>
                </c:pt>
                <c:pt idx="1">
                  <c:v>12</c:v>
                </c:pt>
                <c:pt idx="2">
                  <c:v>12</c:v>
                </c:pt>
                <c:pt idx="3">
                  <c:v>21</c:v>
                </c:pt>
                <c:pt idx="4">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目的 2</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 xmlns:c16="http://schemas.microsoft.com/office/drawing/2014/chart" uri="{C3380CC4-5D6E-409C-BE32-E72D297353CC}">
              <c16:uniqueId val="{00000001-0B12-4232-AF2C-99570AD43947}"/>
            </c:ext>
          </c:extLst>
        </c:ser>
        <c:ser>
          <c:idx val="2"/>
          <c:order val="2"/>
          <c:spPr>
            <a:solidFill>
              <a:schemeClr val="accent1">
                <a:lumMod val="50000"/>
              </a:schemeClr>
            </a:solidFill>
            <a:ln w="25400">
              <a:noFill/>
            </a:ln>
            <a:effectLst/>
          </c:spPr>
          <c:val>
            <c:numRef>
              <c:f>Sheet1!$D$2:$D$6</c:f>
              <c:numCache>
                <c:formatCode>General</c:formatCode>
                <c:ptCount val="5"/>
                <c:pt idx="0">
                  <c:v>3</c:v>
                </c:pt>
                <c:pt idx="1">
                  <c:v>3</c:v>
                </c:pt>
                <c:pt idx="2">
                  <c:v>4</c:v>
                </c:pt>
                <c:pt idx="3">
                  <c:v>8</c:v>
                </c:pt>
                <c:pt idx="4">
                  <c:v>16</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目的 3</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 xmlns:c16="http://schemas.microsoft.com/office/drawing/2014/chart" uri="{C3380CC4-5D6E-409C-BE32-E72D297353CC}">
              <c16:uniqueId val="{00000002-0B12-4232-AF2C-99570AD43947}"/>
            </c:ext>
          </c:extLst>
        </c:ser>
        <c:dLbls>
          <c:showLegendKey val="0"/>
          <c:showVal val="0"/>
          <c:showCatName val="0"/>
          <c:showSerName val="0"/>
          <c:showPercent val="0"/>
          <c:showBubbleSize val="0"/>
        </c:dLbls>
        <c:axId val="860720160"/>
        <c:axId val="860722240"/>
      </c:areaChart>
      <c:catAx>
        <c:axId val="860720160"/>
        <c:scaling>
          <c:orientation val="minMax"/>
        </c:scaling>
        <c:delete val="1"/>
        <c:axPos val="b"/>
        <c:numFmt formatCode="m/d/yyyy" sourceLinked="1"/>
        <c:majorTickMark val="out"/>
        <c:minorTickMark val="none"/>
        <c:tickLblPos val="nextTo"/>
        <c:crossAx val="860722240"/>
        <c:crosses val="autoZero"/>
        <c:auto val="1"/>
        <c:lblAlgn val="ctr"/>
        <c:lblOffset val="100"/>
        <c:noMultiLvlLbl val="1"/>
      </c:catAx>
      <c:valAx>
        <c:axId val="8607222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6072016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val>
            <c:numRef>
              <c:f>Sheet1!$B$2:$B$4</c:f>
              <c:numCache>
                <c:formatCode>General</c:formatCode>
                <c:ptCount val="3"/>
                <c:pt idx="0">
                  <c:v>4.3</c:v>
                </c:pt>
                <c:pt idx="1">
                  <c:v>2.5</c:v>
                </c:pt>
                <c:pt idx="2">
                  <c:v>3.8</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成果 1</c:v>
                      </c:pt>
                      <c:pt idx="1">
                        <c:v>成果 2</c:v>
                      </c:pt>
                      <c:pt idx="2">
                        <c:v>成果 3</c:v>
                      </c:pt>
                    </c:strCache>
                  </c:strRef>
                </c15:cat>
              </c15:filteredCategoryTitle>
            </c:ext>
            <c:ext xmlns:c16="http://schemas.microsoft.com/office/drawing/2014/chart" uri="{C3380CC4-5D6E-409C-BE32-E72D297353CC}">
              <c16:uniqueId val="{00000000-0588-4333-AF67-828849B4D3A1}"/>
            </c:ext>
          </c:extLst>
        </c:ser>
        <c:ser>
          <c:idx val="1"/>
          <c:order val="1"/>
          <c:spPr>
            <a:solidFill>
              <a:schemeClr val="accent1">
                <a:lumMod val="75000"/>
              </a:schemeClr>
            </a:solidFill>
            <a:ln>
              <a:noFill/>
            </a:ln>
            <a:effectLst/>
          </c:spPr>
          <c:invertIfNegative val="0"/>
          <c:val>
            <c:numRef>
              <c:f>Sheet1!$C$2:$C$4</c:f>
              <c:numCache>
                <c:formatCode>General</c:formatCode>
                <c:ptCount val="3"/>
                <c:pt idx="0">
                  <c:v>2.4</c:v>
                </c:pt>
                <c:pt idx="1">
                  <c:v>4.4000000000000004</c:v>
                </c:pt>
                <c:pt idx="2">
                  <c:v>1.8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成果 1</c:v>
                      </c:pt>
                      <c:pt idx="1">
                        <c:v>成果 2</c:v>
                      </c:pt>
                      <c:pt idx="2">
                        <c:v>成果 3</c:v>
                      </c:pt>
                    </c:strCache>
                  </c:strRef>
                </c15:cat>
              </c15:filteredCategoryTitle>
            </c:ext>
            <c:ext xmlns:c16="http://schemas.microsoft.com/office/drawing/2014/chart" uri="{C3380CC4-5D6E-409C-BE32-E72D297353CC}">
              <c16:uniqueId val="{00000001-0588-4333-AF67-828849B4D3A1}"/>
            </c:ext>
          </c:extLst>
        </c:ser>
        <c:ser>
          <c:idx val="2"/>
          <c:order val="2"/>
          <c:spPr>
            <a:solidFill>
              <a:schemeClr val="accent1">
                <a:lumMod val="50000"/>
              </a:schemeClr>
            </a:solidFill>
            <a:ln>
              <a:noFill/>
            </a:ln>
            <a:effectLst/>
          </c:spPr>
          <c:invertIfNegative val="0"/>
          <c:val>
            <c:numRef>
              <c:f>Sheet1!$D$2:$D$4</c:f>
              <c:numCache>
                <c:formatCode>General</c:formatCode>
                <c:ptCount val="3"/>
                <c:pt idx="0">
                  <c:v>2</c:v>
                </c:pt>
                <c:pt idx="1">
                  <c:v>2</c:v>
                </c:pt>
                <c:pt idx="2">
                  <c:v>3</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3"/>
                      <c:pt idx="0">
                        <c:v>成果 1</c:v>
                      </c:pt>
                      <c:pt idx="1">
                        <c:v>成果 2</c:v>
                      </c:pt>
                      <c:pt idx="2">
                        <c:v>成果 3</c:v>
                      </c:pt>
                    </c:strCache>
                  </c:strRef>
                </c15:cat>
              </c15:filteredCategoryTitle>
            </c:ext>
            <c:ext xmlns:c16="http://schemas.microsoft.com/office/drawing/2014/chart" uri="{C3380CC4-5D6E-409C-BE32-E72D297353CC}">
              <c16:uniqueId val="{00000002-0588-4333-AF67-828849B4D3A1}"/>
            </c:ext>
          </c:extLst>
        </c:ser>
        <c:dLbls>
          <c:showLegendKey val="0"/>
          <c:showVal val="0"/>
          <c:showCatName val="0"/>
          <c:showSerName val="0"/>
          <c:showPercent val="0"/>
          <c:showBubbleSize val="0"/>
        </c:dLbls>
        <c:gapWidth val="150"/>
        <c:overlap val="100"/>
        <c:axId val="1004304688"/>
        <c:axId val="1004305520"/>
      </c:barChart>
      <c:catAx>
        <c:axId val="100430468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j-ea"/>
                <a:ea typeface="+mj-ea"/>
                <a:cs typeface="+mn-cs"/>
              </a:defRPr>
            </a:pPr>
            <a:endParaRPr lang="zh-CN"/>
          </a:p>
        </c:txPr>
        <c:crossAx val="1004305520"/>
        <c:crosses val="autoZero"/>
        <c:auto val="1"/>
        <c:lblAlgn val="ctr"/>
        <c:lblOffset val="100"/>
        <c:noMultiLvlLbl val="0"/>
      </c:catAx>
      <c:valAx>
        <c:axId val="1004305520"/>
        <c:scaling>
          <c:orientation val="minMax"/>
          <c:max val="9"/>
          <c:min val="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0043046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74C5B9-A95B-4B0D-936B-8D490FA9A8E9}" type="datetimeFigureOut">
              <a:rPr lang="zh-CN" altLang="en-US" smtClean="0"/>
              <a:t>2022/12/22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B756B0-F326-4289-99FA-6B943EF8511B}" type="slidenum">
              <a:rPr lang="zh-CN" altLang="en-US" smtClean="0"/>
              <a:t>‹#›</a:t>
            </a:fld>
            <a:endParaRPr lang="zh-CN" altLang="en-US"/>
          </a:p>
        </p:txBody>
      </p:sp>
    </p:spTree>
    <p:extLst>
      <p:ext uri="{BB962C8B-B14F-4D97-AF65-F5344CB8AC3E}">
        <p14:creationId xmlns:p14="http://schemas.microsoft.com/office/powerpoint/2010/main" val="1688282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2B756B0-F326-4289-99FA-6B943EF8511B}" type="slidenum">
              <a:rPr lang="zh-CN" altLang="en-US" smtClean="0"/>
              <a:t>15</a:t>
            </a:fld>
            <a:endParaRPr lang="zh-CN" altLang="en-US"/>
          </a:p>
        </p:txBody>
      </p:sp>
    </p:spTree>
    <p:extLst>
      <p:ext uri="{BB962C8B-B14F-4D97-AF65-F5344CB8AC3E}">
        <p14:creationId xmlns:p14="http://schemas.microsoft.com/office/powerpoint/2010/main" val="2380210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solidFill>
          <a:schemeClr val="accent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FAD9F9-43C2-8357-7B74-9AF92279DBC0}"/>
              </a:ext>
            </a:extLst>
          </p:cNvPr>
          <p:cNvSpPr>
            <a:spLocks noGrp="1"/>
          </p:cNvSpPr>
          <p:nvPr>
            <p:ph type="dt" sz="half" idx="10"/>
          </p:nvPr>
        </p:nvSpPr>
        <p:spPr/>
        <p:txBody>
          <a:bodyPr/>
          <a:lstStyle/>
          <a:p>
            <a:fld id="{D3A2707A-8150-4493-B94E-9A38D3B3D5E2}" type="datetimeFigureOut">
              <a:rPr lang="zh-CN" altLang="en-US" smtClean="0"/>
              <a:t>2022/12/22</a:t>
            </a:fld>
            <a:endParaRPr lang="zh-CN" altLang="en-US"/>
          </a:p>
        </p:txBody>
      </p:sp>
      <p:sp>
        <p:nvSpPr>
          <p:cNvPr id="3" name="页脚占位符 2">
            <a:extLst>
              <a:ext uri="{FF2B5EF4-FFF2-40B4-BE49-F238E27FC236}">
                <a16:creationId xmlns:a16="http://schemas.microsoft.com/office/drawing/2014/main" id="{EA0ED281-B654-7565-898D-176B0C78AA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0DB901-D296-D64A-B4AB-4F84F7BFBB80}"/>
              </a:ext>
            </a:extLst>
          </p:cNvPr>
          <p:cNvSpPr>
            <a:spLocks noGrp="1"/>
          </p:cNvSpPr>
          <p:nvPr>
            <p:ph type="sldNum" sz="quarter" idx="12"/>
          </p:nvPr>
        </p:nvSpPr>
        <p:spPr/>
        <p:txBody>
          <a:bodyPr/>
          <a:lstStyle/>
          <a:p>
            <a:fld id="{4F5AA4B4-802D-434C-96E1-DC9E21E23288}" type="slidenum">
              <a:rPr lang="zh-CN" altLang="en-US" smtClean="0"/>
              <a:t>‹#›</a:t>
            </a:fld>
            <a:endParaRPr lang="zh-CN" altLang="en-US"/>
          </a:p>
        </p:txBody>
      </p:sp>
      <p:sp>
        <p:nvSpPr>
          <p:cNvPr id="5" name="矩形 4">
            <a:extLst>
              <a:ext uri="{FF2B5EF4-FFF2-40B4-BE49-F238E27FC236}">
                <a16:creationId xmlns:a16="http://schemas.microsoft.com/office/drawing/2014/main" id="{2E82FEEC-340E-CA73-85B2-AE2380F68492}"/>
              </a:ext>
            </a:extLst>
          </p:cNvPr>
          <p:cNvSpPr/>
          <p:nvPr userDrawn="1"/>
        </p:nvSpPr>
        <p:spPr>
          <a:xfrm>
            <a:off x="0" y="6345239"/>
            <a:ext cx="12192001" cy="512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7FF8A9A8-C5DD-CDD9-3E2D-79F802F91D6A}"/>
              </a:ext>
            </a:extLst>
          </p:cNvPr>
          <p:cNvGrpSpPr/>
          <p:nvPr userDrawn="1"/>
        </p:nvGrpSpPr>
        <p:grpSpPr>
          <a:xfrm>
            <a:off x="152400" y="6450806"/>
            <a:ext cx="11887200" cy="338554"/>
            <a:chOff x="152400" y="6450806"/>
            <a:chExt cx="11887200" cy="338554"/>
          </a:xfrm>
        </p:grpSpPr>
        <p:grpSp>
          <p:nvGrpSpPr>
            <p:cNvPr id="7" name="组合 6">
              <a:extLst>
                <a:ext uri="{FF2B5EF4-FFF2-40B4-BE49-F238E27FC236}">
                  <a16:creationId xmlns:a16="http://schemas.microsoft.com/office/drawing/2014/main" id="{993F8078-47B5-9F17-FCD8-001CBE64410F}"/>
                </a:ext>
              </a:extLst>
            </p:cNvPr>
            <p:cNvGrpSpPr/>
            <p:nvPr/>
          </p:nvGrpSpPr>
          <p:grpSpPr>
            <a:xfrm>
              <a:off x="152400" y="6450806"/>
              <a:ext cx="2114560" cy="338554"/>
              <a:chOff x="304800" y="6450806"/>
              <a:chExt cx="2114560" cy="338554"/>
            </a:xfrm>
          </p:grpSpPr>
          <p:sp>
            <p:nvSpPr>
              <p:cNvPr id="28" name="文本框 27">
                <a:extLst>
                  <a:ext uri="{FF2B5EF4-FFF2-40B4-BE49-F238E27FC236}">
                    <a16:creationId xmlns:a16="http://schemas.microsoft.com/office/drawing/2014/main" id="{3733B273-EB09-E6A2-C867-3407A84712A5}"/>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9" name="椭圆 28">
                <a:extLst>
                  <a:ext uri="{FF2B5EF4-FFF2-40B4-BE49-F238E27FC236}">
                    <a16:creationId xmlns:a16="http://schemas.microsoft.com/office/drawing/2014/main" id="{03F2B897-B795-3EB3-C081-37F1F9196DB8}"/>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A8AF0F5F-00A3-93F3-D388-D2A32B6C3E82}"/>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2D58CFD1-5CB8-261C-304A-BC6C8BD3CF4D}"/>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37FE5BE2-0568-3F9A-713F-388A06507FB8}"/>
                </a:ext>
              </a:extLst>
            </p:cNvPr>
            <p:cNvGrpSpPr/>
            <p:nvPr/>
          </p:nvGrpSpPr>
          <p:grpSpPr>
            <a:xfrm>
              <a:off x="2595560" y="6450806"/>
              <a:ext cx="2114560" cy="338554"/>
              <a:chOff x="304800" y="6450806"/>
              <a:chExt cx="2114560" cy="338554"/>
            </a:xfrm>
          </p:grpSpPr>
          <p:sp>
            <p:nvSpPr>
              <p:cNvPr id="24" name="文本框 23">
                <a:extLst>
                  <a:ext uri="{FF2B5EF4-FFF2-40B4-BE49-F238E27FC236}">
                    <a16:creationId xmlns:a16="http://schemas.microsoft.com/office/drawing/2014/main" id="{1282E877-2D7A-6BE8-EB50-696BCB37C07E}"/>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5" name="椭圆 24">
                <a:extLst>
                  <a:ext uri="{FF2B5EF4-FFF2-40B4-BE49-F238E27FC236}">
                    <a16:creationId xmlns:a16="http://schemas.microsoft.com/office/drawing/2014/main" id="{5D18AB0A-18D3-1F60-3970-24DB6F33BF6F}"/>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99665222-697F-56A0-CEFA-3552433F7F63}"/>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79413E56-5FD3-78FD-79B1-7563AAAAE553}"/>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FA4DFB43-2D25-C3C8-0F57-F0F2AE892FD5}"/>
                </a:ext>
              </a:extLst>
            </p:cNvPr>
            <p:cNvGrpSpPr/>
            <p:nvPr/>
          </p:nvGrpSpPr>
          <p:grpSpPr>
            <a:xfrm>
              <a:off x="5038720" y="6450806"/>
              <a:ext cx="2114560" cy="338554"/>
              <a:chOff x="304800" y="6450806"/>
              <a:chExt cx="2114560" cy="338554"/>
            </a:xfrm>
          </p:grpSpPr>
          <p:sp>
            <p:nvSpPr>
              <p:cNvPr id="20" name="文本框 19">
                <a:extLst>
                  <a:ext uri="{FF2B5EF4-FFF2-40B4-BE49-F238E27FC236}">
                    <a16:creationId xmlns:a16="http://schemas.microsoft.com/office/drawing/2014/main" id="{941CD41C-B89F-6A72-4C85-E4BFBF375D98}"/>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1" name="椭圆 20">
                <a:extLst>
                  <a:ext uri="{FF2B5EF4-FFF2-40B4-BE49-F238E27FC236}">
                    <a16:creationId xmlns:a16="http://schemas.microsoft.com/office/drawing/2014/main" id="{8D8FF8BA-9B4D-07D7-BCC9-12F8571BAA44}"/>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AAAC6E15-5D50-27AF-AEAB-E763F2DACD78}"/>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6A55E72C-9C7A-9AF1-745E-C444EC9563A8}"/>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9B73B536-760B-824A-F2AD-32471D0546D5}"/>
                </a:ext>
              </a:extLst>
            </p:cNvPr>
            <p:cNvGrpSpPr/>
            <p:nvPr/>
          </p:nvGrpSpPr>
          <p:grpSpPr>
            <a:xfrm>
              <a:off x="7481880" y="6450806"/>
              <a:ext cx="2114560" cy="338554"/>
              <a:chOff x="304800" y="6450806"/>
              <a:chExt cx="2114560" cy="338554"/>
            </a:xfrm>
          </p:grpSpPr>
          <p:sp>
            <p:nvSpPr>
              <p:cNvPr id="16" name="文本框 15">
                <a:extLst>
                  <a:ext uri="{FF2B5EF4-FFF2-40B4-BE49-F238E27FC236}">
                    <a16:creationId xmlns:a16="http://schemas.microsoft.com/office/drawing/2014/main" id="{363366B0-0384-1960-C205-178B798DD81E}"/>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7" name="椭圆 16">
                <a:extLst>
                  <a:ext uri="{FF2B5EF4-FFF2-40B4-BE49-F238E27FC236}">
                    <a16:creationId xmlns:a16="http://schemas.microsoft.com/office/drawing/2014/main" id="{C39F8171-D313-B734-F8E2-6AF205CB2E02}"/>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EAF780B8-72CB-AEDB-1839-F6A19260C96A}"/>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1E74365D-6680-EA51-EF61-6EBD90106AFD}"/>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D7F5F0B5-B5D0-BD48-9462-B5946C0C351D}"/>
                </a:ext>
              </a:extLst>
            </p:cNvPr>
            <p:cNvGrpSpPr/>
            <p:nvPr/>
          </p:nvGrpSpPr>
          <p:grpSpPr>
            <a:xfrm>
              <a:off x="9925040" y="6450806"/>
              <a:ext cx="2114560" cy="338554"/>
              <a:chOff x="304800" y="6450806"/>
              <a:chExt cx="2114560" cy="338554"/>
            </a:xfrm>
          </p:grpSpPr>
          <p:sp>
            <p:nvSpPr>
              <p:cNvPr id="12" name="文本框 11">
                <a:extLst>
                  <a:ext uri="{FF2B5EF4-FFF2-40B4-BE49-F238E27FC236}">
                    <a16:creationId xmlns:a16="http://schemas.microsoft.com/office/drawing/2014/main" id="{807C15F8-82CA-04FA-97EB-4B7D314CADBD}"/>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3" name="椭圆 12">
                <a:extLst>
                  <a:ext uri="{FF2B5EF4-FFF2-40B4-BE49-F238E27FC236}">
                    <a16:creationId xmlns:a16="http://schemas.microsoft.com/office/drawing/2014/main" id="{1DE08186-10AB-9024-7E9B-8B19005FB8F8}"/>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4355FE0-3951-8815-A255-5CE66E87E8D1}"/>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098F5BCA-D520-2100-F3B4-FCC70224A374}"/>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圆角 31">
            <a:extLst>
              <a:ext uri="{FF2B5EF4-FFF2-40B4-BE49-F238E27FC236}">
                <a16:creationId xmlns:a16="http://schemas.microsoft.com/office/drawing/2014/main" id="{7CEB6580-3DD0-B03D-CE76-B04A09FE79CA}"/>
              </a:ext>
            </a:extLst>
          </p:cNvPr>
          <p:cNvSpPr/>
          <p:nvPr userDrawn="1"/>
        </p:nvSpPr>
        <p:spPr>
          <a:xfrm>
            <a:off x="278481" y="242555"/>
            <a:ext cx="11582400" cy="6090867"/>
          </a:xfrm>
          <a:prstGeom prst="roundRect">
            <a:avLst>
              <a:gd name="adj" fmla="val 311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a:extLst>
              <a:ext uri="{FF2B5EF4-FFF2-40B4-BE49-F238E27FC236}">
                <a16:creationId xmlns:a16="http://schemas.microsoft.com/office/drawing/2014/main" id="{B266EBA2-AD93-03D4-4AC2-60803A228293}"/>
              </a:ext>
            </a:extLst>
          </p:cNvPr>
          <p:cNvSpPr/>
          <p:nvPr userDrawn="1"/>
        </p:nvSpPr>
        <p:spPr>
          <a:xfrm>
            <a:off x="-23132" y="4525611"/>
            <a:ext cx="1998134" cy="199813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FBFCF048-2EAD-FD09-2958-4300316F0DE4}"/>
              </a:ext>
            </a:extLst>
          </p:cNvPr>
          <p:cNvSpPr/>
          <p:nvPr userDrawn="1"/>
        </p:nvSpPr>
        <p:spPr>
          <a:xfrm>
            <a:off x="128452" y="4453164"/>
            <a:ext cx="1998134" cy="1998134"/>
          </a:xfrm>
          <a:prstGeom prst="ellipse">
            <a:avLst/>
          </a:prstGeom>
          <a:noFill/>
          <a:ln w="19050">
            <a:solidFill>
              <a:srgbClr val="63F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27683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bg>
      <p:bgPr>
        <a:solidFill>
          <a:schemeClr val="accent1"/>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FAD9F9-43C2-8357-7B74-9AF92279DBC0}"/>
              </a:ext>
            </a:extLst>
          </p:cNvPr>
          <p:cNvSpPr>
            <a:spLocks noGrp="1"/>
          </p:cNvSpPr>
          <p:nvPr>
            <p:ph type="dt" sz="half" idx="10"/>
          </p:nvPr>
        </p:nvSpPr>
        <p:spPr/>
        <p:txBody>
          <a:bodyPr/>
          <a:lstStyle/>
          <a:p>
            <a:fld id="{D3A2707A-8150-4493-B94E-9A38D3B3D5E2}" type="datetimeFigureOut">
              <a:rPr lang="zh-CN" altLang="en-US" smtClean="0"/>
              <a:t>2022/12/22</a:t>
            </a:fld>
            <a:endParaRPr lang="zh-CN" altLang="en-US"/>
          </a:p>
        </p:txBody>
      </p:sp>
      <p:sp>
        <p:nvSpPr>
          <p:cNvPr id="3" name="页脚占位符 2">
            <a:extLst>
              <a:ext uri="{FF2B5EF4-FFF2-40B4-BE49-F238E27FC236}">
                <a16:creationId xmlns:a16="http://schemas.microsoft.com/office/drawing/2014/main" id="{EA0ED281-B654-7565-898D-176B0C78AA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0DB901-D296-D64A-B4AB-4F84F7BFBB80}"/>
              </a:ext>
            </a:extLst>
          </p:cNvPr>
          <p:cNvSpPr>
            <a:spLocks noGrp="1"/>
          </p:cNvSpPr>
          <p:nvPr>
            <p:ph type="sldNum" sz="quarter" idx="12"/>
          </p:nvPr>
        </p:nvSpPr>
        <p:spPr/>
        <p:txBody>
          <a:bodyPr/>
          <a:lstStyle/>
          <a:p>
            <a:fld id="{4F5AA4B4-802D-434C-96E1-DC9E21E23288}" type="slidenum">
              <a:rPr lang="zh-CN" altLang="en-US" smtClean="0"/>
              <a:t>‹#›</a:t>
            </a:fld>
            <a:endParaRPr lang="zh-CN" altLang="en-US"/>
          </a:p>
        </p:txBody>
      </p:sp>
      <p:sp>
        <p:nvSpPr>
          <p:cNvPr id="5" name="矩形 4">
            <a:extLst>
              <a:ext uri="{FF2B5EF4-FFF2-40B4-BE49-F238E27FC236}">
                <a16:creationId xmlns:a16="http://schemas.microsoft.com/office/drawing/2014/main" id="{9FEC0ED5-820A-B2CB-F31F-5F94D764927C}"/>
              </a:ext>
            </a:extLst>
          </p:cNvPr>
          <p:cNvSpPr/>
          <p:nvPr userDrawn="1"/>
        </p:nvSpPr>
        <p:spPr>
          <a:xfrm>
            <a:off x="0" y="6345239"/>
            <a:ext cx="12192001" cy="512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A88423F4-C8BA-099F-0AAF-4CFB30EF0AD8}"/>
              </a:ext>
            </a:extLst>
          </p:cNvPr>
          <p:cNvGrpSpPr/>
          <p:nvPr userDrawn="1"/>
        </p:nvGrpSpPr>
        <p:grpSpPr>
          <a:xfrm>
            <a:off x="152400" y="6450806"/>
            <a:ext cx="11887200" cy="338554"/>
            <a:chOff x="152400" y="6450806"/>
            <a:chExt cx="11887200" cy="338554"/>
          </a:xfrm>
        </p:grpSpPr>
        <p:grpSp>
          <p:nvGrpSpPr>
            <p:cNvPr id="7" name="组合 6">
              <a:extLst>
                <a:ext uri="{FF2B5EF4-FFF2-40B4-BE49-F238E27FC236}">
                  <a16:creationId xmlns:a16="http://schemas.microsoft.com/office/drawing/2014/main" id="{695FC34B-8C78-C363-8F82-E94B6F5BDD2D}"/>
                </a:ext>
              </a:extLst>
            </p:cNvPr>
            <p:cNvGrpSpPr/>
            <p:nvPr/>
          </p:nvGrpSpPr>
          <p:grpSpPr>
            <a:xfrm>
              <a:off x="152400" y="6450806"/>
              <a:ext cx="2114560" cy="338554"/>
              <a:chOff x="304800" y="6450806"/>
              <a:chExt cx="2114560" cy="338554"/>
            </a:xfrm>
          </p:grpSpPr>
          <p:sp>
            <p:nvSpPr>
              <p:cNvPr id="28" name="文本框 27">
                <a:extLst>
                  <a:ext uri="{FF2B5EF4-FFF2-40B4-BE49-F238E27FC236}">
                    <a16:creationId xmlns:a16="http://schemas.microsoft.com/office/drawing/2014/main" id="{B9BF9AF3-ADA7-32FA-BC40-676208FF1FF4}"/>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9" name="椭圆 28">
                <a:extLst>
                  <a:ext uri="{FF2B5EF4-FFF2-40B4-BE49-F238E27FC236}">
                    <a16:creationId xmlns:a16="http://schemas.microsoft.com/office/drawing/2014/main" id="{DB786F69-F977-6645-90A2-E992105F7B06}"/>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5BF4FFD9-FA82-EC12-81F2-BAF2F368E484}"/>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C9865F71-F66A-BF56-27D2-7B09E149DA46}"/>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7259DBC7-CD4A-9F1D-8C77-550656A9BB8F}"/>
                </a:ext>
              </a:extLst>
            </p:cNvPr>
            <p:cNvGrpSpPr/>
            <p:nvPr/>
          </p:nvGrpSpPr>
          <p:grpSpPr>
            <a:xfrm>
              <a:off x="2595560" y="6450806"/>
              <a:ext cx="2114560" cy="338554"/>
              <a:chOff x="304800" y="6450806"/>
              <a:chExt cx="2114560" cy="338554"/>
            </a:xfrm>
          </p:grpSpPr>
          <p:sp>
            <p:nvSpPr>
              <p:cNvPr id="24" name="文本框 23">
                <a:extLst>
                  <a:ext uri="{FF2B5EF4-FFF2-40B4-BE49-F238E27FC236}">
                    <a16:creationId xmlns:a16="http://schemas.microsoft.com/office/drawing/2014/main" id="{A8C0BED0-9380-E985-281B-4789A07D1B42}"/>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5" name="椭圆 24">
                <a:extLst>
                  <a:ext uri="{FF2B5EF4-FFF2-40B4-BE49-F238E27FC236}">
                    <a16:creationId xmlns:a16="http://schemas.microsoft.com/office/drawing/2014/main" id="{EE9AFE1F-61D6-9CBD-B67C-150902A6A76F}"/>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488954DA-58D3-4A54-FD21-A041C8F12405}"/>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C2665C7B-5CEE-3EAE-0388-12D09EB397EB}"/>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65DBB7E0-3C90-BB10-1CD7-A9E713B6D5B6}"/>
                </a:ext>
              </a:extLst>
            </p:cNvPr>
            <p:cNvGrpSpPr/>
            <p:nvPr/>
          </p:nvGrpSpPr>
          <p:grpSpPr>
            <a:xfrm>
              <a:off x="5038720" y="6450806"/>
              <a:ext cx="2114560" cy="338554"/>
              <a:chOff x="304800" y="6450806"/>
              <a:chExt cx="2114560" cy="338554"/>
            </a:xfrm>
          </p:grpSpPr>
          <p:sp>
            <p:nvSpPr>
              <p:cNvPr id="20" name="文本框 19">
                <a:extLst>
                  <a:ext uri="{FF2B5EF4-FFF2-40B4-BE49-F238E27FC236}">
                    <a16:creationId xmlns:a16="http://schemas.microsoft.com/office/drawing/2014/main" id="{973ED44F-1EBE-6286-A48A-02238A53429F}"/>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1" name="椭圆 20">
                <a:extLst>
                  <a:ext uri="{FF2B5EF4-FFF2-40B4-BE49-F238E27FC236}">
                    <a16:creationId xmlns:a16="http://schemas.microsoft.com/office/drawing/2014/main" id="{F13FA0B9-D5C1-7E9B-8133-1D479787C67D}"/>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765840D-5A4E-4365-A828-B930690BB4C7}"/>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49CD9D28-32CB-B0A5-2E10-3B9F87874132}"/>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F0F1FE96-4CB6-3511-6BC3-183CD8E02F9E}"/>
                </a:ext>
              </a:extLst>
            </p:cNvPr>
            <p:cNvGrpSpPr/>
            <p:nvPr/>
          </p:nvGrpSpPr>
          <p:grpSpPr>
            <a:xfrm>
              <a:off x="7481880" y="6450806"/>
              <a:ext cx="2114560" cy="338554"/>
              <a:chOff x="304800" y="6450806"/>
              <a:chExt cx="2114560" cy="338554"/>
            </a:xfrm>
          </p:grpSpPr>
          <p:sp>
            <p:nvSpPr>
              <p:cNvPr id="16" name="文本框 15">
                <a:extLst>
                  <a:ext uri="{FF2B5EF4-FFF2-40B4-BE49-F238E27FC236}">
                    <a16:creationId xmlns:a16="http://schemas.microsoft.com/office/drawing/2014/main" id="{897D0E86-05DA-A704-7BEC-6B170A345E31}"/>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7" name="椭圆 16">
                <a:extLst>
                  <a:ext uri="{FF2B5EF4-FFF2-40B4-BE49-F238E27FC236}">
                    <a16:creationId xmlns:a16="http://schemas.microsoft.com/office/drawing/2014/main" id="{704F4812-FB84-5D18-3C08-D47113EA751E}"/>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C85CCD50-779D-8B3A-FCCF-1C65D1D87635}"/>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C83321CA-C3E8-9A26-5190-AB8D1296AD37}"/>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DE550BAE-6764-5526-C53F-A0B7BB1FFC85}"/>
                </a:ext>
              </a:extLst>
            </p:cNvPr>
            <p:cNvGrpSpPr/>
            <p:nvPr/>
          </p:nvGrpSpPr>
          <p:grpSpPr>
            <a:xfrm>
              <a:off x="9925040" y="6450806"/>
              <a:ext cx="2114560" cy="338554"/>
              <a:chOff x="304800" y="6450806"/>
              <a:chExt cx="2114560" cy="338554"/>
            </a:xfrm>
          </p:grpSpPr>
          <p:sp>
            <p:nvSpPr>
              <p:cNvPr id="12" name="文本框 11">
                <a:extLst>
                  <a:ext uri="{FF2B5EF4-FFF2-40B4-BE49-F238E27FC236}">
                    <a16:creationId xmlns:a16="http://schemas.microsoft.com/office/drawing/2014/main" id="{0951E5AD-4278-B98D-8C1E-B053DAB6DF93}"/>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3" name="椭圆 12">
                <a:extLst>
                  <a:ext uri="{FF2B5EF4-FFF2-40B4-BE49-F238E27FC236}">
                    <a16:creationId xmlns:a16="http://schemas.microsoft.com/office/drawing/2014/main" id="{42FC5E6B-0C26-9FC2-59D4-1D9612979CA7}"/>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9698B5C1-101D-BD2F-1735-5F48904CBCE4}"/>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AACF3B49-EC7F-0C6F-3308-CDD5C63CA564}"/>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圆顶角 31">
            <a:extLst>
              <a:ext uri="{FF2B5EF4-FFF2-40B4-BE49-F238E27FC236}">
                <a16:creationId xmlns:a16="http://schemas.microsoft.com/office/drawing/2014/main" id="{F3E82CBF-E0ED-EB86-7A75-E1D3E1AD6A97}"/>
              </a:ext>
            </a:extLst>
          </p:cNvPr>
          <p:cNvSpPr/>
          <p:nvPr userDrawn="1"/>
        </p:nvSpPr>
        <p:spPr>
          <a:xfrm rot="16200000">
            <a:off x="137322" y="386551"/>
            <a:ext cx="6084886" cy="5832477"/>
          </a:xfrm>
          <a:prstGeom prst="round2SameRect">
            <a:avLst>
              <a:gd name="adj1" fmla="val 4785"/>
              <a:gd name="adj2" fmla="val 0"/>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顶角 32">
            <a:extLst>
              <a:ext uri="{FF2B5EF4-FFF2-40B4-BE49-F238E27FC236}">
                <a16:creationId xmlns:a16="http://schemas.microsoft.com/office/drawing/2014/main" id="{18A9F9AA-1669-FD03-05E2-C307FF5021BC}"/>
              </a:ext>
            </a:extLst>
          </p:cNvPr>
          <p:cNvSpPr/>
          <p:nvPr userDrawn="1"/>
        </p:nvSpPr>
        <p:spPr>
          <a:xfrm rot="5400000" flipH="1">
            <a:off x="5934075" y="422274"/>
            <a:ext cx="6084886" cy="5761039"/>
          </a:xfrm>
          <a:prstGeom prst="round2SameRect">
            <a:avLst>
              <a:gd name="adj1" fmla="val 4785"/>
              <a:gd name="adj2" fmla="val 0"/>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4" name="组合 33">
            <a:extLst>
              <a:ext uri="{FF2B5EF4-FFF2-40B4-BE49-F238E27FC236}">
                <a16:creationId xmlns:a16="http://schemas.microsoft.com/office/drawing/2014/main" id="{A20CE58D-57A8-D7C4-FE3D-34D7B997142F}"/>
              </a:ext>
            </a:extLst>
          </p:cNvPr>
          <p:cNvGrpSpPr/>
          <p:nvPr userDrawn="1"/>
        </p:nvGrpSpPr>
        <p:grpSpPr>
          <a:xfrm>
            <a:off x="568584" y="512764"/>
            <a:ext cx="1018497" cy="857067"/>
            <a:chOff x="2128964" y="-910112"/>
            <a:chExt cx="1018497" cy="857067"/>
          </a:xfrm>
        </p:grpSpPr>
        <p:cxnSp>
          <p:nvCxnSpPr>
            <p:cNvPr id="35" name="直接连接符 34">
              <a:extLst>
                <a:ext uri="{FF2B5EF4-FFF2-40B4-BE49-F238E27FC236}">
                  <a16:creationId xmlns:a16="http://schemas.microsoft.com/office/drawing/2014/main" id="{47DBC5D3-DEAF-A284-D5BB-379675B89A0A}"/>
                </a:ext>
              </a:extLst>
            </p:cNvPr>
            <p:cNvCxnSpPr>
              <a:cxnSpLocks/>
            </p:cNvCxnSpPr>
            <p:nvPr/>
          </p:nvCxnSpPr>
          <p:spPr>
            <a:xfrm>
              <a:off x="2128964" y="-332386"/>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A59E9193-335B-B6D8-8E02-C2FFE4BCF34A}"/>
                </a:ext>
              </a:extLst>
            </p:cNvPr>
            <p:cNvCxnSpPr>
              <a:cxnSpLocks/>
            </p:cNvCxnSpPr>
            <p:nvPr/>
          </p:nvCxnSpPr>
          <p:spPr>
            <a:xfrm>
              <a:off x="2290394" y="-630770"/>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14EFE5D-FFD7-621A-B5D4-A3F2A4D74732}"/>
                </a:ext>
              </a:extLst>
            </p:cNvPr>
            <p:cNvCxnSpPr>
              <a:cxnSpLocks/>
            </p:cNvCxnSpPr>
            <p:nvPr/>
          </p:nvCxnSpPr>
          <p:spPr>
            <a:xfrm rot="7200000">
              <a:off x="2056347" y="-481578"/>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C715BC61-F033-3506-1280-520810C5488C}"/>
                </a:ext>
              </a:extLst>
            </p:cNvPr>
            <p:cNvCxnSpPr>
              <a:cxnSpLocks/>
            </p:cNvCxnSpPr>
            <p:nvPr/>
          </p:nvCxnSpPr>
          <p:spPr>
            <a:xfrm rot="7200000">
              <a:off x="2388102" y="-481578"/>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grpSp>
      <p:sp>
        <p:nvSpPr>
          <p:cNvPr id="39" name="文本框 38">
            <a:extLst>
              <a:ext uri="{FF2B5EF4-FFF2-40B4-BE49-F238E27FC236}">
                <a16:creationId xmlns:a16="http://schemas.microsoft.com/office/drawing/2014/main" id="{BC6871DB-9A24-CF64-BFA1-0DFD28F9D9BA}"/>
              </a:ext>
            </a:extLst>
          </p:cNvPr>
          <p:cNvSpPr txBox="1"/>
          <p:nvPr userDrawn="1"/>
        </p:nvSpPr>
        <p:spPr>
          <a:xfrm>
            <a:off x="1158547" y="3429000"/>
            <a:ext cx="2031325" cy="1200329"/>
          </a:xfrm>
          <a:prstGeom prst="rect">
            <a:avLst/>
          </a:prstGeom>
          <a:noFill/>
        </p:spPr>
        <p:txBody>
          <a:bodyPr wrap="none" rtlCol="0">
            <a:spAutoFit/>
          </a:bodyPr>
          <a:lstStyle/>
          <a:p>
            <a:r>
              <a:rPr lang="zh-CN" altLang="en-US" sz="7200" dirty="0">
                <a:solidFill>
                  <a:schemeClr val="bg1"/>
                </a:solidFill>
                <a:latin typeface="+mj-ea"/>
                <a:ea typeface="+mj-ea"/>
              </a:rPr>
              <a:t>目录</a:t>
            </a:r>
          </a:p>
        </p:txBody>
      </p:sp>
      <p:sp>
        <p:nvSpPr>
          <p:cNvPr id="40" name="文本框 39">
            <a:extLst>
              <a:ext uri="{FF2B5EF4-FFF2-40B4-BE49-F238E27FC236}">
                <a16:creationId xmlns:a16="http://schemas.microsoft.com/office/drawing/2014/main" id="{75D58168-E04D-864B-45C5-187B00499E16}"/>
              </a:ext>
            </a:extLst>
          </p:cNvPr>
          <p:cNvSpPr txBox="1"/>
          <p:nvPr userDrawn="1"/>
        </p:nvSpPr>
        <p:spPr>
          <a:xfrm>
            <a:off x="1158547" y="4656285"/>
            <a:ext cx="4293355" cy="1200329"/>
          </a:xfrm>
          <a:prstGeom prst="rect">
            <a:avLst/>
          </a:prstGeom>
          <a:noFill/>
        </p:spPr>
        <p:txBody>
          <a:bodyPr wrap="none" rtlCol="0">
            <a:spAutoFit/>
          </a:bodyPr>
          <a:lstStyle/>
          <a:p>
            <a:r>
              <a:rPr lang="en-US" altLang="zh-CN" sz="7200" dirty="0">
                <a:solidFill>
                  <a:schemeClr val="accent1"/>
                </a:solidFill>
                <a:latin typeface="+mj-lt"/>
              </a:rPr>
              <a:t>Contents</a:t>
            </a:r>
            <a:endParaRPr lang="zh-CN" altLang="en-US" sz="7200" dirty="0">
              <a:solidFill>
                <a:schemeClr val="accent1"/>
              </a:solidFill>
              <a:latin typeface="+mj-lt"/>
            </a:endParaRPr>
          </a:p>
        </p:txBody>
      </p:sp>
      <p:sp>
        <p:nvSpPr>
          <p:cNvPr id="41" name="矩形 40">
            <a:extLst>
              <a:ext uri="{FF2B5EF4-FFF2-40B4-BE49-F238E27FC236}">
                <a16:creationId xmlns:a16="http://schemas.microsoft.com/office/drawing/2014/main" id="{0E8807C6-3A5E-ABF5-A148-1D7AEB9D5C36}"/>
              </a:ext>
            </a:extLst>
          </p:cNvPr>
          <p:cNvSpPr/>
          <p:nvPr userDrawn="1"/>
        </p:nvSpPr>
        <p:spPr>
          <a:xfrm>
            <a:off x="6095998" y="913478"/>
            <a:ext cx="5761040" cy="10822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B042B694-B512-860E-5EAC-4E7AC0D1370B}"/>
              </a:ext>
            </a:extLst>
          </p:cNvPr>
          <p:cNvSpPr/>
          <p:nvPr userDrawn="1"/>
        </p:nvSpPr>
        <p:spPr>
          <a:xfrm>
            <a:off x="6095998" y="2229748"/>
            <a:ext cx="5761040" cy="10822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a:extLst>
              <a:ext uri="{FF2B5EF4-FFF2-40B4-BE49-F238E27FC236}">
                <a16:creationId xmlns:a16="http://schemas.microsoft.com/office/drawing/2014/main" id="{0C1A322A-7551-CBFE-517A-DEBF246ABFD6}"/>
              </a:ext>
            </a:extLst>
          </p:cNvPr>
          <p:cNvSpPr/>
          <p:nvPr userDrawn="1"/>
        </p:nvSpPr>
        <p:spPr>
          <a:xfrm>
            <a:off x="6095998" y="3546018"/>
            <a:ext cx="5761040" cy="10822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id="{02A38505-9D87-5A40-EC6C-B690E7DA03A5}"/>
              </a:ext>
            </a:extLst>
          </p:cNvPr>
          <p:cNvSpPr/>
          <p:nvPr userDrawn="1"/>
        </p:nvSpPr>
        <p:spPr>
          <a:xfrm>
            <a:off x="6095998" y="4862288"/>
            <a:ext cx="5761040" cy="10822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27678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渡">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FAD9F9-43C2-8357-7B74-9AF92279DBC0}"/>
              </a:ext>
            </a:extLst>
          </p:cNvPr>
          <p:cNvSpPr>
            <a:spLocks noGrp="1"/>
          </p:cNvSpPr>
          <p:nvPr>
            <p:ph type="dt" sz="half" idx="10"/>
          </p:nvPr>
        </p:nvSpPr>
        <p:spPr/>
        <p:txBody>
          <a:bodyPr/>
          <a:lstStyle/>
          <a:p>
            <a:fld id="{D3A2707A-8150-4493-B94E-9A38D3B3D5E2}" type="datetimeFigureOut">
              <a:rPr lang="zh-CN" altLang="en-US" smtClean="0"/>
              <a:t>2022/12/22</a:t>
            </a:fld>
            <a:endParaRPr lang="zh-CN" altLang="en-US"/>
          </a:p>
        </p:txBody>
      </p:sp>
      <p:sp>
        <p:nvSpPr>
          <p:cNvPr id="3" name="页脚占位符 2">
            <a:extLst>
              <a:ext uri="{FF2B5EF4-FFF2-40B4-BE49-F238E27FC236}">
                <a16:creationId xmlns:a16="http://schemas.microsoft.com/office/drawing/2014/main" id="{EA0ED281-B654-7565-898D-176B0C78AA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0DB901-D296-D64A-B4AB-4F84F7BFBB80}"/>
              </a:ext>
            </a:extLst>
          </p:cNvPr>
          <p:cNvSpPr>
            <a:spLocks noGrp="1"/>
          </p:cNvSpPr>
          <p:nvPr>
            <p:ph type="sldNum" sz="quarter" idx="12"/>
          </p:nvPr>
        </p:nvSpPr>
        <p:spPr/>
        <p:txBody>
          <a:bodyPr/>
          <a:lstStyle/>
          <a:p>
            <a:fld id="{4F5AA4B4-802D-434C-96E1-DC9E21E23288}" type="slidenum">
              <a:rPr lang="zh-CN" altLang="en-US" smtClean="0"/>
              <a:t>‹#›</a:t>
            </a:fld>
            <a:endParaRPr lang="zh-CN" altLang="en-US"/>
          </a:p>
        </p:txBody>
      </p:sp>
      <p:sp>
        <p:nvSpPr>
          <p:cNvPr id="5" name="矩形 4">
            <a:extLst>
              <a:ext uri="{FF2B5EF4-FFF2-40B4-BE49-F238E27FC236}">
                <a16:creationId xmlns:a16="http://schemas.microsoft.com/office/drawing/2014/main" id="{3FF9EC5E-1672-05EC-8143-B605EB4E22A4}"/>
              </a:ext>
            </a:extLst>
          </p:cNvPr>
          <p:cNvSpPr/>
          <p:nvPr userDrawn="1"/>
        </p:nvSpPr>
        <p:spPr>
          <a:xfrm>
            <a:off x="0" y="6345239"/>
            <a:ext cx="12192001" cy="512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352C000E-48EE-0CBD-08FF-3E7C78F1E779}"/>
              </a:ext>
            </a:extLst>
          </p:cNvPr>
          <p:cNvGrpSpPr/>
          <p:nvPr userDrawn="1"/>
        </p:nvGrpSpPr>
        <p:grpSpPr>
          <a:xfrm>
            <a:off x="152400" y="6450806"/>
            <a:ext cx="11887200" cy="338554"/>
            <a:chOff x="152400" y="6450806"/>
            <a:chExt cx="11887200" cy="338554"/>
          </a:xfrm>
        </p:grpSpPr>
        <p:grpSp>
          <p:nvGrpSpPr>
            <p:cNvPr id="7" name="组合 6">
              <a:extLst>
                <a:ext uri="{FF2B5EF4-FFF2-40B4-BE49-F238E27FC236}">
                  <a16:creationId xmlns:a16="http://schemas.microsoft.com/office/drawing/2014/main" id="{82F875CC-E533-CD3B-8E04-B8072794CF89}"/>
                </a:ext>
              </a:extLst>
            </p:cNvPr>
            <p:cNvGrpSpPr/>
            <p:nvPr/>
          </p:nvGrpSpPr>
          <p:grpSpPr>
            <a:xfrm>
              <a:off x="152400" y="6450806"/>
              <a:ext cx="2114560" cy="338554"/>
              <a:chOff x="304800" y="6450806"/>
              <a:chExt cx="2114560" cy="338554"/>
            </a:xfrm>
          </p:grpSpPr>
          <p:sp>
            <p:nvSpPr>
              <p:cNvPr id="28" name="文本框 27">
                <a:extLst>
                  <a:ext uri="{FF2B5EF4-FFF2-40B4-BE49-F238E27FC236}">
                    <a16:creationId xmlns:a16="http://schemas.microsoft.com/office/drawing/2014/main" id="{74180CAA-91F7-E279-DBAD-9ABDF254E42E}"/>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9" name="椭圆 28">
                <a:extLst>
                  <a:ext uri="{FF2B5EF4-FFF2-40B4-BE49-F238E27FC236}">
                    <a16:creationId xmlns:a16="http://schemas.microsoft.com/office/drawing/2014/main" id="{C6A871F4-07E8-CF3C-5071-94692754D88E}"/>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D8BAF23-CFCC-277E-CB59-606EC0155C1E}"/>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7DCEDC9-3FC7-AF56-65D5-6D6E1C4544A9}"/>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44EEA653-2F29-31F2-C064-2F865FD0798B}"/>
                </a:ext>
              </a:extLst>
            </p:cNvPr>
            <p:cNvGrpSpPr/>
            <p:nvPr/>
          </p:nvGrpSpPr>
          <p:grpSpPr>
            <a:xfrm>
              <a:off x="2595560" y="6450806"/>
              <a:ext cx="2114560" cy="338554"/>
              <a:chOff x="304800" y="6450806"/>
              <a:chExt cx="2114560" cy="338554"/>
            </a:xfrm>
          </p:grpSpPr>
          <p:sp>
            <p:nvSpPr>
              <p:cNvPr id="24" name="文本框 23">
                <a:extLst>
                  <a:ext uri="{FF2B5EF4-FFF2-40B4-BE49-F238E27FC236}">
                    <a16:creationId xmlns:a16="http://schemas.microsoft.com/office/drawing/2014/main" id="{84320B30-D87E-6E07-DDE5-A8260C223BC8}"/>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5" name="椭圆 24">
                <a:extLst>
                  <a:ext uri="{FF2B5EF4-FFF2-40B4-BE49-F238E27FC236}">
                    <a16:creationId xmlns:a16="http://schemas.microsoft.com/office/drawing/2014/main" id="{FCDE1391-67BB-57F7-82A7-A052AB3D48AE}"/>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E0985C63-554E-74C5-637D-20F73DDCB6E7}"/>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483B991C-5FF6-92A0-97EE-A7DD991189E3}"/>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8E79AB87-41B5-4212-1AFC-61A1D1594C8F}"/>
                </a:ext>
              </a:extLst>
            </p:cNvPr>
            <p:cNvGrpSpPr/>
            <p:nvPr/>
          </p:nvGrpSpPr>
          <p:grpSpPr>
            <a:xfrm>
              <a:off x="5038720" y="6450806"/>
              <a:ext cx="2114560" cy="338554"/>
              <a:chOff x="304800" y="6450806"/>
              <a:chExt cx="2114560" cy="338554"/>
            </a:xfrm>
          </p:grpSpPr>
          <p:sp>
            <p:nvSpPr>
              <p:cNvPr id="20" name="文本框 19">
                <a:extLst>
                  <a:ext uri="{FF2B5EF4-FFF2-40B4-BE49-F238E27FC236}">
                    <a16:creationId xmlns:a16="http://schemas.microsoft.com/office/drawing/2014/main" id="{78126675-2639-5D2B-C7D8-19366F73FC80}"/>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1" name="椭圆 20">
                <a:extLst>
                  <a:ext uri="{FF2B5EF4-FFF2-40B4-BE49-F238E27FC236}">
                    <a16:creationId xmlns:a16="http://schemas.microsoft.com/office/drawing/2014/main" id="{856504EE-8AD0-056D-EE6E-2F2902129D7A}"/>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329D95C7-CA8A-E27F-4EA4-3D88AFE310C9}"/>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A23347D8-4948-F67F-94C3-4936894263AA}"/>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638B32BE-7317-9B38-B24E-71D01096D5F3}"/>
                </a:ext>
              </a:extLst>
            </p:cNvPr>
            <p:cNvGrpSpPr/>
            <p:nvPr/>
          </p:nvGrpSpPr>
          <p:grpSpPr>
            <a:xfrm>
              <a:off x="7481880" y="6450806"/>
              <a:ext cx="2114560" cy="338554"/>
              <a:chOff x="304800" y="6450806"/>
              <a:chExt cx="2114560" cy="338554"/>
            </a:xfrm>
          </p:grpSpPr>
          <p:sp>
            <p:nvSpPr>
              <p:cNvPr id="16" name="文本框 15">
                <a:extLst>
                  <a:ext uri="{FF2B5EF4-FFF2-40B4-BE49-F238E27FC236}">
                    <a16:creationId xmlns:a16="http://schemas.microsoft.com/office/drawing/2014/main" id="{CC3ECC5C-B83C-37FC-A648-1708C53DE561}"/>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7" name="椭圆 16">
                <a:extLst>
                  <a:ext uri="{FF2B5EF4-FFF2-40B4-BE49-F238E27FC236}">
                    <a16:creationId xmlns:a16="http://schemas.microsoft.com/office/drawing/2014/main" id="{3CA07DBA-3148-9226-DEE6-29BA5745421B}"/>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F316B9F6-1F4E-F28D-195C-72D6E5229124}"/>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52E9CEDB-FEDC-7EBF-A0BA-06592BC133B7}"/>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6FC8D554-4D75-EB52-1F33-E6BD3DE30769}"/>
                </a:ext>
              </a:extLst>
            </p:cNvPr>
            <p:cNvGrpSpPr/>
            <p:nvPr/>
          </p:nvGrpSpPr>
          <p:grpSpPr>
            <a:xfrm>
              <a:off x="9925040" y="6450806"/>
              <a:ext cx="2114560" cy="338554"/>
              <a:chOff x="304800" y="6450806"/>
              <a:chExt cx="2114560" cy="338554"/>
            </a:xfrm>
          </p:grpSpPr>
          <p:sp>
            <p:nvSpPr>
              <p:cNvPr id="12" name="文本框 11">
                <a:extLst>
                  <a:ext uri="{FF2B5EF4-FFF2-40B4-BE49-F238E27FC236}">
                    <a16:creationId xmlns:a16="http://schemas.microsoft.com/office/drawing/2014/main" id="{42A3DFF8-60AF-1F37-B5C7-504C9576C88E}"/>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3" name="椭圆 12">
                <a:extLst>
                  <a:ext uri="{FF2B5EF4-FFF2-40B4-BE49-F238E27FC236}">
                    <a16:creationId xmlns:a16="http://schemas.microsoft.com/office/drawing/2014/main" id="{009F511A-F081-EC82-2036-79B98232A8C0}"/>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4645E6EE-FD97-BDB6-7991-FB9C9586BE00}"/>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5A442618-9FF1-A257-70EE-CFDB01E03419}"/>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31">
            <a:extLst>
              <a:ext uri="{FF2B5EF4-FFF2-40B4-BE49-F238E27FC236}">
                <a16:creationId xmlns:a16="http://schemas.microsoft.com/office/drawing/2014/main" id="{D98D81E5-BF1C-EDFA-AAAF-9111439A253E}"/>
              </a:ext>
            </a:extLst>
          </p:cNvPr>
          <p:cNvSpPr/>
          <p:nvPr userDrawn="1"/>
        </p:nvSpPr>
        <p:spPr>
          <a:xfrm>
            <a:off x="-1" y="0"/>
            <a:ext cx="12192001" cy="634523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FA9C2DBD-561D-8BD8-2CD2-E8A1FB802077}"/>
              </a:ext>
            </a:extLst>
          </p:cNvPr>
          <p:cNvGrpSpPr/>
          <p:nvPr userDrawn="1"/>
        </p:nvGrpSpPr>
        <p:grpSpPr>
          <a:xfrm>
            <a:off x="10660147" y="5319252"/>
            <a:ext cx="1018497" cy="857067"/>
            <a:chOff x="2128964" y="-910112"/>
            <a:chExt cx="1018497" cy="857067"/>
          </a:xfrm>
        </p:grpSpPr>
        <p:cxnSp>
          <p:nvCxnSpPr>
            <p:cNvPr id="34" name="直接连接符 33">
              <a:extLst>
                <a:ext uri="{FF2B5EF4-FFF2-40B4-BE49-F238E27FC236}">
                  <a16:creationId xmlns:a16="http://schemas.microsoft.com/office/drawing/2014/main" id="{75AEE415-130C-20DC-E630-35C4760D2FDD}"/>
                </a:ext>
              </a:extLst>
            </p:cNvPr>
            <p:cNvCxnSpPr>
              <a:cxnSpLocks/>
            </p:cNvCxnSpPr>
            <p:nvPr/>
          </p:nvCxnSpPr>
          <p:spPr>
            <a:xfrm>
              <a:off x="2128964" y="-332386"/>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A7903067-DC54-AEF7-57C4-54A3B39118AE}"/>
                </a:ext>
              </a:extLst>
            </p:cNvPr>
            <p:cNvCxnSpPr>
              <a:cxnSpLocks/>
            </p:cNvCxnSpPr>
            <p:nvPr/>
          </p:nvCxnSpPr>
          <p:spPr>
            <a:xfrm>
              <a:off x="2290394" y="-630770"/>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EB976163-C8CD-7163-2C1A-0955879A6106}"/>
                </a:ext>
              </a:extLst>
            </p:cNvPr>
            <p:cNvCxnSpPr>
              <a:cxnSpLocks/>
            </p:cNvCxnSpPr>
            <p:nvPr/>
          </p:nvCxnSpPr>
          <p:spPr>
            <a:xfrm rot="7200000">
              <a:off x="2056347" y="-481578"/>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7C5B3CD1-B6D4-83A3-449C-6D142A2742E9}"/>
                </a:ext>
              </a:extLst>
            </p:cNvPr>
            <p:cNvCxnSpPr>
              <a:cxnSpLocks/>
            </p:cNvCxnSpPr>
            <p:nvPr/>
          </p:nvCxnSpPr>
          <p:spPr>
            <a:xfrm rot="7200000">
              <a:off x="2388102" y="-481578"/>
              <a:ext cx="857067" cy="0"/>
            </a:xfrm>
            <a:prstGeom prst="line">
              <a:avLst/>
            </a:prstGeom>
            <a:ln w="165100" cap="rnd"/>
          </p:spPr>
          <p:style>
            <a:lnRef idx="1">
              <a:schemeClr val="accent1"/>
            </a:lnRef>
            <a:fillRef idx="0">
              <a:schemeClr val="accent1"/>
            </a:fillRef>
            <a:effectRef idx="0">
              <a:schemeClr val="accent1"/>
            </a:effectRef>
            <a:fontRef idx="minor">
              <a:schemeClr val="tx1"/>
            </a:fontRef>
          </p:style>
        </p:cxnSp>
      </p:grpSp>
      <p:sp>
        <p:nvSpPr>
          <p:cNvPr id="38" name="矩形: 圆角 37">
            <a:extLst>
              <a:ext uri="{FF2B5EF4-FFF2-40B4-BE49-F238E27FC236}">
                <a16:creationId xmlns:a16="http://schemas.microsoft.com/office/drawing/2014/main" id="{DAA7C2E2-16B1-B984-89FD-847AA9F95243}"/>
              </a:ext>
            </a:extLst>
          </p:cNvPr>
          <p:cNvSpPr/>
          <p:nvPr userDrawn="1"/>
        </p:nvSpPr>
        <p:spPr>
          <a:xfrm>
            <a:off x="1270001" y="1751560"/>
            <a:ext cx="9652000" cy="3608880"/>
          </a:xfrm>
          <a:prstGeom prst="roundRect">
            <a:avLst>
              <a:gd name="adj" fmla="val 406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066637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内容">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FAD9F9-43C2-8357-7B74-9AF92279DBC0}"/>
              </a:ext>
            </a:extLst>
          </p:cNvPr>
          <p:cNvSpPr>
            <a:spLocks noGrp="1"/>
          </p:cNvSpPr>
          <p:nvPr>
            <p:ph type="dt" sz="half" idx="10"/>
          </p:nvPr>
        </p:nvSpPr>
        <p:spPr/>
        <p:txBody>
          <a:bodyPr/>
          <a:lstStyle/>
          <a:p>
            <a:fld id="{D3A2707A-8150-4493-B94E-9A38D3B3D5E2}" type="datetimeFigureOut">
              <a:rPr lang="zh-CN" altLang="en-US" smtClean="0"/>
              <a:t>2022/12/22</a:t>
            </a:fld>
            <a:endParaRPr lang="zh-CN" altLang="en-US"/>
          </a:p>
        </p:txBody>
      </p:sp>
      <p:sp>
        <p:nvSpPr>
          <p:cNvPr id="3" name="页脚占位符 2">
            <a:extLst>
              <a:ext uri="{FF2B5EF4-FFF2-40B4-BE49-F238E27FC236}">
                <a16:creationId xmlns:a16="http://schemas.microsoft.com/office/drawing/2014/main" id="{EA0ED281-B654-7565-898D-176B0C78AA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0DB901-D296-D64A-B4AB-4F84F7BFBB80}"/>
              </a:ext>
            </a:extLst>
          </p:cNvPr>
          <p:cNvSpPr>
            <a:spLocks noGrp="1"/>
          </p:cNvSpPr>
          <p:nvPr>
            <p:ph type="sldNum" sz="quarter" idx="12"/>
          </p:nvPr>
        </p:nvSpPr>
        <p:spPr/>
        <p:txBody>
          <a:bodyPr/>
          <a:lstStyle/>
          <a:p>
            <a:fld id="{4F5AA4B4-802D-434C-96E1-DC9E21E23288}" type="slidenum">
              <a:rPr lang="zh-CN" altLang="en-US" smtClean="0"/>
              <a:t>‹#›</a:t>
            </a:fld>
            <a:endParaRPr lang="zh-CN" altLang="en-US"/>
          </a:p>
        </p:txBody>
      </p:sp>
      <p:sp>
        <p:nvSpPr>
          <p:cNvPr id="5" name="矩形 4">
            <a:extLst>
              <a:ext uri="{FF2B5EF4-FFF2-40B4-BE49-F238E27FC236}">
                <a16:creationId xmlns:a16="http://schemas.microsoft.com/office/drawing/2014/main" id="{234B3683-DCE4-8082-EB5C-17EBF31C60E1}"/>
              </a:ext>
            </a:extLst>
          </p:cNvPr>
          <p:cNvSpPr/>
          <p:nvPr userDrawn="1"/>
        </p:nvSpPr>
        <p:spPr>
          <a:xfrm>
            <a:off x="0" y="6345239"/>
            <a:ext cx="12192001" cy="512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F1CE5678-A634-D85E-0908-F2D6BA71E74B}"/>
              </a:ext>
            </a:extLst>
          </p:cNvPr>
          <p:cNvGrpSpPr/>
          <p:nvPr userDrawn="1"/>
        </p:nvGrpSpPr>
        <p:grpSpPr>
          <a:xfrm>
            <a:off x="152400" y="6450806"/>
            <a:ext cx="11887200" cy="338554"/>
            <a:chOff x="152400" y="6450806"/>
            <a:chExt cx="11887200" cy="338554"/>
          </a:xfrm>
        </p:grpSpPr>
        <p:grpSp>
          <p:nvGrpSpPr>
            <p:cNvPr id="7" name="组合 6">
              <a:extLst>
                <a:ext uri="{FF2B5EF4-FFF2-40B4-BE49-F238E27FC236}">
                  <a16:creationId xmlns:a16="http://schemas.microsoft.com/office/drawing/2014/main" id="{F1C421A9-E98C-E5C7-263C-B21ED3FAE474}"/>
                </a:ext>
              </a:extLst>
            </p:cNvPr>
            <p:cNvGrpSpPr/>
            <p:nvPr/>
          </p:nvGrpSpPr>
          <p:grpSpPr>
            <a:xfrm>
              <a:off x="152400" y="6450806"/>
              <a:ext cx="2114560" cy="338554"/>
              <a:chOff x="304800" y="6450806"/>
              <a:chExt cx="2114560" cy="338554"/>
            </a:xfrm>
          </p:grpSpPr>
          <p:sp>
            <p:nvSpPr>
              <p:cNvPr id="28" name="文本框 27">
                <a:extLst>
                  <a:ext uri="{FF2B5EF4-FFF2-40B4-BE49-F238E27FC236}">
                    <a16:creationId xmlns:a16="http://schemas.microsoft.com/office/drawing/2014/main" id="{620DF705-993B-F5C4-7DF9-9540B8215D81}"/>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9" name="椭圆 28">
                <a:extLst>
                  <a:ext uri="{FF2B5EF4-FFF2-40B4-BE49-F238E27FC236}">
                    <a16:creationId xmlns:a16="http://schemas.microsoft.com/office/drawing/2014/main" id="{4F643FD6-39AE-4A2D-D2AC-5628EAB79B91}"/>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6625EE9E-31AC-29E8-65B8-9810D289BB7D}"/>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7DE512F1-CAE9-9725-5EF1-E582A18D596B}"/>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AFDA1399-C601-FE43-77B5-97B81AEEF44B}"/>
                </a:ext>
              </a:extLst>
            </p:cNvPr>
            <p:cNvGrpSpPr/>
            <p:nvPr/>
          </p:nvGrpSpPr>
          <p:grpSpPr>
            <a:xfrm>
              <a:off x="2595560" y="6450806"/>
              <a:ext cx="2114560" cy="338554"/>
              <a:chOff x="304800" y="6450806"/>
              <a:chExt cx="2114560" cy="338554"/>
            </a:xfrm>
          </p:grpSpPr>
          <p:sp>
            <p:nvSpPr>
              <p:cNvPr id="24" name="文本框 23">
                <a:extLst>
                  <a:ext uri="{FF2B5EF4-FFF2-40B4-BE49-F238E27FC236}">
                    <a16:creationId xmlns:a16="http://schemas.microsoft.com/office/drawing/2014/main" id="{E0E2DCE7-C5EC-894D-DB60-16EA6222CB4D}"/>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5" name="椭圆 24">
                <a:extLst>
                  <a:ext uri="{FF2B5EF4-FFF2-40B4-BE49-F238E27FC236}">
                    <a16:creationId xmlns:a16="http://schemas.microsoft.com/office/drawing/2014/main" id="{719114A9-99A4-1575-517B-154BF36FFE77}"/>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F26F50C7-5F31-EC84-6391-37D33815D06C}"/>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5591C08-C524-AD2C-F96C-902A6018D2FD}"/>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a:extLst>
                <a:ext uri="{FF2B5EF4-FFF2-40B4-BE49-F238E27FC236}">
                  <a16:creationId xmlns:a16="http://schemas.microsoft.com/office/drawing/2014/main" id="{015D1594-9CD0-76D0-41E8-8927D2E3D23E}"/>
                </a:ext>
              </a:extLst>
            </p:cNvPr>
            <p:cNvGrpSpPr/>
            <p:nvPr/>
          </p:nvGrpSpPr>
          <p:grpSpPr>
            <a:xfrm>
              <a:off x="5038720" y="6450806"/>
              <a:ext cx="2114560" cy="338554"/>
              <a:chOff x="304800" y="6450806"/>
              <a:chExt cx="2114560" cy="338554"/>
            </a:xfrm>
          </p:grpSpPr>
          <p:sp>
            <p:nvSpPr>
              <p:cNvPr id="20" name="文本框 19">
                <a:extLst>
                  <a:ext uri="{FF2B5EF4-FFF2-40B4-BE49-F238E27FC236}">
                    <a16:creationId xmlns:a16="http://schemas.microsoft.com/office/drawing/2014/main" id="{230F6B56-5256-BDEF-5873-56E6780662A1}"/>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1" name="椭圆 20">
                <a:extLst>
                  <a:ext uri="{FF2B5EF4-FFF2-40B4-BE49-F238E27FC236}">
                    <a16:creationId xmlns:a16="http://schemas.microsoft.com/office/drawing/2014/main" id="{97CB6667-8D51-69EC-8F26-0C146CBEE0F6}"/>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658F22DE-7DFF-6CB9-EAAB-7A59D503D806}"/>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D80D9F1-0E21-5C88-0E61-3428DAC924CA}"/>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a:extLst>
                <a:ext uri="{FF2B5EF4-FFF2-40B4-BE49-F238E27FC236}">
                  <a16:creationId xmlns:a16="http://schemas.microsoft.com/office/drawing/2014/main" id="{65230889-9F53-8811-6459-7386B8130BB2}"/>
                </a:ext>
              </a:extLst>
            </p:cNvPr>
            <p:cNvGrpSpPr/>
            <p:nvPr/>
          </p:nvGrpSpPr>
          <p:grpSpPr>
            <a:xfrm>
              <a:off x="7481880" y="6450806"/>
              <a:ext cx="2114560" cy="338554"/>
              <a:chOff x="304800" y="6450806"/>
              <a:chExt cx="2114560" cy="338554"/>
            </a:xfrm>
          </p:grpSpPr>
          <p:sp>
            <p:nvSpPr>
              <p:cNvPr id="16" name="文本框 15">
                <a:extLst>
                  <a:ext uri="{FF2B5EF4-FFF2-40B4-BE49-F238E27FC236}">
                    <a16:creationId xmlns:a16="http://schemas.microsoft.com/office/drawing/2014/main" id="{6142D517-4ABF-6457-8120-A89E0E8D60DE}"/>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7" name="椭圆 16">
                <a:extLst>
                  <a:ext uri="{FF2B5EF4-FFF2-40B4-BE49-F238E27FC236}">
                    <a16:creationId xmlns:a16="http://schemas.microsoft.com/office/drawing/2014/main" id="{B326919B-DACB-B97B-E925-F5072F27CF6B}"/>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35605022-06C9-4BA4-79F9-1883F4E5EFE5}"/>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5CFB1F04-28F0-C488-B2C3-14404B0C7BE2}"/>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a:extLst>
                <a:ext uri="{FF2B5EF4-FFF2-40B4-BE49-F238E27FC236}">
                  <a16:creationId xmlns:a16="http://schemas.microsoft.com/office/drawing/2014/main" id="{E54479BF-4F02-D646-084C-8EC0387710CE}"/>
                </a:ext>
              </a:extLst>
            </p:cNvPr>
            <p:cNvGrpSpPr/>
            <p:nvPr/>
          </p:nvGrpSpPr>
          <p:grpSpPr>
            <a:xfrm>
              <a:off x="9925040" y="6450806"/>
              <a:ext cx="2114560" cy="338554"/>
              <a:chOff x="304800" y="6450806"/>
              <a:chExt cx="2114560" cy="338554"/>
            </a:xfrm>
          </p:grpSpPr>
          <p:sp>
            <p:nvSpPr>
              <p:cNvPr id="12" name="文本框 11">
                <a:extLst>
                  <a:ext uri="{FF2B5EF4-FFF2-40B4-BE49-F238E27FC236}">
                    <a16:creationId xmlns:a16="http://schemas.microsoft.com/office/drawing/2014/main" id="{3F35A55D-FB21-D979-E5BC-EA0410B2F0D1}"/>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13" name="椭圆 12">
                <a:extLst>
                  <a:ext uri="{FF2B5EF4-FFF2-40B4-BE49-F238E27FC236}">
                    <a16:creationId xmlns:a16="http://schemas.microsoft.com/office/drawing/2014/main" id="{A0A1FDA3-5849-68F4-3C50-E7681AA27FF2}"/>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2634D584-2B0D-C8E4-9A09-5631BD1EBAA2}"/>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32D2884D-4D70-B2CF-93EE-E7DDBBDA5D41}"/>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2" name="矩形 31">
            <a:extLst>
              <a:ext uri="{FF2B5EF4-FFF2-40B4-BE49-F238E27FC236}">
                <a16:creationId xmlns:a16="http://schemas.microsoft.com/office/drawing/2014/main" id="{D95B7B7E-5370-94FA-1766-EB053B895697}"/>
              </a:ext>
            </a:extLst>
          </p:cNvPr>
          <p:cNvSpPr/>
          <p:nvPr userDrawn="1"/>
        </p:nvSpPr>
        <p:spPr>
          <a:xfrm>
            <a:off x="1" y="1"/>
            <a:ext cx="121920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386176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个人信息">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id="{D5D5BA18-B473-611B-7748-D44B43FCBE04}"/>
              </a:ext>
            </a:extLst>
          </p:cNvPr>
          <p:cNvSpPr/>
          <p:nvPr userDrawn="1"/>
        </p:nvSpPr>
        <p:spPr>
          <a:xfrm>
            <a:off x="1" y="1"/>
            <a:ext cx="12192000" cy="167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a:extLst>
              <a:ext uri="{FF2B5EF4-FFF2-40B4-BE49-F238E27FC236}">
                <a16:creationId xmlns:a16="http://schemas.microsoft.com/office/drawing/2014/main" id="{0265CC79-6348-FE99-32A6-6D80EE41CC54}"/>
              </a:ext>
            </a:extLst>
          </p:cNvPr>
          <p:cNvSpPr>
            <a:spLocks noGrp="1"/>
          </p:cNvSpPr>
          <p:nvPr>
            <p:ph type="dt" sz="half" idx="10"/>
          </p:nvPr>
        </p:nvSpPr>
        <p:spPr/>
        <p:txBody>
          <a:bodyPr/>
          <a:lstStyle/>
          <a:p>
            <a:fld id="{D3A2707A-8150-4493-B94E-9A38D3B3D5E2}" type="datetimeFigureOut">
              <a:rPr lang="zh-CN" altLang="en-US" smtClean="0"/>
              <a:t>2022/12/22</a:t>
            </a:fld>
            <a:endParaRPr lang="zh-CN" altLang="en-US"/>
          </a:p>
        </p:txBody>
      </p:sp>
      <p:sp>
        <p:nvSpPr>
          <p:cNvPr id="4" name="页脚占位符 3">
            <a:extLst>
              <a:ext uri="{FF2B5EF4-FFF2-40B4-BE49-F238E27FC236}">
                <a16:creationId xmlns:a16="http://schemas.microsoft.com/office/drawing/2014/main" id="{C69C6127-FB91-6FA9-AA32-E6DA2429E4F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3DEB70D-2F9F-7735-0ADC-C984CDCF2694}"/>
              </a:ext>
            </a:extLst>
          </p:cNvPr>
          <p:cNvSpPr>
            <a:spLocks noGrp="1"/>
          </p:cNvSpPr>
          <p:nvPr>
            <p:ph type="sldNum" sz="quarter" idx="12"/>
          </p:nvPr>
        </p:nvSpPr>
        <p:spPr/>
        <p:txBody>
          <a:bodyPr/>
          <a:lstStyle/>
          <a:p>
            <a:fld id="{4F5AA4B4-802D-434C-96E1-DC9E21E23288}" type="slidenum">
              <a:rPr lang="zh-CN" altLang="en-US" smtClean="0"/>
              <a:t>‹#›</a:t>
            </a:fld>
            <a:endParaRPr lang="zh-CN" altLang="en-US"/>
          </a:p>
        </p:txBody>
      </p:sp>
      <p:sp>
        <p:nvSpPr>
          <p:cNvPr id="7" name="圆: 空心 6">
            <a:extLst>
              <a:ext uri="{FF2B5EF4-FFF2-40B4-BE49-F238E27FC236}">
                <a16:creationId xmlns:a16="http://schemas.microsoft.com/office/drawing/2014/main" id="{11EA18D7-EE2D-918A-9C00-D4411E9EF872}"/>
              </a:ext>
            </a:extLst>
          </p:cNvPr>
          <p:cNvSpPr/>
          <p:nvPr userDrawn="1"/>
        </p:nvSpPr>
        <p:spPr>
          <a:xfrm>
            <a:off x="1371599" y="2242827"/>
            <a:ext cx="3354311" cy="3354311"/>
          </a:xfrm>
          <a:prstGeom prst="donut">
            <a:avLst>
              <a:gd name="adj" fmla="val 8056"/>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日期占位符 1">
            <a:extLst>
              <a:ext uri="{FF2B5EF4-FFF2-40B4-BE49-F238E27FC236}">
                <a16:creationId xmlns:a16="http://schemas.microsoft.com/office/drawing/2014/main" id="{057CE89F-3FE4-2D5F-4B55-C4B3D348A668}"/>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3A2707A-8150-4493-B94E-9A38D3B3D5E2}" type="datetimeFigureOut">
              <a:rPr lang="zh-CN" altLang="en-US" smtClean="0"/>
              <a:pPr/>
              <a:t>2022/12/22</a:t>
            </a:fld>
            <a:endParaRPr lang="zh-CN" altLang="en-US"/>
          </a:p>
        </p:txBody>
      </p:sp>
      <p:sp>
        <p:nvSpPr>
          <p:cNvPr id="20" name="灯片编号占位符 3">
            <a:extLst>
              <a:ext uri="{FF2B5EF4-FFF2-40B4-BE49-F238E27FC236}">
                <a16:creationId xmlns:a16="http://schemas.microsoft.com/office/drawing/2014/main" id="{58F92714-F590-C5A1-7EB3-C03D08723DF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zh-CN"/>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F5AA4B4-802D-434C-96E1-DC9E21E23288}" type="slidenum">
              <a:rPr lang="zh-CN" altLang="en-US" smtClean="0"/>
              <a:pPr/>
              <a:t>‹#›</a:t>
            </a:fld>
            <a:endParaRPr lang="zh-CN" altLang="en-US"/>
          </a:p>
        </p:txBody>
      </p:sp>
      <p:sp>
        <p:nvSpPr>
          <p:cNvPr id="21" name="矩形 20">
            <a:extLst>
              <a:ext uri="{FF2B5EF4-FFF2-40B4-BE49-F238E27FC236}">
                <a16:creationId xmlns:a16="http://schemas.microsoft.com/office/drawing/2014/main" id="{9040E5F1-E87D-B1AE-980D-4721F28B1CCE}"/>
              </a:ext>
            </a:extLst>
          </p:cNvPr>
          <p:cNvSpPr/>
          <p:nvPr userDrawn="1"/>
        </p:nvSpPr>
        <p:spPr>
          <a:xfrm>
            <a:off x="0" y="6345239"/>
            <a:ext cx="12192001" cy="51276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E5FEA1DD-3E48-92B2-9F6E-2BBDA60B09A2}"/>
              </a:ext>
            </a:extLst>
          </p:cNvPr>
          <p:cNvGrpSpPr/>
          <p:nvPr userDrawn="1"/>
        </p:nvGrpSpPr>
        <p:grpSpPr>
          <a:xfrm>
            <a:off x="152400" y="6450806"/>
            <a:ext cx="11887200" cy="338554"/>
            <a:chOff x="152400" y="6450806"/>
            <a:chExt cx="11887200" cy="338554"/>
          </a:xfrm>
        </p:grpSpPr>
        <p:grpSp>
          <p:nvGrpSpPr>
            <p:cNvPr id="23" name="组合 22">
              <a:extLst>
                <a:ext uri="{FF2B5EF4-FFF2-40B4-BE49-F238E27FC236}">
                  <a16:creationId xmlns:a16="http://schemas.microsoft.com/office/drawing/2014/main" id="{89143BB1-CEF1-E64B-D56B-711A45BD9451}"/>
                </a:ext>
              </a:extLst>
            </p:cNvPr>
            <p:cNvGrpSpPr/>
            <p:nvPr/>
          </p:nvGrpSpPr>
          <p:grpSpPr>
            <a:xfrm>
              <a:off x="152400" y="6450806"/>
              <a:ext cx="2114560" cy="338554"/>
              <a:chOff x="304800" y="6450806"/>
              <a:chExt cx="2114560" cy="338554"/>
            </a:xfrm>
          </p:grpSpPr>
          <p:sp>
            <p:nvSpPr>
              <p:cNvPr id="44" name="文本框 43">
                <a:extLst>
                  <a:ext uri="{FF2B5EF4-FFF2-40B4-BE49-F238E27FC236}">
                    <a16:creationId xmlns:a16="http://schemas.microsoft.com/office/drawing/2014/main" id="{3A2D7027-C0A5-3AF8-6940-A64F1C615A26}"/>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45" name="椭圆 44">
                <a:extLst>
                  <a:ext uri="{FF2B5EF4-FFF2-40B4-BE49-F238E27FC236}">
                    <a16:creationId xmlns:a16="http://schemas.microsoft.com/office/drawing/2014/main" id="{1D146018-085B-A9FE-8F41-D1917DA2C3F7}"/>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1D0877FF-6B29-0444-2A78-087FE17B41ED}"/>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D39EB98A-358B-2B17-3EE0-2844EF61BE3A}"/>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a:extLst>
                <a:ext uri="{FF2B5EF4-FFF2-40B4-BE49-F238E27FC236}">
                  <a16:creationId xmlns:a16="http://schemas.microsoft.com/office/drawing/2014/main" id="{BEA28EF3-3EB7-3F9F-13B8-6816AC87AF1C}"/>
                </a:ext>
              </a:extLst>
            </p:cNvPr>
            <p:cNvGrpSpPr/>
            <p:nvPr/>
          </p:nvGrpSpPr>
          <p:grpSpPr>
            <a:xfrm>
              <a:off x="2595560" y="6450806"/>
              <a:ext cx="2114560" cy="338554"/>
              <a:chOff x="304800" y="6450806"/>
              <a:chExt cx="2114560" cy="338554"/>
            </a:xfrm>
          </p:grpSpPr>
          <p:sp>
            <p:nvSpPr>
              <p:cNvPr id="40" name="文本框 39">
                <a:extLst>
                  <a:ext uri="{FF2B5EF4-FFF2-40B4-BE49-F238E27FC236}">
                    <a16:creationId xmlns:a16="http://schemas.microsoft.com/office/drawing/2014/main" id="{D8C99D43-A9A8-5E3B-118C-85553A6284B7}"/>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41" name="椭圆 40">
                <a:extLst>
                  <a:ext uri="{FF2B5EF4-FFF2-40B4-BE49-F238E27FC236}">
                    <a16:creationId xmlns:a16="http://schemas.microsoft.com/office/drawing/2014/main" id="{4A2678EF-10EB-053F-28CF-E04EA737DFAE}"/>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E52F45A8-A210-EE5B-D886-EA403BC19DB0}"/>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1C0463BF-1E19-DF60-533F-8EBAB2F9B32A}"/>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id="{1810C958-0801-ADB0-E4FD-77D46B67414F}"/>
                </a:ext>
              </a:extLst>
            </p:cNvPr>
            <p:cNvGrpSpPr/>
            <p:nvPr/>
          </p:nvGrpSpPr>
          <p:grpSpPr>
            <a:xfrm>
              <a:off x="5038720" y="6450806"/>
              <a:ext cx="2114560" cy="338554"/>
              <a:chOff x="304800" y="6450806"/>
              <a:chExt cx="2114560" cy="338554"/>
            </a:xfrm>
          </p:grpSpPr>
          <p:sp>
            <p:nvSpPr>
              <p:cNvPr id="36" name="文本框 35">
                <a:extLst>
                  <a:ext uri="{FF2B5EF4-FFF2-40B4-BE49-F238E27FC236}">
                    <a16:creationId xmlns:a16="http://schemas.microsoft.com/office/drawing/2014/main" id="{FC62F95D-ECA7-1505-3D9B-A8851795B301}"/>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37" name="椭圆 36">
                <a:extLst>
                  <a:ext uri="{FF2B5EF4-FFF2-40B4-BE49-F238E27FC236}">
                    <a16:creationId xmlns:a16="http://schemas.microsoft.com/office/drawing/2014/main" id="{95C3BA4E-1BA8-D239-CCCF-89C4D3B2A3FB}"/>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09F0CED0-C576-E481-DAA0-F1A0B06F8EEC}"/>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A3BCCF52-13CF-4CED-2421-5758B0FE3B2A}"/>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8FE3A868-0261-96EF-B243-C650E492DA30}"/>
                </a:ext>
              </a:extLst>
            </p:cNvPr>
            <p:cNvGrpSpPr/>
            <p:nvPr/>
          </p:nvGrpSpPr>
          <p:grpSpPr>
            <a:xfrm>
              <a:off x="7481880" y="6450806"/>
              <a:ext cx="2114560" cy="338554"/>
              <a:chOff x="304800" y="6450806"/>
              <a:chExt cx="2114560" cy="338554"/>
            </a:xfrm>
          </p:grpSpPr>
          <p:sp>
            <p:nvSpPr>
              <p:cNvPr id="32" name="文本框 31">
                <a:extLst>
                  <a:ext uri="{FF2B5EF4-FFF2-40B4-BE49-F238E27FC236}">
                    <a16:creationId xmlns:a16="http://schemas.microsoft.com/office/drawing/2014/main" id="{309D346A-1490-1511-CE09-82FA967F726B}"/>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33" name="椭圆 32">
                <a:extLst>
                  <a:ext uri="{FF2B5EF4-FFF2-40B4-BE49-F238E27FC236}">
                    <a16:creationId xmlns:a16="http://schemas.microsoft.com/office/drawing/2014/main" id="{5D536BBC-4018-35F7-3769-66AC9DC5AE74}"/>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E6C4CC3C-BB8B-E847-E659-DA6925BFCD35}"/>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A8CC250E-3AF9-4C40-2B70-1FE69FE47A0B}"/>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a:extLst>
                <a:ext uri="{FF2B5EF4-FFF2-40B4-BE49-F238E27FC236}">
                  <a16:creationId xmlns:a16="http://schemas.microsoft.com/office/drawing/2014/main" id="{D55C132F-53C0-9A4D-59DC-D42EE894818F}"/>
                </a:ext>
              </a:extLst>
            </p:cNvPr>
            <p:cNvGrpSpPr/>
            <p:nvPr/>
          </p:nvGrpSpPr>
          <p:grpSpPr>
            <a:xfrm>
              <a:off x="9925040" y="6450806"/>
              <a:ext cx="2114560" cy="338554"/>
              <a:chOff x="304800" y="6450806"/>
              <a:chExt cx="2114560" cy="338554"/>
            </a:xfrm>
          </p:grpSpPr>
          <p:sp>
            <p:nvSpPr>
              <p:cNvPr id="28" name="文本框 27">
                <a:extLst>
                  <a:ext uri="{FF2B5EF4-FFF2-40B4-BE49-F238E27FC236}">
                    <a16:creationId xmlns:a16="http://schemas.microsoft.com/office/drawing/2014/main" id="{EB331D41-0AED-F371-082E-9589BD8DF6CF}"/>
                  </a:ext>
                </a:extLst>
              </p:cNvPr>
              <p:cNvSpPr txBox="1"/>
              <p:nvPr/>
            </p:nvSpPr>
            <p:spPr>
              <a:xfrm>
                <a:off x="304800" y="6450806"/>
                <a:ext cx="1542858" cy="338554"/>
              </a:xfrm>
              <a:prstGeom prst="rect">
                <a:avLst/>
              </a:prstGeom>
              <a:noFill/>
            </p:spPr>
            <p:txBody>
              <a:bodyPr wrap="none" rtlCol="0">
                <a:spAutoFit/>
              </a:bodyPr>
              <a:lstStyle/>
              <a:p>
                <a:r>
                  <a:rPr lang="en-US" altLang="zh-CN" sz="1600" dirty="0"/>
                  <a:t>Projects Show</a:t>
                </a:r>
                <a:endParaRPr lang="zh-CN" altLang="en-US" sz="1600" dirty="0"/>
              </a:p>
            </p:txBody>
          </p:sp>
          <p:sp>
            <p:nvSpPr>
              <p:cNvPr id="29" name="椭圆 28">
                <a:extLst>
                  <a:ext uri="{FF2B5EF4-FFF2-40B4-BE49-F238E27FC236}">
                    <a16:creationId xmlns:a16="http://schemas.microsoft.com/office/drawing/2014/main" id="{CE363659-34F8-35DE-1CCE-EE71DF352937}"/>
                  </a:ext>
                </a:extLst>
              </p:cNvPr>
              <p:cNvSpPr/>
              <p:nvPr/>
            </p:nvSpPr>
            <p:spPr>
              <a:xfrm>
                <a:off x="183544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2839C642-3EA1-A8AD-7B93-46B738EA1983}"/>
                  </a:ext>
                </a:extLst>
              </p:cNvPr>
              <p:cNvSpPr/>
              <p:nvPr/>
            </p:nvSpPr>
            <p:spPr>
              <a:xfrm>
                <a:off x="205840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DAFE5A23-27B9-E9B6-D772-6E11F33A5598}"/>
                  </a:ext>
                </a:extLst>
              </p:cNvPr>
              <p:cNvSpPr/>
              <p:nvPr/>
            </p:nvSpPr>
            <p:spPr>
              <a:xfrm>
                <a:off x="2281364" y="6551085"/>
                <a:ext cx="137996" cy="1379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图片占位符 48">
            <a:extLst>
              <a:ext uri="{FF2B5EF4-FFF2-40B4-BE49-F238E27FC236}">
                <a16:creationId xmlns:a16="http://schemas.microsoft.com/office/drawing/2014/main" id="{37EA21A8-CE92-5D26-CF42-FF789DBC32A2}"/>
              </a:ext>
            </a:extLst>
          </p:cNvPr>
          <p:cNvSpPr>
            <a:spLocks noGrp="1"/>
          </p:cNvSpPr>
          <p:nvPr>
            <p:ph type="pic" sz="quarter" idx="13"/>
          </p:nvPr>
        </p:nvSpPr>
        <p:spPr>
          <a:xfrm>
            <a:off x="1570954" y="2442182"/>
            <a:ext cx="2955600" cy="2955600"/>
          </a:xfrm>
          <a:prstGeom prst="ellipse">
            <a:avLst/>
          </a:prstGeom>
        </p:spPr>
        <p:txBody>
          <a:bodyPr/>
          <a:lstStyle/>
          <a:p>
            <a:endParaRPr lang="zh-CN" altLang="en-US" dirty="0"/>
          </a:p>
        </p:txBody>
      </p:sp>
    </p:spTree>
    <p:extLst>
      <p:ext uri="{BB962C8B-B14F-4D97-AF65-F5344CB8AC3E}">
        <p14:creationId xmlns:p14="http://schemas.microsoft.com/office/powerpoint/2010/main" val="23107227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51PPT模板网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46FAD9F9-43C2-8357-7B74-9AF92279DBC0}"/>
              </a:ext>
            </a:extLst>
          </p:cNvPr>
          <p:cNvSpPr>
            <a:spLocks noGrp="1"/>
          </p:cNvSpPr>
          <p:nvPr>
            <p:ph type="dt" sz="half" idx="10"/>
          </p:nvPr>
        </p:nvSpPr>
        <p:spPr/>
        <p:txBody>
          <a:bodyPr/>
          <a:lstStyle/>
          <a:p>
            <a:fld id="{D3A2707A-8150-4493-B94E-9A38D3B3D5E2}" type="datetimeFigureOut">
              <a:rPr lang="zh-CN" altLang="en-US" smtClean="0"/>
              <a:t>2022/12/22</a:t>
            </a:fld>
            <a:endParaRPr lang="zh-CN" altLang="en-US"/>
          </a:p>
        </p:txBody>
      </p:sp>
      <p:sp>
        <p:nvSpPr>
          <p:cNvPr id="3" name="页脚占位符 2">
            <a:extLst>
              <a:ext uri="{FF2B5EF4-FFF2-40B4-BE49-F238E27FC236}">
                <a16:creationId xmlns:a16="http://schemas.microsoft.com/office/drawing/2014/main" id="{EA0ED281-B654-7565-898D-176B0C78AA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90DB901-D296-D64A-B4AB-4F84F7BFBB80}"/>
              </a:ext>
            </a:extLst>
          </p:cNvPr>
          <p:cNvSpPr>
            <a:spLocks noGrp="1"/>
          </p:cNvSpPr>
          <p:nvPr>
            <p:ph type="sldNum" sz="quarter" idx="12"/>
          </p:nvPr>
        </p:nvSpPr>
        <p:spPr/>
        <p:txBody>
          <a:bodyPr/>
          <a:lstStyle/>
          <a:p>
            <a:fld id="{4F5AA4B4-802D-434C-96E1-DC9E21E23288}" type="slidenum">
              <a:rPr lang="zh-CN" altLang="en-US" smtClean="0"/>
              <a:t>‹#›</a:t>
            </a:fld>
            <a:endParaRPr lang="zh-CN" altLang="en-US"/>
          </a:p>
        </p:txBody>
      </p:sp>
    </p:spTree>
    <p:extLst>
      <p:ext uri="{BB962C8B-B14F-4D97-AF65-F5344CB8AC3E}">
        <p14:creationId xmlns:p14="http://schemas.microsoft.com/office/powerpoint/2010/main" val="29127364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931624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B3C9EAC-25F5-118A-0384-70E3C8BF85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EF740E3-C1F2-5D0C-AA80-119F788DB9A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AAC9E39-D842-1001-A5E2-A6A1E4124CD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A2707A-8150-4493-B94E-9A38D3B3D5E2}" type="datetimeFigureOut">
              <a:rPr lang="zh-CN" altLang="en-US" smtClean="0"/>
              <a:t>2022/12/22</a:t>
            </a:fld>
            <a:endParaRPr lang="zh-CN" altLang="en-US"/>
          </a:p>
        </p:txBody>
      </p:sp>
      <p:sp>
        <p:nvSpPr>
          <p:cNvPr id="5" name="页脚占位符 4">
            <a:extLst>
              <a:ext uri="{FF2B5EF4-FFF2-40B4-BE49-F238E27FC236}">
                <a16:creationId xmlns:a16="http://schemas.microsoft.com/office/drawing/2014/main" id="{9155B850-7864-F6BA-69F4-8A33766D9E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A7536E6-62E2-7190-C486-797743592D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5AA4B4-802D-434C-96E1-DC9E21E23288}" type="slidenum">
              <a:rPr lang="zh-CN" altLang="en-US" smtClean="0"/>
              <a:t>‹#›</a:t>
            </a:fld>
            <a:endParaRPr lang="zh-CN" altLang="en-US"/>
          </a:p>
        </p:txBody>
      </p:sp>
    </p:spTree>
    <p:extLst>
      <p:ext uri="{BB962C8B-B14F-4D97-AF65-F5344CB8AC3E}">
        <p14:creationId xmlns:p14="http://schemas.microsoft.com/office/powerpoint/2010/main" val="154943733"/>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55" r:id="rId6"/>
    <p:sldLayoutId id="214748366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6" name="文本框 75">
            <a:extLst>
              <a:ext uri="{FF2B5EF4-FFF2-40B4-BE49-F238E27FC236}">
                <a16:creationId xmlns:a16="http://schemas.microsoft.com/office/drawing/2014/main" id="{78A63CA7-35AD-A189-E1ED-1B565CB51E05}"/>
              </a:ext>
            </a:extLst>
          </p:cNvPr>
          <p:cNvSpPr txBox="1"/>
          <p:nvPr/>
        </p:nvSpPr>
        <p:spPr>
          <a:xfrm>
            <a:off x="21692" y="-46663"/>
            <a:ext cx="11891828" cy="2400657"/>
          </a:xfrm>
          <a:prstGeom prst="rect">
            <a:avLst/>
          </a:prstGeom>
          <a:noFill/>
        </p:spPr>
        <p:txBody>
          <a:bodyPr wrap="square" rtlCol="0">
            <a:spAutoFit/>
          </a:bodyPr>
          <a:lstStyle/>
          <a:p>
            <a:pPr algn="dist"/>
            <a:r>
              <a:rPr lang="en-US" altLang="zh-CN" sz="15000" dirty="0">
                <a:ln w="12700">
                  <a:solidFill>
                    <a:schemeClr val="accent1">
                      <a:lumMod val="50000"/>
                    </a:schemeClr>
                  </a:solidFill>
                </a:ln>
                <a:noFill/>
                <a:latin typeface="+mj-lt"/>
              </a:rPr>
              <a:t>Projects </a:t>
            </a:r>
            <a:r>
              <a:rPr lang="en-US" altLang="zh-CN" sz="15000" dirty="0" err="1">
                <a:ln w="12700">
                  <a:solidFill>
                    <a:schemeClr val="accent1">
                      <a:lumMod val="50000"/>
                    </a:schemeClr>
                  </a:solidFill>
                </a:ln>
                <a:noFill/>
                <a:latin typeface="+mj-lt"/>
              </a:rPr>
              <a:t>Sho</a:t>
            </a:r>
            <a:endParaRPr lang="zh-CN" altLang="en-US" sz="15000" dirty="0">
              <a:ln w="12700">
                <a:solidFill>
                  <a:schemeClr val="accent1">
                    <a:lumMod val="50000"/>
                  </a:schemeClr>
                </a:solidFill>
              </a:ln>
              <a:noFill/>
              <a:latin typeface="+mj-lt"/>
            </a:endParaRPr>
          </a:p>
        </p:txBody>
      </p:sp>
      <p:sp>
        <p:nvSpPr>
          <p:cNvPr id="77" name="文本框 76">
            <a:extLst>
              <a:ext uri="{FF2B5EF4-FFF2-40B4-BE49-F238E27FC236}">
                <a16:creationId xmlns:a16="http://schemas.microsoft.com/office/drawing/2014/main" id="{E6124CF2-D93E-CDCB-EBFD-BE96B1BA9901}"/>
              </a:ext>
            </a:extLst>
          </p:cNvPr>
          <p:cNvSpPr txBox="1"/>
          <p:nvPr/>
        </p:nvSpPr>
        <p:spPr>
          <a:xfrm>
            <a:off x="3968430" y="4214979"/>
            <a:ext cx="6644191" cy="1200329"/>
          </a:xfrm>
          <a:prstGeom prst="rect">
            <a:avLst/>
          </a:prstGeom>
          <a:noFill/>
        </p:spPr>
        <p:txBody>
          <a:bodyPr wrap="none" rtlCol="0">
            <a:spAutoFit/>
          </a:bodyPr>
          <a:lstStyle/>
          <a:p>
            <a:r>
              <a:rPr lang="en-US" altLang="zh-CN" sz="7200" dirty="0">
                <a:solidFill>
                  <a:schemeClr val="accent1"/>
                </a:solidFill>
                <a:latin typeface="+mj-lt"/>
              </a:rPr>
              <a:t>Projects Show</a:t>
            </a:r>
            <a:endParaRPr lang="zh-CN" altLang="en-US" sz="7200" dirty="0">
              <a:solidFill>
                <a:schemeClr val="accent1"/>
              </a:solidFill>
              <a:latin typeface="+mj-lt"/>
            </a:endParaRPr>
          </a:p>
        </p:txBody>
      </p:sp>
      <p:sp>
        <p:nvSpPr>
          <p:cNvPr id="78" name="文本框 77">
            <a:extLst>
              <a:ext uri="{FF2B5EF4-FFF2-40B4-BE49-F238E27FC236}">
                <a16:creationId xmlns:a16="http://schemas.microsoft.com/office/drawing/2014/main" id="{0F644B97-16C5-3681-87F7-D008D185AB23}"/>
              </a:ext>
            </a:extLst>
          </p:cNvPr>
          <p:cNvSpPr txBox="1"/>
          <p:nvPr/>
        </p:nvSpPr>
        <p:spPr>
          <a:xfrm>
            <a:off x="1579379" y="2352931"/>
            <a:ext cx="9033242" cy="1862048"/>
          </a:xfrm>
          <a:prstGeom prst="rect">
            <a:avLst/>
          </a:prstGeom>
          <a:noFill/>
        </p:spPr>
        <p:txBody>
          <a:bodyPr wrap="none" rtlCol="0">
            <a:spAutoFit/>
          </a:bodyPr>
          <a:lstStyle/>
          <a:p>
            <a:r>
              <a:rPr lang="zh-CN" altLang="en-US" sz="11500" b="1" dirty="0">
                <a:solidFill>
                  <a:schemeClr val="bg1"/>
                </a:solidFill>
                <a:latin typeface="+mj-ea"/>
                <a:ea typeface="+mj-ea"/>
              </a:rPr>
              <a:t>个人项目展示</a:t>
            </a:r>
          </a:p>
        </p:txBody>
      </p:sp>
    </p:spTree>
    <p:extLst>
      <p:ext uri="{BB962C8B-B14F-4D97-AF65-F5344CB8AC3E}">
        <p14:creationId xmlns:p14="http://schemas.microsoft.com/office/powerpoint/2010/main" val="40561485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CD08426-E2EC-7C2C-0354-420172EB22E0}"/>
              </a:ext>
            </a:extLst>
          </p:cNvPr>
          <p:cNvSpPr txBox="1"/>
          <p:nvPr/>
        </p:nvSpPr>
        <p:spPr>
          <a:xfrm>
            <a:off x="812801" y="453480"/>
            <a:ext cx="2954655" cy="923330"/>
          </a:xfrm>
          <a:prstGeom prst="rect">
            <a:avLst/>
          </a:prstGeom>
          <a:noFill/>
        </p:spPr>
        <p:txBody>
          <a:bodyPr wrap="none" rtlCol="0">
            <a:spAutoFit/>
          </a:bodyPr>
          <a:lstStyle/>
          <a:p>
            <a:r>
              <a:rPr lang="zh-CN" altLang="en-US" sz="5400" dirty="0">
                <a:solidFill>
                  <a:schemeClr val="bg1"/>
                </a:solidFill>
                <a:latin typeface="+mj-ea"/>
                <a:ea typeface="+mj-ea"/>
              </a:rPr>
              <a:t>项目成果</a:t>
            </a:r>
          </a:p>
        </p:txBody>
      </p:sp>
      <p:sp>
        <p:nvSpPr>
          <p:cNvPr id="3" name="文本框 2">
            <a:extLst>
              <a:ext uri="{FF2B5EF4-FFF2-40B4-BE49-F238E27FC236}">
                <a16:creationId xmlns:a16="http://schemas.microsoft.com/office/drawing/2014/main" id="{19A1F763-DC13-A2BC-213E-03FAE6FF8A43}"/>
              </a:ext>
            </a:extLst>
          </p:cNvPr>
          <p:cNvSpPr txBox="1"/>
          <p:nvPr/>
        </p:nvSpPr>
        <p:spPr>
          <a:xfrm>
            <a:off x="6285650" y="-92823"/>
            <a:ext cx="6083717"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项目成果</a:t>
            </a:r>
          </a:p>
        </p:txBody>
      </p:sp>
      <p:graphicFrame>
        <p:nvGraphicFramePr>
          <p:cNvPr id="6" name="图表 5">
            <a:extLst>
              <a:ext uri="{FF2B5EF4-FFF2-40B4-BE49-F238E27FC236}">
                <a16:creationId xmlns:a16="http://schemas.microsoft.com/office/drawing/2014/main" id="{D66E3F69-DD8F-4C0E-FE71-B755FB3CFCB1}"/>
              </a:ext>
            </a:extLst>
          </p:cNvPr>
          <p:cNvGraphicFramePr/>
          <p:nvPr>
            <p:extLst>
              <p:ext uri="{D42A27DB-BD31-4B8C-83A1-F6EECF244321}">
                <p14:modId xmlns:p14="http://schemas.microsoft.com/office/powerpoint/2010/main" val="1430171420"/>
              </p:ext>
            </p:extLst>
          </p:nvPr>
        </p:nvGraphicFramePr>
        <p:xfrm>
          <a:off x="263525" y="1896533"/>
          <a:ext cx="5829299" cy="4114799"/>
        </p:xfrm>
        <a:graphic>
          <a:graphicData uri="http://schemas.openxmlformats.org/drawingml/2006/chart">
            <c:chart xmlns:c="http://schemas.openxmlformats.org/drawingml/2006/chart" xmlns:r="http://schemas.openxmlformats.org/officeDocument/2006/relationships" r:id="rId2"/>
          </a:graphicData>
        </a:graphic>
      </p:graphicFrame>
      <p:grpSp>
        <p:nvGrpSpPr>
          <p:cNvPr id="15" name="组合 14">
            <a:extLst>
              <a:ext uri="{FF2B5EF4-FFF2-40B4-BE49-F238E27FC236}">
                <a16:creationId xmlns:a16="http://schemas.microsoft.com/office/drawing/2014/main" id="{8EBC00D4-F951-5550-73D3-B64FDA9BB4AA}"/>
              </a:ext>
            </a:extLst>
          </p:cNvPr>
          <p:cNvGrpSpPr/>
          <p:nvPr/>
        </p:nvGrpSpPr>
        <p:grpSpPr>
          <a:xfrm>
            <a:off x="6954517" y="2099734"/>
            <a:ext cx="2954655" cy="930041"/>
            <a:chOff x="6285650" y="2099734"/>
            <a:chExt cx="2954655" cy="930041"/>
          </a:xfrm>
        </p:grpSpPr>
        <p:sp>
          <p:nvSpPr>
            <p:cNvPr id="7" name="矩形 6">
              <a:extLst>
                <a:ext uri="{FF2B5EF4-FFF2-40B4-BE49-F238E27FC236}">
                  <a16:creationId xmlns:a16="http://schemas.microsoft.com/office/drawing/2014/main" id="{2E7FB1F0-DA2A-3B3B-60D5-FC5A7F5FA113}"/>
                </a:ext>
              </a:extLst>
            </p:cNvPr>
            <p:cNvSpPr/>
            <p:nvPr/>
          </p:nvSpPr>
          <p:spPr>
            <a:xfrm>
              <a:off x="6285650" y="2099734"/>
              <a:ext cx="1159934" cy="47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成果 </a:t>
              </a:r>
              <a:r>
                <a:rPr lang="en-US" altLang="zh-CN" sz="2400" dirty="0">
                  <a:solidFill>
                    <a:schemeClr val="tx1"/>
                  </a:solidFill>
                  <a:latin typeface="+mj-ea"/>
                  <a:ea typeface="+mj-ea"/>
                </a:rPr>
                <a:t>1</a:t>
              </a:r>
              <a:endParaRPr lang="zh-CN" altLang="en-US" sz="2400" dirty="0">
                <a:solidFill>
                  <a:schemeClr val="tx1"/>
                </a:solidFill>
                <a:latin typeface="+mj-ea"/>
                <a:ea typeface="+mj-ea"/>
              </a:endParaRPr>
            </a:p>
          </p:txBody>
        </p:sp>
        <p:sp>
          <p:nvSpPr>
            <p:cNvPr id="8" name="文本框 7">
              <a:extLst>
                <a:ext uri="{FF2B5EF4-FFF2-40B4-BE49-F238E27FC236}">
                  <a16:creationId xmlns:a16="http://schemas.microsoft.com/office/drawing/2014/main" id="{741BFE56-29E8-FEDF-6EDB-EE547C46EF4F}"/>
                </a:ext>
              </a:extLst>
            </p:cNvPr>
            <p:cNvSpPr txBox="1"/>
            <p:nvPr/>
          </p:nvSpPr>
          <p:spPr>
            <a:xfrm>
              <a:off x="6285650" y="2660443"/>
              <a:ext cx="2954655" cy="369332"/>
            </a:xfrm>
            <a:prstGeom prst="rect">
              <a:avLst/>
            </a:prstGeom>
            <a:noFill/>
          </p:spPr>
          <p:txBody>
            <a:bodyPr wrap="none" rtlCol="0">
              <a:spAutoFit/>
            </a:bodyPr>
            <a:lstStyle/>
            <a:p>
              <a:r>
                <a:rPr lang="zh-CN" altLang="en-US" dirty="0"/>
                <a:t>在这里输入成果的具体内容</a:t>
              </a:r>
            </a:p>
          </p:txBody>
        </p:sp>
      </p:grpSp>
      <p:grpSp>
        <p:nvGrpSpPr>
          <p:cNvPr id="14" name="组合 13">
            <a:extLst>
              <a:ext uri="{FF2B5EF4-FFF2-40B4-BE49-F238E27FC236}">
                <a16:creationId xmlns:a16="http://schemas.microsoft.com/office/drawing/2014/main" id="{DBFADACC-B7CF-37F6-4910-9F22DB0B258C}"/>
              </a:ext>
            </a:extLst>
          </p:cNvPr>
          <p:cNvGrpSpPr/>
          <p:nvPr/>
        </p:nvGrpSpPr>
        <p:grpSpPr>
          <a:xfrm>
            <a:off x="6954517" y="3488914"/>
            <a:ext cx="2954655" cy="930041"/>
            <a:chOff x="6285650" y="3354093"/>
            <a:chExt cx="2954655" cy="930041"/>
          </a:xfrm>
        </p:grpSpPr>
        <p:sp>
          <p:nvSpPr>
            <p:cNvPr id="9" name="矩形 8">
              <a:extLst>
                <a:ext uri="{FF2B5EF4-FFF2-40B4-BE49-F238E27FC236}">
                  <a16:creationId xmlns:a16="http://schemas.microsoft.com/office/drawing/2014/main" id="{A38AE464-AE65-2A2A-982B-394782D04472}"/>
                </a:ext>
              </a:extLst>
            </p:cNvPr>
            <p:cNvSpPr/>
            <p:nvPr/>
          </p:nvSpPr>
          <p:spPr>
            <a:xfrm>
              <a:off x="6285650" y="3354093"/>
              <a:ext cx="1159934" cy="47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成果 </a:t>
              </a:r>
              <a:r>
                <a:rPr lang="en-US" altLang="zh-CN" sz="2400" dirty="0">
                  <a:solidFill>
                    <a:schemeClr val="tx1"/>
                  </a:solidFill>
                  <a:latin typeface="+mj-ea"/>
                  <a:ea typeface="+mj-ea"/>
                </a:rPr>
                <a:t>2</a:t>
              </a:r>
              <a:endParaRPr lang="zh-CN" altLang="en-US" sz="2400" dirty="0">
                <a:solidFill>
                  <a:schemeClr val="tx1"/>
                </a:solidFill>
                <a:latin typeface="+mj-ea"/>
                <a:ea typeface="+mj-ea"/>
              </a:endParaRPr>
            </a:p>
          </p:txBody>
        </p:sp>
        <p:sp>
          <p:nvSpPr>
            <p:cNvPr id="10" name="文本框 9">
              <a:extLst>
                <a:ext uri="{FF2B5EF4-FFF2-40B4-BE49-F238E27FC236}">
                  <a16:creationId xmlns:a16="http://schemas.microsoft.com/office/drawing/2014/main" id="{57F4941D-24AA-78F2-F3C5-DC3D6037721B}"/>
                </a:ext>
              </a:extLst>
            </p:cNvPr>
            <p:cNvSpPr txBox="1"/>
            <p:nvPr/>
          </p:nvSpPr>
          <p:spPr>
            <a:xfrm>
              <a:off x="6285650" y="3914802"/>
              <a:ext cx="2954655" cy="369332"/>
            </a:xfrm>
            <a:prstGeom prst="rect">
              <a:avLst/>
            </a:prstGeom>
            <a:noFill/>
          </p:spPr>
          <p:txBody>
            <a:bodyPr wrap="none" rtlCol="0">
              <a:spAutoFit/>
            </a:bodyPr>
            <a:lstStyle/>
            <a:p>
              <a:r>
                <a:rPr lang="zh-CN" altLang="en-US" dirty="0"/>
                <a:t>在这里输入成果的具体内容</a:t>
              </a:r>
            </a:p>
          </p:txBody>
        </p:sp>
      </p:grpSp>
      <p:grpSp>
        <p:nvGrpSpPr>
          <p:cNvPr id="13" name="组合 12">
            <a:extLst>
              <a:ext uri="{FF2B5EF4-FFF2-40B4-BE49-F238E27FC236}">
                <a16:creationId xmlns:a16="http://schemas.microsoft.com/office/drawing/2014/main" id="{5C5CA69E-ED2A-DB4C-71FB-4331C9295FDA}"/>
              </a:ext>
            </a:extLst>
          </p:cNvPr>
          <p:cNvGrpSpPr/>
          <p:nvPr/>
        </p:nvGrpSpPr>
        <p:grpSpPr>
          <a:xfrm>
            <a:off x="6954517" y="4878094"/>
            <a:ext cx="2954655" cy="930041"/>
            <a:chOff x="6285650" y="4581760"/>
            <a:chExt cx="2954655" cy="930041"/>
          </a:xfrm>
        </p:grpSpPr>
        <p:sp>
          <p:nvSpPr>
            <p:cNvPr id="11" name="矩形 10">
              <a:extLst>
                <a:ext uri="{FF2B5EF4-FFF2-40B4-BE49-F238E27FC236}">
                  <a16:creationId xmlns:a16="http://schemas.microsoft.com/office/drawing/2014/main" id="{22B32E7C-19C4-5026-2569-896C1FDD275F}"/>
                </a:ext>
              </a:extLst>
            </p:cNvPr>
            <p:cNvSpPr/>
            <p:nvPr/>
          </p:nvSpPr>
          <p:spPr>
            <a:xfrm>
              <a:off x="6285650" y="4581760"/>
              <a:ext cx="1159934" cy="47413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成果 </a:t>
              </a:r>
              <a:r>
                <a:rPr lang="en-US" altLang="zh-CN" sz="2400" dirty="0">
                  <a:solidFill>
                    <a:schemeClr val="tx1"/>
                  </a:solidFill>
                  <a:latin typeface="+mj-ea"/>
                  <a:ea typeface="+mj-ea"/>
                </a:rPr>
                <a:t>3</a:t>
              </a:r>
              <a:endParaRPr lang="zh-CN" altLang="en-US" sz="2400" dirty="0">
                <a:solidFill>
                  <a:schemeClr val="tx1"/>
                </a:solidFill>
                <a:latin typeface="+mj-ea"/>
                <a:ea typeface="+mj-ea"/>
              </a:endParaRPr>
            </a:p>
          </p:txBody>
        </p:sp>
        <p:sp>
          <p:nvSpPr>
            <p:cNvPr id="12" name="文本框 11">
              <a:extLst>
                <a:ext uri="{FF2B5EF4-FFF2-40B4-BE49-F238E27FC236}">
                  <a16:creationId xmlns:a16="http://schemas.microsoft.com/office/drawing/2014/main" id="{16FF69C4-6B75-0317-6AD1-DC97264ACE77}"/>
                </a:ext>
              </a:extLst>
            </p:cNvPr>
            <p:cNvSpPr txBox="1"/>
            <p:nvPr/>
          </p:nvSpPr>
          <p:spPr>
            <a:xfrm>
              <a:off x="6285650" y="5142469"/>
              <a:ext cx="2954655" cy="369332"/>
            </a:xfrm>
            <a:prstGeom prst="rect">
              <a:avLst/>
            </a:prstGeom>
            <a:noFill/>
          </p:spPr>
          <p:txBody>
            <a:bodyPr wrap="none" rtlCol="0">
              <a:spAutoFit/>
            </a:bodyPr>
            <a:lstStyle/>
            <a:p>
              <a:r>
                <a:rPr lang="zh-CN" altLang="en-US" dirty="0"/>
                <a:t>在这里输入成果的具体内容</a:t>
              </a:r>
            </a:p>
          </p:txBody>
        </p:sp>
      </p:grpSp>
    </p:spTree>
    <p:extLst>
      <p:ext uri="{BB962C8B-B14F-4D97-AF65-F5344CB8AC3E}">
        <p14:creationId xmlns:p14="http://schemas.microsoft.com/office/powerpoint/2010/main" val="214843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97F261C-03F0-3C68-1008-71FEDCA17DD7}"/>
              </a:ext>
            </a:extLst>
          </p:cNvPr>
          <p:cNvSpPr txBox="1"/>
          <p:nvPr/>
        </p:nvSpPr>
        <p:spPr>
          <a:xfrm>
            <a:off x="812801" y="453480"/>
            <a:ext cx="3647152" cy="923330"/>
          </a:xfrm>
          <a:prstGeom prst="rect">
            <a:avLst/>
          </a:prstGeom>
          <a:noFill/>
        </p:spPr>
        <p:txBody>
          <a:bodyPr wrap="none" rtlCol="0">
            <a:spAutoFit/>
          </a:bodyPr>
          <a:lstStyle/>
          <a:p>
            <a:r>
              <a:rPr lang="zh-CN" altLang="en-US" sz="5400" dirty="0">
                <a:solidFill>
                  <a:schemeClr val="bg1"/>
                </a:solidFill>
                <a:latin typeface="+mj-ea"/>
                <a:ea typeface="+mj-ea"/>
              </a:rPr>
              <a:t>项目创新点</a:t>
            </a:r>
          </a:p>
        </p:txBody>
      </p:sp>
      <p:sp>
        <p:nvSpPr>
          <p:cNvPr id="3" name="文本框 2">
            <a:extLst>
              <a:ext uri="{FF2B5EF4-FFF2-40B4-BE49-F238E27FC236}">
                <a16:creationId xmlns:a16="http://schemas.microsoft.com/office/drawing/2014/main" id="{EF13B96E-54D2-34CC-B5D3-CCD15C58CA58}"/>
              </a:ext>
            </a:extLst>
          </p:cNvPr>
          <p:cNvSpPr txBox="1"/>
          <p:nvPr/>
        </p:nvSpPr>
        <p:spPr>
          <a:xfrm>
            <a:off x="4770117" y="-92823"/>
            <a:ext cx="7558479"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项目创新点</a:t>
            </a:r>
          </a:p>
        </p:txBody>
      </p:sp>
      <p:sp>
        <p:nvSpPr>
          <p:cNvPr id="4" name="矩形 3">
            <a:extLst>
              <a:ext uri="{FF2B5EF4-FFF2-40B4-BE49-F238E27FC236}">
                <a16:creationId xmlns:a16="http://schemas.microsoft.com/office/drawing/2014/main" id="{DD1B8EE1-0CA1-69F7-0197-7FB24DE68254}"/>
              </a:ext>
            </a:extLst>
          </p:cNvPr>
          <p:cNvSpPr/>
          <p:nvPr/>
        </p:nvSpPr>
        <p:spPr>
          <a:xfrm>
            <a:off x="1278467" y="2192866"/>
            <a:ext cx="9558866" cy="12361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B82A6299-0F00-E9AB-CADE-B712C269AE7A}"/>
              </a:ext>
            </a:extLst>
          </p:cNvPr>
          <p:cNvSpPr/>
          <p:nvPr/>
        </p:nvSpPr>
        <p:spPr>
          <a:xfrm>
            <a:off x="4770117" y="1941229"/>
            <a:ext cx="2048539" cy="5032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项目创新点 </a:t>
            </a:r>
            <a:r>
              <a:rPr lang="en-US" altLang="zh-CN" sz="2400" dirty="0">
                <a:solidFill>
                  <a:schemeClr val="tx1"/>
                </a:solidFill>
                <a:latin typeface="+mj-ea"/>
                <a:ea typeface="+mj-ea"/>
              </a:rPr>
              <a:t>1</a:t>
            </a:r>
            <a:endParaRPr lang="zh-CN" altLang="en-US" sz="2400" dirty="0">
              <a:solidFill>
                <a:schemeClr val="tx1"/>
              </a:solidFill>
              <a:latin typeface="+mj-ea"/>
              <a:ea typeface="+mj-ea"/>
            </a:endParaRPr>
          </a:p>
        </p:txBody>
      </p:sp>
      <p:sp>
        <p:nvSpPr>
          <p:cNvPr id="8" name="文本框 7">
            <a:extLst>
              <a:ext uri="{FF2B5EF4-FFF2-40B4-BE49-F238E27FC236}">
                <a16:creationId xmlns:a16="http://schemas.microsoft.com/office/drawing/2014/main" id="{C1B481B7-F488-81D6-5AE7-FF381C5E067C}"/>
              </a:ext>
            </a:extLst>
          </p:cNvPr>
          <p:cNvSpPr txBox="1"/>
          <p:nvPr/>
        </p:nvSpPr>
        <p:spPr>
          <a:xfrm>
            <a:off x="1599314" y="2500768"/>
            <a:ext cx="8917172" cy="734753"/>
          </a:xfrm>
          <a:prstGeom prst="rect">
            <a:avLst/>
          </a:prstGeom>
          <a:noFill/>
        </p:spPr>
        <p:txBody>
          <a:bodyPr wrap="square">
            <a:spAutoFit/>
          </a:bodyPr>
          <a:lstStyle/>
          <a:p>
            <a:pPr algn="just">
              <a:lnSpc>
                <a:spcPct val="120000"/>
              </a:lnSpc>
            </a:pPr>
            <a:r>
              <a:rPr lang="zh-CN" altLang="en-US" dirty="0"/>
              <a:t>在这里输入项目创新点，可以适当的调节字体大小，段落间距。在这里输入项目创新点，可以适当的调节字体大小，段落间距。</a:t>
            </a:r>
          </a:p>
        </p:txBody>
      </p:sp>
      <p:sp>
        <p:nvSpPr>
          <p:cNvPr id="9" name="矩形 8">
            <a:extLst>
              <a:ext uri="{FF2B5EF4-FFF2-40B4-BE49-F238E27FC236}">
                <a16:creationId xmlns:a16="http://schemas.microsoft.com/office/drawing/2014/main" id="{C3160853-C4AA-9A8D-C635-0B62CB4889AE}"/>
              </a:ext>
            </a:extLst>
          </p:cNvPr>
          <p:cNvSpPr/>
          <p:nvPr/>
        </p:nvSpPr>
        <p:spPr>
          <a:xfrm>
            <a:off x="1278467" y="4245056"/>
            <a:ext cx="9558866" cy="1236134"/>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909A22E-55D4-8782-09B2-E3CB80BE3C33}"/>
              </a:ext>
            </a:extLst>
          </p:cNvPr>
          <p:cNvSpPr/>
          <p:nvPr/>
        </p:nvSpPr>
        <p:spPr>
          <a:xfrm>
            <a:off x="4770117" y="3993419"/>
            <a:ext cx="2048539" cy="5032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项目创新点 </a:t>
            </a:r>
            <a:r>
              <a:rPr lang="en-US" altLang="zh-CN" sz="2400" dirty="0">
                <a:solidFill>
                  <a:schemeClr val="tx1"/>
                </a:solidFill>
                <a:latin typeface="+mj-ea"/>
                <a:ea typeface="+mj-ea"/>
              </a:rPr>
              <a:t>2</a:t>
            </a:r>
            <a:endParaRPr lang="zh-CN" altLang="en-US" sz="2400" dirty="0">
              <a:solidFill>
                <a:schemeClr val="tx1"/>
              </a:solidFill>
              <a:latin typeface="+mj-ea"/>
              <a:ea typeface="+mj-ea"/>
            </a:endParaRPr>
          </a:p>
        </p:txBody>
      </p:sp>
      <p:sp>
        <p:nvSpPr>
          <p:cNvPr id="11" name="文本框 10">
            <a:extLst>
              <a:ext uri="{FF2B5EF4-FFF2-40B4-BE49-F238E27FC236}">
                <a16:creationId xmlns:a16="http://schemas.microsoft.com/office/drawing/2014/main" id="{E8CFF89C-4343-E0A5-BD6B-CF2DD73022ED}"/>
              </a:ext>
            </a:extLst>
          </p:cNvPr>
          <p:cNvSpPr txBox="1"/>
          <p:nvPr/>
        </p:nvSpPr>
        <p:spPr>
          <a:xfrm>
            <a:off x="1599314" y="4552958"/>
            <a:ext cx="8917172" cy="734753"/>
          </a:xfrm>
          <a:prstGeom prst="rect">
            <a:avLst/>
          </a:prstGeom>
          <a:noFill/>
        </p:spPr>
        <p:txBody>
          <a:bodyPr wrap="square">
            <a:spAutoFit/>
          </a:bodyPr>
          <a:lstStyle/>
          <a:p>
            <a:pPr algn="just">
              <a:lnSpc>
                <a:spcPct val="120000"/>
              </a:lnSpc>
            </a:pPr>
            <a:r>
              <a:rPr lang="zh-CN" altLang="en-US" dirty="0"/>
              <a:t>在这里输入项目创新点，可以适当的调节字体大小，段落间距。在这里输入项目创新点，可以适当的调节字体大小，段落间距。</a:t>
            </a:r>
          </a:p>
        </p:txBody>
      </p:sp>
    </p:spTree>
    <p:extLst>
      <p:ext uri="{BB962C8B-B14F-4D97-AF65-F5344CB8AC3E}">
        <p14:creationId xmlns:p14="http://schemas.microsoft.com/office/powerpoint/2010/main" val="2708648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4F40A9C-4FF1-E751-3469-E960E1C8CFA3}"/>
              </a:ext>
            </a:extLst>
          </p:cNvPr>
          <p:cNvSpPr txBox="1"/>
          <p:nvPr/>
        </p:nvSpPr>
        <p:spPr>
          <a:xfrm>
            <a:off x="2103391" y="1978645"/>
            <a:ext cx="3191899" cy="3154710"/>
          </a:xfrm>
          <a:prstGeom prst="rect">
            <a:avLst/>
          </a:prstGeom>
          <a:noFill/>
        </p:spPr>
        <p:txBody>
          <a:bodyPr wrap="none" rtlCol="0">
            <a:spAutoFit/>
          </a:bodyPr>
          <a:lstStyle/>
          <a:p>
            <a:r>
              <a:rPr lang="en-US" altLang="zh-CN" sz="19900" dirty="0">
                <a:latin typeface="+mj-ea"/>
                <a:ea typeface="+mj-ea"/>
              </a:rPr>
              <a:t>04</a:t>
            </a:r>
            <a:endParaRPr lang="zh-CN" altLang="en-US" sz="19900" dirty="0">
              <a:latin typeface="+mj-ea"/>
              <a:ea typeface="+mj-ea"/>
            </a:endParaRPr>
          </a:p>
        </p:txBody>
      </p:sp>
      <p:sp>
        <p:nvSpPr>
          <p:cNvPr id="3" name="文本框 2">
            <a:extLst>
              <a:ext uri="{FF2B5EF4-FFF2-40B4-BE49-F238E27FC236}">
                <a16:creationId xmlns:a16="http://schemas.microsoft.com/office/drawing/2014/main" id="{061265B2-86D0-5586-4AD7-1AFA9D2356A4}"/>
              </a:ext>
            </a:extLst>
          </p:cNvPr>
          <p:cNvSpPr txBox="1"/>
          <p:nvPr/>
        </p:nvSpPr>
        <p:spPr>
          <a:xfrm>
            <a:off x="-316011" y="-210767"/>
            <a:ext cx="12824023" cy="1862048"/>
          </a:xfrm>
          <a:prstGeom prst="rect">
            <a:avLst/>
          </a:prstGeom>
          <a:noFill/>
        </p:spPr>
        <p:txBody>
          <a:bodyPr wrap="none" rtlCol="0">
            <a:spAutoFit/>
          </a:bodyPr>
          <a:lstStyle/>
          <a:p>
            <a:r>
              <a:rPr lang="en-US" altLang="zh-CN" sz="11500" dirty="0">
                <a:ln>
                  <a:solidFill>
                    <a:schemeClr val="accent1">
                      <a:lumMod val="50000"/>
                    </a:schemeClr>
                  </a:solidFill>
                </a:ln>
                <a:noFill/>
                <a:latin typeface="+mj-lt"/>
              </a:rPr>
              <a:t>Project Summary</a:t>
            </a:r>
          </a:p>
        </p:txBody>
      </p:sp>
      <p:grpSp>
        <p:nvGrpSpPr>
          <p:cNvPr id="4" name="组合 3">
            <a:extLst>
              <a:ext uri="{FF2B5EF4-FFF2-40B4-BE49-F238E27FC236}">
                <a16:creationId xmlns:a16="http://schemas.microsoft.com/office/drawing/2014/main" id="{845EB24A-8F5A-017D-A65E-E53FDEFC284C}"/>
              </a:ext>
            </a:extLst>
          </p:cNvPr>
          <p:cNvGrpSpPr/>
          <p:nvPr/>
        </p:nvGrpSpPr>
        <p:grpSpPr>
          <a:xfrm>
            <a:off x="5539498" y="2476020"/>
            <a:ext cx="4581382" cy="2159961"/>
            <a:chOff x="5539498" y="2526288"/>
            <a:chExt cx="4581382" cy="2159961"/>
          </a:xfrm>
        </p:grpSpPr>
        <p:sp>
          <p:nvSpPr>
            <p:cNvPr id="5" name="文本框 4">
              <a:extLst>
                <a:ext uri="{FF2B5EF4-FFF2-40B4-BE49-F238E27FC236}">
                  <a16:creationId xmlns:a16="http://schemas.microsoft.com/office/drawing/2014/main" id="{3FE607DC-05AF-D15F-2849-32704B098D71}"/>
                </a:ext>
              </a:extLst>
            </p:cNvPr>
            <p:cNvSpPr txBox="1"/>
            <p:nvPr/>
          </p:nvSpPr>
          <p:spPr>
            <a:xfrm>
              <a:off x="5539498" y="2526288"/>
              <a:ext cx="4581382" cy="707886"/>
            </a:xfrm>
            <a:prstGeom prst="rect">
              <a:avLst/>
            </a:prstGeom>
            <a:noFill/>
          </p:spPr>
          <p:txBody>
            <a:bodyPr wrap="none" rtlCol="0">
              <a:spAutoFit/>
            </a:bodyPr>
            <a:lstStyle/>
            <a:p>
              <a:r>
                <a:rPr lang="en-US" altLang="zh-CN" sz="4000" dirty="0">
                  <a:latin typeface="+mj-lt"/>
                </a:rPr>
                <a:t>Project Summary</a:t>
              </a:r>
            </a:p>
          </p:txBody>
        </p:sp>
        <p:sp>
          <p:nvSpPr>
            <p:cNvPr id="6" name="文本框 5">
              <a:extLst>
                <a:ext uri="{FF2B5EF4-FFF2-40B4-BE49-F238E27FC236}">
                  <a16:creationId xmlns:a16="http://schemas.microsoft.com/office/drawing/2014/main" id="{A39310F2-D1B0-385F-CAAC-AA9D1E2CA19A}"/>
                </a:ext>
              </a:extLst>
            </p:cNvPr>
            <p:cNvSpPr txBox="1"/>
            <p:nvPr/>
          </p:nvSpPr>
          <p:spPr>
            <a:xfrm>
              <a:off x="5539498" y="3362810"/>
              <a:ext cx="4288353" cy="1323439"/>
            </a:xfrm>
            <a:prstGeom prst="rect">
              <a:avLst/>
            </a:prstGeom>
            <a:noFill/>
          </p:spPr>
          <p:txBody>
            <a:bodyPr wrap="none" rtlCol="0">
              <a:spAutoFit/>
            </a:bodyPr>
            <a:lstStyle/>
            <a:p>
              <a:r>
                <a:rPr lang="zh-CN" altLang="en-US" sz="8000" dirty="0">
                  <a:latin typeface="+mj-ea"/>
                  <a:ea typeface="+mj-ea"/>
                </a:rPr>
                <a:t>项目复盘</a:t>
              </a:r>
            </a:p>
          </p:txBody>
        </p:sp>
      </p:grpSp>
    </p:spTree>
    <p:extLst>
      <p:ext uri="{BB962C8B-B14F-4D97-AF65-F5344CB8AC3E}">
        <p14:creationId xmlns:p14="http://schemas.microsoft.com/office/powerpoint/2010/main" val="1136942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CFDFC31-A71A-8B19-E7A0-3FA7DC8504F5}"/>
              </a:ext>
            </a:extLst>
          </p:cNvPr>
          <p:cNvSpPr txBox="1"/>
          <p:nvPr/>
        </p:nvSpPr>
        <p:spPr>
          <a:xfrm>
            <a:off x="812801" y="453480"/>
            <a:ext cx="3647152" cy="923330"/>
          </a:xfrm>
          <a:prstGeom prst="rect">
            <a:avLst/>
          </a:prstGeom>
          <a:noFill/>
        </p:spPr>
        <p:txBody>
          <a:bodyPr wrap="none" rtlCol="0">
            <a:spAutoFit/>
          </a:bodyPr>
          <a:lstStyle/>
          <a:p>
            <a:r>
              <a:rPr lang="zh-CN" altLang="en-US" sz="5400" dirty="0">
                <a:solidFill>
                  <a:schemeClr val="bg1"/>
                </a:solidFill>
                <a:latin typeface="+mj-ea"/>
                <a:ea typeface="+mj-ea"/>
              </a:rPr>
              <a:t>收获与不足</a:t>
            </a:r>
          </a:p>
        </p:txBody>
      </p:sp>
      <p:sp>
        <p:nvSpPr>
          <p:cNvPr id="3" name="文本框 2">
            <a:extLst>
              <a:ext uri="{FF2B5EF4-FFF2-40B4-BE49-F238E27FC236}">
                <a16:creationId xmlns:a16="http://schemas.microsoft.com/office/drawing/2014/main" id="{3376A526-0D08-44E0-1760-FE802535AAD5}"/>
              </a:ext>
            </a:extLst>
          </p:cNvPr>
          <p:cNvSpPr txBox="1"/>
          <p:nvPr/>
        </p:nvSpPr>
        <p:spPr>
          <a:xfrm>
            <a:off x="4812450" y="-92823"/>
            <a:ext cx="7558479"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收获与不足</a:t>
            </a:r>
          </a:p>
        </p:txBody>
      </p:sp>
      <p:grpSp>
        <p:nvGrpSpPr>
          <p:cNvPr id="13" name="组合 12">
            <a:extLst>
              <a:ext uri="{FF2B5EF4-FFF2-40B4-BE49-F238E27FC236}">
                <a16:creationId xmlns:a16="http://schemas.microsoft.com/office/drawing/2014/main" id="{5116E294-7EFE-1DC7-B6D0-9B1E1D70ED2D}"/>
              </a:ext>
            </a:extLst>
          </p:cNvPr>
          <p:cNvGrpSpPr/>
          <p:nvPr/>
        </p:nvGrpSpPr>
        <p:grpSpPr>
          <a:xfrm>
            <a:off x="1927575" y="1769225"/>
            <a:ext cx="4450083" cy="4450083"/>
            <a:chOff x="1792107" y="1769225"/>
            <a:chExt cx="4450083" cy="4450083"/>
          </a:xfrm>
        </p:grpSpPr>
        <p:sp>
          <p:nvSpPr>
            <p:cNvPr id="4" name="椭圆 3">
              <a:extLst>
                <a:ext uri="{FF2B5EF4-FFF2-40B4-BE49-F238E27FC236}">
                  <a16:creationId xmlns:a16="http://schemas.microsoft.com/office/drawing/2014/main" id="{FD7C499B-A214-E73D-C091-550D698E75D8}"/>
                </a:ext>
              </a:extLst>
            </p:cNvPr>
            <p:cNvSpPr/>
            <p:nvPr/>
          </p:nvSpPr>
          <p:spPr>
            <a:xfrm>
              <a:off x="1792107" y="1769225"/>
              <a:ext cx="4450083" cy="445008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56AFBE2B-3DBB-3225-2314-78728ABD9817}"/>
                </a:ext>
              </a:extLst>
            </p:cNvPr>
            <p:cNvSpPr/>
            <p:nvPr/>
          </p:nvSpPr>
          <p:spPr>
            <a:xfrm>
              <a:off x="3547248" y="2161640"/>
              <a:ext cx="939800" cy="939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4C36435D-04B7-0FCB-25EB-9CFE19EA3D25}"/>
                </a:ext>
              </a:extLst>
            </p:cNvPr>
            <p:cNvSpPr txBox="1"/>
            <p:nvPr/>
          </p:nvSpPr>
          <p:spPr>
            <a:xfrm>
              <a:off x="3617039" y="2400708"/>
              <a:ext cx="800219" cy="461665"/>
            </a:xfrm>
            <a:prstGeom prst="rect">
              <a:avLst/>
            </a:prstGeom>
            <a:noFill/>
          </p:spPr>
          <p:txBody>
            <a:bodyPr wrap="none" rtlCol="0">
              <a:spAutoFit/>
            </a:bodyPr>
            <a:lstStyle/>
            <a:p>
              <a:r>
                <a:rPr lang="zh-CN" altLang="en-US" sz="2400" dirty="0">
                  <a:latin typeface="+mj-ea"/>
                  <a:ea typeface="+mj-ea"/>
                </a:rPr>
                <a:t>收获</a:t>
              </a:r>
            </a:p>
          </p:txBody>
        </p:sp>
        <p:sp>
          <p:nvSpPr>
            <p:cNvPr id="12" name="文本框 11">
              <a:extLst>
                <a:ext uri="{FF2B5EF4-FFF2-40B4-BE49-F238E27FC236}">
                  <a16:creationId xmlns:a16="http://schemas.microsoft.com/office/drawing/2014/main" id="{94F5E9D8-78AC-6ED7-0F16-8C52560C88C2}"/>
                </a:ext>
              </a:extLst>
            </p:cNvPr>
            <p:cNvSpPr txBox="1"/>
            <p:nvPr/>
          </p:nvSpPr>
          <p:spPr>
            <a:xfrm>
              <a:off x="2525321" y="3338915"/>
              <a:ext cx="2983655" cy="1731949"/>
            </a:xfrm>
            <a:prstGeom prst="rect">
              <a:avLst/>
            </a:prstGeom>
            <a:noFill/>
          </p:spPr>
          <p:txBody>
            <a:bodyPr wrap="square" rtlCol="0">
              <a:spAutoFit/>
            </a:bodyPr>
            <a:lstStyle/>
            <a:p>
              <a:pPr>
                <a:lnSpc>
                  <a:spcPct val="120000"/>
                </a:lnSpc>
              </a:pPr>
              <a:r>
                <a:rPr lang="zh-CN" altLang="en-US" dirty="0">
                  <a:solidFill>
                    <a:schemeClr val="bg1"/>
                  </a:solidFill>
                </a:rPr>
                <a:t>在这里输入在该项目中的收获在这里输入在该项目中的收获在这里输入在该项目中的收获在这里输入在该项目中的收获</a:t>
              </a:r>
            </a:p>
          </p:txBody>
        </p:sp>
      </p:grpSp>
      <p:grpSp>
        <p:nvGrpSpPr>
          <p:cNvPr id="14" name="组合 13">
            <a:extLst>
              <a:ext uri="{FF2B5EF4-FFF2-40B4-BE49-F238E27FC236}">
                <a16:creationId xmlns:a16="http://schemas.microsoft.com/office/drawing/2014/main" id="{552D8574-2B3F-C887-7F34-EBE0FEDF32B2}"/>
              </a:ext>
            </a:extLst>
          </p:cNvPr>
          <p:cNvGrpSpPr/>
          <p:nvPr/>
        </p:nvGrpSpPr>
        <p:grpSpPr>
          <a:xfrm>
            <a:off x="5814342" y="1769225"/>
            <a:ext cx="4450083" cy="4450083"/>
            <a:chOff x="5678874" y="1769225"/>
            <a:chExt cx="4450083" cy="4450083"/>
          </a:xfrm>
        </p:grpSpPr>
        <p:sp>
          <p:nvSpPr>
            <p:cNvPr id="5" name="椭圆 4">
              <a:extLst>
                <a:ext uri="{FF2B5EF4-FFF2-40B4-BE49-F238E27FC236}">
                  <a16:creationId xmlns:a16="http://schemas.microsoft.com/office/drawing/2014/main" id="{01738ADA-9E9A-DAA9-54B6-C706707601EF}"/>
                </a:ext>
              </a:extLst>
            </p:cNvPr>
            <p:cNvSpPr/>
            <p:nvPr/>
          </p:nvSpPr>
          <p:spPr>
            <a:xfrm>
              <a:off x="5678874" y="1769225"/>
              <a:ext cx="4450083" cy="445008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999236FB-73CA-E7EE-C45E-C0918DCCD1CC}"/>
                </a:ext>
              </a:extLst>
            </p:cNvPr>
            <p:cNvSpPr/>
            <p:nvPr/>
          </p:nvSpPr>
          <p:spPr>
            <a:xfrm>
              <a:off x="7434015" y="2161640"/>
              <a:ext cx="939800" cy="9398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C456831E-DADA-DC52-F3A7-EE40375921A9}"/>
                </a:ext>
              </a:extLst>
            </p:cNvPr>
            <p:cNvSpPr txBox="1"/>
            <p:nvPr/>
          </p:nvSpPr>
          <p:spPr>
            <a:xfrm>
              <a:off x="7503806" y="2400708"/>
              <a:ext cx="800219" cy="461665"/>
            </a:xfrm>
            <a:prstGeom prst="rect">
              <a:avLst/>
            </a:prstGeom>
            <a:noFill/>
          </p:spPr>
          <p:txBody>
            <a:bodyPr wrap="none" rtlCol="0">
              <a:spAutoFit/>
            </a:bodyPr>
            <a:lstStyle/>
            <a:p>
              <a:r>
                <a:rPr lang="zh-CN" altLang="en-US" sz="2400" dirty="0">
                  <a:latin typeface="+mj-ea"/>
                  <a:ea typeface="+mj-ea"/>
                </a:rPr>
                <a:t>不足</a:t>
              </a:r>
            </a:p>
          </p:txBody>
        </p:sp>
        <p:sp>
          <p:nvSpPr>
            <p:cNvPr id="11" name="文本框 10">
              <a:extLst>
                <a:ext uri="{FF2B5EF4-FFF2-40B4-BE49-F238E27FC236}">
                  <a16:creationId xmlns:a16="http://schemas.microsoft.com/office/drawing/2014/main" id="{87F01BE7-64D4-BDE9-56FB-94789B6B8022}"/>
                </a:ext>
              </a:extLst>
            </p:cNvPr>
            <p:cNvSpPr txBox="1"/>
            <p:nvPr/>
          </p:nvSpPr>
          <p:spPr>
            <a:xfrm>
              <a:off x="6412088" y="3338915"/>
              <a:ext cx="2983655" cy="2064348"/>
            </a:xfrm>
            <a:prstGeom prst="rect">
              <a:avLst/>
            </a:prstGeom>
            <a:noFill/>
          </p:spPr>
          <p:txBody>
            <a:bodyPr wrap="square" rtlCol="0">
              <a:spAutoFit/>
            </a:bodyPr>
            <a:lstStyle/>
            <a:p>
              <a:pPr>
                <a:lnSpc>
                  <a:spcPct val="120000"/>
                </a:lnSpc>
              </a:pPr>
              <a:r>
                <a:rPr lang="zh-CN" altLang="en-US" dirty="0">
                  <a:solidFill>
                    <a:schemeClr val="bg1"/>
                  </a:solidFill>
                </a:rPr>
                <a:t>在这里输入在该项目中做的不足之处在这里输入在该项目中做的不足之处在这里输入在该项目中做的不足之处</a:t>
              </a:r>
            </a:p>
            <a:p>
              <a:pPr>
                <a:lnSpc>
                  <a:spcPct val="120000"/>
                </a:lnSpc>
              </a:pPr>
              <a:r>
                <a:rPr lang="zh-CN" altLang="en-US" dirty="0">
                  <a:solidFill>
                    <a:schemeClr val="bg1"/>
                  </a:solidFill>
                </a:rPr>
                <a:t>在这里输入在该项目中做的不足之处</a:t>
              </a:r>
            </a:p>
          </p:txBody>
        </p:sp>
      </p:grpSp>
    </p:spTree>
    <p:extLst>
      <p:ext uri="{BB962C8B-B14F-4D97-AF65-F5344CB8AC3E}">
        <p14:creationId xmlns:p14="http://schemas.microsoft.com/office/powerpoint/2010/main" val="7588814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ABF9095-BE1E-DF63-AA11-77BC2B999FB9}"/>
              </a:ext>
            </a:extLst>
          </p:cNvPr>
          <p:cNvSpPr txBox="1"/>
          <p:nvPr/>
        </p:nvSpPr>
        <p:spPr>
          <a:xfrm>
            <a:off x="812801" y="453480"/>
            <a:ext cx="2954655" cy="923330"/>
          </a:xfrm>
          <a:prstGeom prst="rect">
            <a:avLst/>
          </a:prstGeom>
          <a:noFill/>
        </p:spPr>
        <p:txBody>
          <a:bodyPr wrap="none" rtlCol="0">
            <a:spAutoFit/>
          </a:bodyPr>
          <a:lstStyle/>
          <a:p>
            <a:r>
              <a:rPr lang="zh-CN" altLang="en-US" sz="5400" dirty="0">
                <a:solidFill>
                  <a:schemeClr val="bg1"/>
                </a:solidFill>
                <a:latin typeface="+mj-ea"/>
                <a:ea typeface="+mj-ea"/>
              </a:rPr>
              <a:t>展望未来</a:t>
            </a:r>
          </a:p>
        </p:txBody>
      </p:sp>
      <p:sp>
        <p:nvSpPr>
          <p:cNvPr id="4" name="文本框 3">
            <a:extLst>
              <a:ext uri="{FF2B5EF4-FFF2-40B4-BE49-F238E27FC236}">
                <a16:creationId xmlns:a16="http://schemas.microsoft.com/office/drawing/2014/main" id="{76BB1A2E-BA28-6EF3-DAAA-4EF81037AD26}"/>
              </a:ext>
            </a:extLst>
          </p:cNvPr>
          <p:cNvSpPr txBox="1"/>
          <p:nvPr/>
        </p:nvSpPr>
        <p:spPr>
          <a:xfrm>
            <a:off x="6285650" y="-92823"/>
            <a:ext cx="6083717"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展望未来</a:t>
            </a:r>
          </a:p>
        </p:txBody>
      </p:sp>
      <p:sp>
        <p:nvSpPr>
          <p:cNvPr id="5" name="矩形 4">
            <a:extLst>
              <a:ext uri="{FF2B5EF4-FFF2-40B4-BE49-F238E27FC236}">
                <a16:creationId xmlns:a16="http://schemas.microsoft.com/office/drawing/2014/main" id="{77DE405D-E156-8D28-31DA-E6C86BE36E53}"/>
              </a:ext>
            </a:extLst>
          </p:cNvPr>
          <p:cNvSpPr/>
          <p:nvPr/>
        </p:nvSpPr>
        <p:spPr>
          <a:xfrm>
            <a:off x="1278467" y="2192865"/>
            <a:ext cx="9558866" cy="358140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495AA723-1D31-7B82-B2FC-96BF0AB6852B}"/>
              </a:ext>
            </a:extLst>
          </p:cNvPr>
          <p:cNvSpPr/>
          <p:nvPr/>
        </p:nvSpPr>
        <p:spPr>
          <a:xfrm>
            <a:off x="4770117" y="1941229"/>
            <a:ext cx="2048539" cy="5032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未来规划</a:t>
            </a:r>
          </a:p>
        </p:txBody>
      </p:sp>
      <p:grpSp>
        <p:nvGrpSpPr>
          <p:cNvPr id="16" name="组合 15">
            <a:extLst>
              <a:ext uri="{FF2B5EF4-FFF2-40B4-BE49-F238E27FC236}">
                <a16:creationId xmlns:a16="http://schemas.microsoft.com/office/drawing/2014/main" id="{928FD01B-D45C-70F6-F9F4-D9A1FEB65FEE}"/>
              </a:ext>
            </a:extLst>
          </p:cNvPr>
          <p:cNvGrpSpPr/>
          <p:nvPr/>
        </p:nvGrpSpPr>
        <p:grpSpPr>
          <a:xfrm>
            <a:off x="1848487" y="2640667"/>
            <a:ext cx="8404646" cy="734753"/>
            <a:chOff x="1848487" y="2500768"/>
            <a:chExt cx="8404646" cy="734753"/>
          </a:xfrm>
        </p:grpSpPr>
        <p:sp>
          <p:nvSpPr>
            <p:cNvPr id="7" name="文本框 6">
              <a:extLst>
                <a:ext uri="{FF2B5EF4-FFF2-40B4-BE49-F238E27FC236}">
                  <a16:creationId xmlns:a16="http://schemas.microsoft.com/office/drawing/2014/main" id="{22F0BB68-7E22-4215-7487-C5209D5BBA11}"/>
                </a:ext>
              </a:extLst>
            </p:cNvPr>
            <p:cNvSpPr txBox="1"/>
            <p:nvPr/>
          </p:nvSpPr>
          <p:spPr>
            <a:xfrm>
              <a:off x="2843914" y="2500768"/>
              <a:ext cx="7409219" cy="734753"/>
            </a:xfrm>
            <a:prstGeom prst="rect">
              <a:avLst/>
            </a:prstGeom>
            <a:noFill/>
          </p:spPr>
          <p:txBody>
            <a:bodyPr wrap="square">
              <a:spAutoFit/>
            </a:bodyPr>
            <a:lstStyle/>
            <a:p>
              <a:pPr algn="just">
                <a:lnSpc>
                  <a:spcPct val="120000"/>
                </a:lnSpc>
              </a:pPr>
              <a:r>
                <a:rPr lang="zh-CN" altLang="en-US" dirty="0"/>
                <a:t>在这里输入项目创新点，可以适当的调节字体大小，段落间距。在这里输入项目创新点，可以适当的调节字体大小，段落间距。</a:t>
              </a:r>
            </a:p>
          </p:txBody>
        </p:sp>
        <p:grpSp>
          <p:nvGrpSpPr>
            <p:cNvPr id="8" name="组合 7">
              <a:extLst>
                <a:ext uri="{FF2B5EF4-FFF2-40B4-BE49-F238E27FC236}">
                  <a16:creationId xmlns:a16="http://schemas.microsoft.com/office/drawing/2014/main" id="{24F5964F-88A6-EDFE-D0F6-2BFFCAE99789}"/>
                </a:ext>
              </a:extLst>
            </p:cNvPr>
            <p:cNvGrpSpPr/>
            <p:nvPr/>
          </p:nvGrpSpPr>
          <p:grpSpPr>
            <a:xfrm>
              <a:off x="1848487" y="2524650"/>
              <a:ext cx="686988" cy="686988"/>
              <a:chOff x="1534675" y="2645239"/>
              <a:chExt cx="686988" cy="686988"/>
            </a:xfrm>
          </p:grpSpPr>
          <p:sp>
            <p:nvSpPr>
              <p:cNvPr id="9" name="椭圆 8">
                <a:extLst>
                  <a:ext uri="{FF2B5EF4-FFF2-40B4-BE49-F238E27FC236}">
                    <a16:creationId xmlns:a16="http://schemas.microsoft.com/office/drawing/2014/main" id="{B0B33527-E0F8-B61D-9FB6-0DDC110E4158}"/>
                  </a:ext>
                </a:extLst>
              </p:cNvPr>
              <p:cNvSpPr/>
              <p:nvPr/>
            </p:nvSpPr>
            <p:spPr>
              <a:xfrm>
                <a:off x="1534675" y="2645239"/>
                <a:ext cx="686988" cy="6869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326CFF5B-7B13-8D87-CA92-A060D931D2EB}"/>
                  </a:ext>
                </a:extLst>
              </p:cNvPr>
              <p:cNvSpPr txBox="1"/>
              <p:nvPr/>
            </p:nvSpPr>
            <p:spPr>
              <a:xfrm>
                <a:off x="1543783" y="2696346"/>
                <a:ext cx="668773" cy="584775"/>
              </a:xfrm>
              <a:prstGeom prst="rect">
                <a:avLst/>
              </a:prstGeom>
              <a:noFill/>
            </p:spPr>
            <p:txBody>
              <a:bodyPr wrap="none" rtlCol="0">
                <a:spAutoFit/>
              </a:bodyPr>
              <a:lstStyle/>
              <a:p>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grpSp>
      </p:grpSp>
      <p:grpSp>
        <p:nvGrpSpPr>
          <p:cNvPr id="15" name="组合 14">
            <a:extLst>
              <a:ext uri="{FF2B5EF4-FFF2-40B4-BE49-F238E27FC236}">
                <a16:creationId xmlns:a16="http://schemas.microsoft.com/office/drawing/2014/main" id="{9F7E6C98-7336-5C66-001C-675F90451B5B}"/>
              </a:ext>
            </a:extLst>
          </p:cNvPr>
          <p:cNvGrpSpPr/>
          <p:nvPr/>
        </p:nvGrpSpPr>
        <p:grpSpPr>
          <a:xfrm>
            <a:off x="1848487" y="3691481"/>
            <a:ext cx="8404646" cy="734753"/>
            <a:chOff x="1848487" y="3375837"/>
            <a:chExt cx="8404646" cy="734753"/>
          </a:xfrm>
        </p:grpSpPr>
        <p:sp>
          <p:nvSpPr>
            <p:cNvPr id="11" name="文本框 10">
              <a:extLst>
                <a:ext uri="{FF2B5EF4-FFF2-40B4-BE49-F238E27FC236}">
                  <a16:creationId xmlns:a16="http://schemas.microsoft.com/office/drawing/2014/main" id="{3342195E-4F59-6F44-452A-724EAC99D67E}"/>
                </a:ext>
              </a:extLst>
            </p:cNvPr>
            <p:cNvSpPr txBox="1"/>
            <p:nvPr/>
          </p:nvSpPr>
          <p:spPr>
            <a:xfrm>
              <a:off x="2843914" y="3375837"/>
              <a:ext cx="7409219" cy="734753"/>
            </a:xfrm>
            <a:prstGeom prst="rect">
              <a:avLst/>
            </a:prstGeom>
            <a:noFill/>
          </p:spPr>
          <p:txBody>
            <a:bodyPr wrap="square">
              <a:spAutoFit/>
            </a:bodyPr>
            <a:lstStyle/>
            <a:p>
              <a:pPr algn="just">
                <a:lnSpc>
                  <a:spcPct val="120000"/>
                </a:lnSpc>
              </a:pPr>
              <a:r>
                <a:rPr lang="zh-CN" altLang="en-US" dirty="0"/>
                <a:t>在这里输入项目创新点，可以适当的调节字体大小，段落间距。在这里输入项目创新点，可以适当的调节字体大小，段落间距。</a:t>
              </a:r>
            </a:p>
          </p:txBody>
        </p:sp>
        <p:grpSp>
          <p:nvGrpSpPr>
            <p:cNvPr id="12" name="组合 11">
              <a:extLst>
                <a:ext uri="{FF2B5EF4-FFF2-40B4-BE49-F238E27FC236}">
                  <a16:creationId xmlns:a16="http://schemas.microsoft.com/office/drawing/2014/main" id="{7F67DE72-E96A-5427-AC67-D959B3D37194}"/>
                </a:ext>
              </a:extLst>
            </p:cNvPr>
            <p:cNvGrpSpPr/>
            <p:nvPr/>
          </p:nvGrpSpPr>
          <p:grpSpPr>
            <a:xfrm>
              <a:off x="1848487" y="3399719"/>
              <a:ext cx="686988" cy="686988"/>
              <a:chOff x="1534675" y="2645239"/>
              <a:chExt cx="686988" cy="686988"/>
            </a:xfrm>
          </p:grpSpPr>
          <p:sp>
            <p:nvSpPr>
              <p:cNvPr id="13" name="椭圆 12">
                <a:extLst>
                  <a:ext uri="{FF2B5EF4-FFF2-40B4-BE49-F238E27FC236}">
                    <a16:creationId xmlns:a16="http://schemas.microsoft.com/office/drawing/2014/main" id="{41777120-5833-E0A0-3557-BD34C768A646}"/>
                  </a:ext>
                </a:extLst>
              </p:cNvPr>
              <p:cNvSpPr/>
              <p:nvPr/>
            </p:nvSpPr>
            <p:spPr>
              <a:xfrm>
                <a:off x="1534675" y="2645239"/>
                <a:ext cx="686988" cy="6869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CD4F28E1-8EF5-2F5C-8B2B-1A5A1E113D76}"/>
                  </a:ext>
                </a:extLst>
              </p:cNvPr>
              <p:cNvSpPr txBox="1"/>
              <p:nvPr/>
            </p:nvSpPr>
            <p:spPr>
              <a:xfrm>
                <a:off x="1543783" y="2696346"/>
                <a:ext cx="668773" cy="584775"/>
              </a:xfrm>
              <a:prstGeom prst="rect">
                <a:avLst/>
              </a:prstGeom>
              <a:noFill/>
            </p:spPr>
            <p:txBody>
              <a:bodyPr wrap="none" rtlCol="0">
                <a:spAutoFit/>
              </a:bodyPr>
              <a:lstStyle/>
              <a:p>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grpSp>
      </p:grpSp>
      <p:grpSp>
        <p:nvGrpSpPr>
          <p:cNvPr id="17" name="组合 16">
            <a:extLst>
              <a:ext uri="{FF2B5EF4-FFF2-40B4-BE49-F238E27FC236}">
                <a16:creationId xmlns:a16="http://schemas.microsoft.com/office/drawing/2014/main" id="{D5D40EB7-F6F3-7576-03F8-7B9342696778}"/>
              </a:ext>
            </a:extLst>
          </p:cNvPr>
          <p:cNvGrpSpPr/>
          <p:nvPr/>
        </p:nvGrpSpPr>
        <p:grpSpPr>
          <a:xfrm>
            <a:off x="1848487" y="4742295"/>
            <a:ext cx="8404646" cy="734753"/>
            <a:chOff x="1848487" y="3375837"/>
            <a:chExt cx="8404646" cy="734753"/>
          </a:xfrm>
        </p:grpSpPr>
        <p:sp>
          <p:nvSpPr>
            <p:cNvPr id="18" name="文本框 17">
              <a:extLst>
                <a:ext uri="{FF2B5EF4-FFF2-40B4-BE49-F238E27FC236}">
                  <a16:creationId xmlns:a16="http://schemas.microsoft.com/office/drawing/2014/main" id="{0B375CDC-05B7-5230-6721-362926ADB5C1}"/>
                </a:ext>
              </a:extLst>
            </p:cNvPr>
            <p:cNvSpPr txBox="1"/>
            <p:nvPr/>
          </p:nvSpPr>
          <p:spPr>
            <a:xfrm>
              <a:off x="2843914" y="3375837"/>
              <a:ext cx="7409219" cy="734753"/>
            </a:xfrm>
            <a:prstGeom prst="rect">
              <a:avLst/>
            </a:prstGeom>
            <a:noFill/>
          </p:spPr>
          <p:txBody>
            <a:bodyPr wrap="square">
              <a:spAutoFit/>
            </a:bodyPr>
            <a:lstStyle/>
            <a:p>
              <a:pPr algn="just">
                <a:lnSpc>
                  <a:spcPct val="120000"/>
                </a:lnSpc>
              </a:pPr>
              <a:r>
                <a:rPr lang="zh-CN" altLang="en-US" dirty="0"/>
                <a:t>在这里输入项目创新点，可以适当的调节字体大小，段落间距。在这里输入项目创新点，可以适当的调节字体大小，段落间距。</a:t>
              </a:r>
            </a:p>
          </p:txBody>
        </p:sp>
        <p:grpSp>
          <p:nvGrpSpPr>
            <p:cNvPr id="19" name="组合 18">
              <a:extLst>
                <a:ext uri="{FF2B5EF4-FFF2-40B4-BE49-F238E27FC236}">
                  <a16:creationId xmlns:a16="http://schemas.microsoft.com/office/drawing/2014/main" id="{C8F1726A-8190-0C49-CCAA-3FBF74CEB765}"/>
                </a:ext>
              </a:extLst>
            </p:cNvPr>
            <p:cNvGrpSpPr/>
            <p:nvPr/>
          </p:nvGrpSpPr>
          <p:grpSpPr>
            <a:xfrm>
              <a:off x="1848487" y="3399719"/>
              <a:ext cx="686988" cy="686988"/>
              <a:chOff x="1534675" y="2645239"/>
              <a:chExt cx="686988" cy="686988"/>
            </a:xfrm>
          </p:grpSpPr>
          <p:sp>
            <p:nvSpPr>
              <p:cNvPr id="20" name="椭圆 19">
                <a:extLst>
                  <a:ext uri="{FF2B5EF4-FFF2-40B4-BE49-F238E27FC236}">
                    <a16:creationId xmlns:a16="http://schemas.microsoft.com/office/drawing/2014/main" id="{29575B27-3958-8086-480B-432318AEA5E7}"/>
                  </a:ext>
                </a:extLst>
              </p:cNvPr>
              <p:cNvSpPr/>
              <p:nvPr/>
            </p:nvSpPr>
            <p:spPr>
              <a:xfrm>
                <a:off x="1534675" y="2645239"/>
                <a:ext cx="686988" cy="6869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33475D6A-65FB-6929-04E9-77429E94196E}"/>
                  </a:ext>
                </a:extLst>
              </p:cNvPr>
              <p:cNvSpPr txBox="1"/>
              <p:nvPr/>
            </p:nvSpPr>
            <p:spPr>
              <a:xfrm>
                <a:off x="1543783" y="2696346"/>
                <a:ext cx="668773" cy="584775"/>
              </a:xfrm>
              <a:prstGeom prst="rect">
                <a:avLst/>
              </a:prstGeom>
              <a:noFill/>
            </p:spPr>
            <p:txBody>
              <a:bodyPr wrap="none" rtlCol="0">
                <a:spAutoFit/>
              </a:bodyPr>
              <a:lstStyle/>
              <a:p>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grpSp>
      </p:grpSp>
    </p:spTree>
    <p:extLst>
      <p:ext uri="{BB962C8B-B14F-4D97-AF65-F5344CB8AC3E}">
        <p14:creationId xmlns:p14="http://schemas.microsoft.com/office/powerpoint/2010/main" val="451468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10EC09A7-9CBB-4BB4-5B83-1F57DDD84116}"/>
              </a:ext>
            </a:extLst>
          </p:cNvPr>
          <p:cNvSpPr txBox="1"/>
          <p:nvPr/>
        </p:nvSpPr>
        <p:spPr>
          <a:xfrm>
            <a:off x="624680" y="-46663"/>
            <a:ext cx="10942641" cy="2400657"/>
          </a:xfrm>
          <a:prstGeom prst="rect">
            <a:avLst/>
          </a:prstGeom>
          <a:noFill/>
        </p:spPr>
        <p:txBody>
          <a:bodyPr wrap="square" rtlCol="0">
            <a:spAutoFit/>
          </a:bodyPr>
          <a:lstStyle/>
          <a:p>
            <a:pPr algn="dist"/>
            <a:r>
              <a:rPr lang="en-US" altLang="zh-CN" sz="15000" dirty="0">
                <a:ln w="12700">
                  <a:solidFill>
                    <a:schemeClr val="accent1">
                      <a:lumMod val="50000"/>
                    </a:schemeClr>
                  </a:solidFill>
                </a:ln>
                <a:noFill/>
                <a:latin typeface="+mj-lt"/>
              </a:rPr>
              <a:t>Thank You</a:t>
            </a:r>
            <a:endParaRPr lang="zh-CN" altLang="en-US" sz="15000" dirty="0">
              <a:ln w="12700">
                <a:solidFill>
                  <a:schemeClr val="accent1">
                    <a:lumMod val="50000"/>
                  </a:schemeClr>
                </a:solidFill>
              </a:ln>
              <a:noFill/>
              <a:latin typeface="+mj-lt"/>
            </a:endParaRPr>
          </a:p>
        </p:txBody>
      </p:sp>
      <p:sp>
        <p:nvSpPr>
          <p:cNvPr id="3" name="文本框 2">
            <a:extLst>
              <a:ext uri="{FF2B5EF4-FFF2-40B4-BE49-F238E27FC236}">
                <a16:creationId xmlns:a16="http://schemas.microsoft.com/office/drawing/2014/main" id="{90278B8E-8B97-0D23-4C11-E71CAE84E718}"/>
              </a:ext>
            </a:extLst>
          </p:cNvPr>
          <p:cNvSpPr txBox="1"/>
          <p:nvPr/>
        </p:nvSpPr>
        <p:spPr>
          <a:xfrm>
            <a:off x="4867548" y="4214979"/>
            <a:ext cx="4908075" cy="1200329"/>
          </a:xfrm>
          <a:prstGeom prst="rect">
            <a:avLst/>
          </a:prstGeom>
          <a:noFill/>
        </p:spPr>
        <p:txBody>
          <a:bodyPr wrap="none" rtlCol="0">
            <a:spAutoFit/>
          </a:bodyPr>
          <a:lstStyle/>
          <a:p>
            <a:r>
              <a:rPr lang="en-US" altLang="zh-CN" sz="7200" dirty="0">
                <a:solidFill>
                  <a:schemeClr val="accent1"/>
                </a:solidFill>
                <a:latin typeface="+mj-lt"/>
              </a:rPr>
              <a:t>Thank You</a:t>
            </a:r>
            <a:endParaRPr lang="zh-CN" altLang="en-US" sz="7200" dirty="0">
              <a:solidFill>
                <a:schemeClr val="accent1"/>
              </a:solidFill>
              <a:latin typeface="+mj-lt"/>
            </a:endParaRPr>
          </a:p>
        </p:txBody>
      </p:sp>
      <p:grpSp>
        <p:nvGrpSpPr>
          <p:cNvPr id="10" name="组合 9">
            <a:extLst>
              <a:ext uri="{FF2B5EF4-FFF2-40B4-BE49-F238E27FC236}">
                <a16:creationId xmlns:a16="http://schemas.microsoft.com/office/drawing/2014/main" id="{800B4C56-AFED-0D9F-3F05-6AC88567A9DD}"/>
              </a:ext>
            </a:extLst>
          </p:cNvPr>
          <p:cNvGrpSpPr/>
          <p:nvPr/>
        </p:nvGrpSpPr>
        <p:grpSpPr>
          <a:xfrm>
            <a:off x="2416378" y="2352931"/>
            <a:ext cx="7359245" cy="1862048"/>
            <a:chOff x="1778614" y="2352931"/>
            <a:chExt cx="7359245" cy="1862048"/>
          </a:xfrm>
        </p:grpSpPr>
        <p:sp>
          <p:nvSpPr>
            <p:cNvPr id="4" name="文本框 3">
              <a:extLst>
                <a:ext uri="{FF2B5EF4-FFF2-40B4-BE49-F238E27FC236}">
                  <a16:creationId xmlns:a16="http://schemas.microsoft.com/office/drawing/2014/main" id="{1FA76972-911B-EFBD-A0F0-8C016863813A}"/>
                </a:ext>
              </a:extLst>
            </p:cNvPr>
            <p:cNvSpPr txBox="1"/>
            <p:nvPr/>
          </p:nvSpPr>
          <p:spPr>
            <a:xfrm>
              <a:off x="3054142" y="2352931"/>
              <a:ext cx="6083717" cy="1862048"/>
            </a:xfrm>
            <a:prstGeom prst="rect">
              <a:avLst/>
            </a:prstGeom>
            <a:noFill/>
          </p:spPr>
          <p:txBody>
            <a:bodyPr wrap="none" rtlCol="0">
              <a:spAutoFit/>
            </a:bodyPr>
            <a:lstStyle/>
            <a:p>
              <a:r>
                <a:rPr lang="zh-CN" altLang="en-US" sz="11500" b="1" dirty="0">
                  <a:solidFill>
                    <a:schemeClr val="bg1"/>
                  </a:solidFill>
                  <a:latin typeface="+mj-ea"/>
                  <a:ea typeface="+mj-ea"/>
                </a:rPr>
                <a:t>感谢观看</a:t>
              </a:r>
            </a:p>
          </p:txBody>
        </p:sp>
        <p:grpSp>
          <p:nvGrpSpPr>
            <p:cNvPr id="5" name="组合 4">
              <a:extLst>
                <a:ext uri="{FF2B5EF4-FFF2-40B4-BE49-F238E27FC236}">
                  <a16:creationId xmlns:a16="http://schemas.microsoft.com/office/drawing/2014/main" id="{98165D8B-2856-F844-CFE2-FF7A0B6EDC81}"/>
                </a:ext>
              </a:extLst>
            </p:cNvPr>
            <p:cNvGrpSpPr/>
            <p:nvPr/>
          </p:nvGrpSpPr>
          <p:grpSpPr>
            <a:xfrm>
              <a:off x="1778614" y="2855422"/>
              <a:ext cx="1018497" cy="857067"/>
              <a:chOff x="2128964" y="-910112"/>
              <a:chExt cx="1018497" cy="857067"/>
            </a:xfrm>
          </p:grpSpPr>
          <p:cxnSp>
            <p:nvCxnSpPr>
              <p:cNvPr id="6" name="直接连接符 5">
                <a:extLst>
                  <a:ext uri="{FF2B5EF4-FFF2-40B4-BE49-F238E27FC236}">
                    <a16:creationId xmlns:a16="http://schemas.microsoft.com/office/drawing/2014/main" id="{E619EB69-F0BC-40E2-6984-BF1FCD6FC090}"/>
                  </a:ext>
                </a:extLst>
              </p:cNvPr>
              <p:cNvCxnSpPr>
                <a:cxnSpLocks/>
              </p:cNvCxnSpPr>
              <p:nvPr/>
            </p:nvCxnSpPr>
            <p:spPr>
              <a:xfrm>
                <a:off x="2128964" y="-332386"/>
                <a:ext cx="857067" cy="0"/>
              </a:xfrm>
              <a:prstGeom prst="line">
                <a:avLst/>
              </a:prstGeom>
              <a:ln w="165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13A62993-AF18-9533-1EE3-763331C08881}"/>
                  </a:ext>
                </a:extLst>
              </p:cNvPr>
              <p:cNvCxnSpPr>
                <a:cxnSpLocks/>
              </p:cNvCxnSpPr>
              <p:nvPr/>
            </p:nvCxnSpPr>
            <p:spPr>
              <a:xfrm>
                <a:off x="2290394" y="-630770"/>
                <a:ext cx="857067" cy="0"/>
              </a:xfrm>
              <a:prstGeom prst="line">
                <a:avLst/>
              </a:prstGeom>
              <a:ln w="165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2380879C-A8B8-27D3-9F2E-3249203D5265}"/>
                  </a:ext>
                </a:extLst>
              </p:cNvPr>
              <p:cNvCxnSpPr>
                <a:cxnSpLocks/>
              </p:cNvCxnSpPr>
              <p:nvPr/>
            </p:nvCxnSpPr>
            <p:spPr>
              <a:xfrm rot="7200000">
                <a:off x="2056347" y="-481578"/>
                <a:ext cx="857067" cy="0"/>
              </a:xfrm>
              <a:prstGeom prst="line">
                <a:avLst/>
              </a:prstGeom>
              <a:ln w="165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23006CCE-BDF2-59A7-AFA1-00330F87E709}"/>
                  </a:ext>
                </a:extLst>
              </p:cNvPr>
              <p:cNvCxnSpPr>
                <a:cxnSpLocks/>
              </p:cNvCxnSpPr>
              <p:nvPr/>
            </p:nvCxnSpPr>
            <p:spPr>
              <a:xfrm rot="7200000">
                <a:off x="2388102" y="-481578"/>
                <a:ext cx="857067" cy="0"/>
              </a:xfrm>
              <a:prstGeom prst="line">
                <a:avLst/>
              </a:prstGeom>
              <a:ln w="165100" cap="rnd">
                <a:solidFill>
                  <a:schemeClr val="bg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264491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2955556"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spiderchen</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野生</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30694" y="2670599"/>
            <a:ext cx="2141760" cy="276999"/>
          </a:xfrm>
          <a:prstGeom prst="rect">
            <a:avLst/>
          </a:prstGeom>
          <a:noFill/>
        </p:spPr>
        <p:txBody>
          <a:bodyPr wrap="square" rtlCol="0">
            <a:spAutoFit/>
          </a:bodyPr>
          <a:lstStyle/>
          <a:p>
            <a:r>
              <a:rPr lang="zh-CN" altLang="en-US" sz="1200" spc="100" dirty="0">
                <a:solidFill>
                  <a:srgbClr val="00FFFF"/>
                </a:solidFill>
                <a:latin typeface="+mj-ea"/>
                <a:ea typeface="+mj-ea"/>
              </a:rPr>
              <a:t>微信：</a:t>
            </a:r>
            <a:r>
              <a:rPr lang="en-US" altLang="zh-CN" sz="1200" spc="100" dirty="0" err="1">
                <a:solidFill>
                  <a:srgbClr val="00FFFF"/>
                </a:solidFill>
                <a:latin typeface="+mj-ea"/>
                <a:ea typeface="+mj-ea"/>
              </a:rPr>
              <a:t>justspiderchen</a:t>
            </a:r>
            <a:endParaRPr lang="zh-CN" altLang="en-US" sz="12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550CBC1-843E-1DF0-A400-8DCAC171B23E}"/>
              </a:ext>
            </a:extLst>
          </p:cNvPr>
          <p:cNvSpPr/>
          <p:nvPr/>
        </p:nvSpPr>
        <p:spPr>
          <a:xfrm>
            <a:off x="695325" y="5110052"/>
            <a:ext cx="4070345"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Spiderchen</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12DFFC24-0C21-B1BA-BD73-197A8CC62D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768496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6" name="文本框 75">
            <a:extLst>
              <a:ext uri="{FF2B5EF4-FFF2-40B4-BE49-F238E27FC236}">
                <a16:creationId xmlns:a16="http://schemas.microsoft.com/office/drawing/2014/main" id="{233901DA-AF1D-FC9A-2BCF-774A13B2A3A4}"/>
              </a:ext>
            </a:extLst>
          </p:cNvPr>
          <p:cNvSpPr txBox="1"/>
          <p:nvPr/>
        </p:nvSpPr>
        <p:spPr>
          <a:xfrm>
            <a:off x="6792324" y="900597"/>
            <a:ext cx="1181734" cy="1107996"/>
          </a:xfrm>
          <a:prstGeom prst="rect">
            <a:avLst/>
          </a:prstGeom>
          <a:noFill/>
        </p:spPr>
        <p:txBody>
          <a:bodyPr wrap="none" rtlCol="0">
            <a:spAutoFit/>
          </a:bodyPr>
          <a:lstStyle/>
          <a:p>
            <a:r>
              <a:rPr lang="en-US" altLang="zh-CN" sz="6600" dirty="0">
                <a:latin typeface="+mj-ea"/>
                <a:ea typeface="+mj-ea"/>
              </a:rPr>
              <a:t>01</a:t>
            </a:r>
            <a:endParaRPr lang="zh-CN" altLang="en-US" sz="6600" dirty="0">
              <a:latin typeface="+mj-ea"/>
              <a:ea typeface="+mj-ea"/>
            </a:endParaRPr>
          </a:p>
        </p:txBody>
      </p:sp>
      <p:grpSp>
        <p:nvGrpSpPr>
          <p:cNvPr id="77" name="组合 76">
            <a:extLst>
              <a:ext uri="{FF2B5EF4-FFF2-40B4-BE49-F238E27FC236}">
                <a16:creationId xmlns:a16="http://schemas.microsoft.com/office/drawing/2014/main" id="{3AC96AEF-FE5E-0E18-E62F-6DF6E7A854DF}"/>
              </a:ext>
            </a:extLst>
          </p:cNvPr>
          <p:cNvGrpSpPr/>
          <p:nvPr/>
        </p:nvGrpSpPr>
        <p:grpSpPr>
          <a:xfrm>
            <a:off x="8065859" y="1014313"/>
            <a:ext cx="2084160" cy="880565"/>
            <a:chOff x="8065859" y="1082213"/>
            <a:chExt cx="2084160" cy="880565"/>
          </a:xfrm>
        </p:grpSpPr>
        <p:sp>
          <p:nvSpPr>
            <p:cNvPr id="78" name="文本框 77">
              <a:extLst>
                <a:ext uri="{FF2B5EF4-FFF2-40B4-BE49-F238E27FC236}">
                  <a16:creationId xmlns:a16="http://schemas.microsoft.com/office/drawing/2014/main" id="{5F6CB1C3-1CFE-0ADA-AAF7-9A2DFD54E90C}"/>
                </a:ext>
              </a:extLst>
            </p:cNvPr>
            <p:cNvSpPr txBox="1"/>
            <p:nvPr/>
          </p:nvSpPr>
          <p:spPr>
            <a:xfrm>
              <a:off x="8065859" y="1082213"/>
              <a:ext cx="2084160" cy="369332"/>
            </a:xfrm>
            <a:prstGeom prst="rect">
              <a:avLst/>
            </a:prstGeom>
            <a:noFill/>
          </p:spPr>
          <p:txBody>
            <a:bodyPr wrap="none" rtlCol="0">
              <a:spAutoFit/>
            </a:bodyPr>
            <a:lstStyle/>
            <a:p>
              <a:r>
                <a:rPr lang="en-US" altLang="zh-CN" dirty="0">
                  <a:latin typeface="+mj-lt"/>
                </a:rPr>
                <a:t>Introduce Myself</a:t>
              </a:r>
              <a:endParaRPr lang="zh-CN" altLang="en-US" dirty="0">
                <a:latin typeface="+mj-lt"/>
              </a:endParaRPr>
            </a:p>
          </p:txBody>
        </p:sp>
        <p:sp>
          <p:nvSpPr>
            <p:cNvPr id="79" name="文本框 78">
              <a:extLst>
                <a:ext uri="{FF2B5EF4-FFF2-40B4-BE49-F238E27FC236}">
                  <a16:creationId xmlns:a16="http://schemas.microsoft.com/office/drawing/2014/main" id="{E9BC6C85-4898-96C7-897A-DDC9B5593886}"/>
                </a:ext>
              </a:extLst>
            </p:cNvPr>
            <p:cNvSpPr txBox="1"/>
            <p:nvPr/>
          </p:nvSpPr>
          <p:spPr>
            <a:xfrm>
              <a:off x="8065859" y="1439558"/>
              <a:ext cx="1620957" cy="523220"/>
            </a:xfrm>
            <a:prstGeom prst="rect">
              <a:avLst/>
            </a:prstGeom>
            <a:noFill/>
          </p:spPr>
          <p:txBody>
            <a:bodyPr wrap="none" rtlCol="0">
              <a:spAutoFit/>
            </a:bodyPr>
            <a:lstStyle/>
            <a:p>
              <a:r>
                <a:rPr lang="zh-CN" altLang="en-US" sz="2800" dirty="0">
                  <a:latin typeface="+mj-ea"/>
                  <a:ea typeface="+mj-ea"/>
                </a:rPr>
                <a:t>自我介绍</a:t>
              </a:r>
            </a:p>
          </p:txBody>
        </p:sp>
      </p:grpSp>
      <p:sp>
        <p:nvSpPr>
          <p:cNvPr id="80" name="文本框 79">
            <a:extLst>
              <a:ext uri="{FF2B5EF4-FFF2-40B4-BE49-F238E27FC236}">
                <a16:creationId xmlns:a16="http://schemas.microsoft.com/office/drawing/2014/main" id="{AA40ACF4-F043-6DDA-D998-56F1BEC66AC2}"/>
              </a:ext>
            </a:extLst>
          </p:cNvPr>
          <p:cNvSpPr txBox="1"/>
          <p:nvPr/>
        </p:nvSpPr>
        <p:spPr>
          <a:xfrm>
            <a:off x="6792324" y="2216867"/>
            <a:ext cx="1181734" cy="1107996"/>
          </a:xfrm>
          <a:prstGeom prst="rect">
            <a:avLst/>
          </a:prstGeom>
          <a:noFill/>
        </p:spPr>
        <p:txBody>
          <a:bodyPr wrap="none" rtlCol="0">
            <a:spAutoFit/>
          </a:bodyPr>
          <a:lstStyle/>
          <a:p>
            <a:r>
              <a:rPr lang="en-US" altLang="zh-CN" sz="6600" dirty="0">
                <a:latin typeface="+mj-ea"/>
                <a:ea typeface="+mj-ea"/>
              </a:rPr>
              <a:t>02</a:t>
            </a:r>
            <a:endParaRPr lang="zh-CN" altLang="en-US" sz="6600" dirty="0">
              <a:latin typeface="+mj-ea"/>
              <a:ea typeface="+mj-ea"/>
            </a:endParaRPr>
          </a:p>
        </p:txBody>
      </p:sp>
      <p:grpSp>
        <p:nvGrpSpPr>
          <p:cNvPr id="81" name="组合 80">
            <a:extLst>
              <a:ext uri="{FF2B5EF4-FFF2-40B4-BE49-F238E27FC236}">
                <a16:creationId xmlns:a16="http://schemas.microsoft.com/office/drawing/2014/main" id="{97BED972-A421-F190-3FE3-8FCF7D582305}"/>
              </a:ext>
            </a:extLst>
          </p:cNvPr>
          <p:cNvGrpSpPr/>
          <p:nvPr/>
        </p:nvGrpSpPr>
        <p:grpSpPr>
          <a:xfrm>
            <a:off x="8065859" y="2330583"/>
            <a:ext cx="1834990" cy="880565"/>
            <a:chOff x="8065859" y="1082213"/>
            <a:chExt cx="1834990" cy="880565"/>
          </a:xfrm>
        </p:grpSpPr>
        <p:sp>
          <p:nvSpPr>
            <p:cNvPr id="82" name="文本框 81">
              <a:extLst>
                <a:ext uri="{FF2B5EF4-FFF2-40B4-BE49-F238E27FC236}">
                  <a16:creationId xmlns:a16="http://schemas.microsoft.com/office/drawing/2014/main" id="{8C333B5F-B721-39D8-8FC4-9A59A8B2BA45}"/>
                </a:ext>
              </a:extLst>
            </p:cNvPr>
            <p:cNvSpPr txBox="1"/>
            <p:nvPr/>
          </p:nvSpPr>
          <p:spPr>
            <a:xfrm>
              <a:off x="8065859" y="1082213"/>
              <a:ext cx="1834990" cy="369332"/>
            </a:xfrm>
            <a:prstGeom prst="rect">
              <a:avLst/>
            </a:prstGeom>
            <a:noFill/>
          </p:spPr>
          <p:txBody>
            <a:bodyPr wrap="none" rtlCol="0">
              <a:spAutoFit/>
            </a:bodyPr>
            <a:lstStyle/>
            <a:p>
              <a:r>
                <a:rPr lang="en-US" altLang="zh-CN" dirty="0">
                  <a:latin typeface="+mj-lt"/>
                </a:rPr>
                <a:t>Project Details</a:t>
              </a:r>
              <a:endParaRPr lang="zh-CN" altLang="en-US" dirty="0">
                <a:latin typeface="+mj-lt"/>
              </a:endParaRPr>
            </a:p>
          </p:txBody>
        </p:sp>
        <p:sp>
          <p:nvSpPr>
            <p:cNvPr id="83" name="文本框 82">
              <a:extLst>
                <a:ext uri="{FF2B5EF4-FFF2-40B4-BE49-F238E27FC236}">
                  <a16:creationId xmlns:a16="http://schemas.microsoft.com/office/drawing/2014/main" id="{B0D3FA15-CE5B-5683-D98A-06E19D40B6CA}"/>
                </a:ext>
              </a:extLst>
            </p:cNvPr>
            <p:cNvSpPr txBox="1"/>
            <p:nvPr/>
          </p:nvSpPr>
          <p:spPr>
            <a:xfrm>
              <a:off x="8065859" y="1439558"/>
              <a:ext cx="1620957" cy="523220"/>
            </a:xfrm>
            <a:prstGeom prst="rect">
              <a:avLst/>
            </a:prstGeom>
            <a:noFill/>
          </p:spPr>
          <p:txBody>
            <a:bodyPr wrap="none" rtlCol="0">
              <a:spAutoFit/>
            </a:bodyPr>
            <a:lstStyle/>
            <a:p>
              <a:r>
                <a:rPr lang="zh-CN" altLang="en-US" sz="2800" dirty="0">
                  <a:latin typeface="+mj-ea"/>
                  <a:ea typeface="+mj-ea"/>
                </a:rPr>
                <a:t>项目详情</a:t>
              </a:r>
            </a:p>
          </p:txBody>
        </p:sp>
      </p:grpSp>
      <p:sp>
        <p:nvSpPr>
          <p:cNvPr id="84" name="文本框 83">
            <a:extLst>
              <a:ext uri="{FF2B5EF4-FFF2-40B4-BE49-F238E27FC236}">
                <a16:creationId xmlns:a16="http://schemas.microsoft.com/office/drawing/2014/main" id="{B1224F8D-94CC-7C35-DF35-C0E41DD4D128}"/>
              </a:ext>
            </a:extLst>
          </p:cNvPr>
          <p:cNvSpPr txBox="1"/>
          <p:nvPr/>
        </p:nvSpPr>
        <p:spPr>
          <a:xfrm>
            <a:off x="6792324" y="3533137"/>
            <a:ext cx="1181734" cy="1107996"/>
          </a:xfrm>
          <a:prstGeom prst="rect">
            <a:avLst/>
          </a:prstGeom>
          <a:noFill/>
        </p:spPr>
        <p:txBody>
          <a:bodyPr wrap="none" rtlCol="0">
            <a:spAutoFit/>
          </a:bodyPr>
          <a:lstStyle/>
          <a:p>
            <a:r>
              <a:rPr lang="en-US" altLang="zh-CN" sz="6600" dirty="0">
                <a:latin typeface="+mj-ea"/>
                <a:ea typeface="+mj-ea"/>
              </a:rPr>
              <a:t>03</a:t>
            </a:r>
            <a:endParaRPr lang="zh-CN" altLang="en-US" sz="6600" dirty="0">
              <a:latin typeface="+mj-ea"/>
              <a:ea typeface="+mj-ea"/>
            </a:endParaRPr>
          </a:p>
        </p:txBody>
      </p:sp>
      <p:grpSp>
        <p:nvGrpSpPr>
          <p:cNvPr id="85" name="组合 84">
            <a:extLst>
              <a:ext uri="{FF2B5EF4-FFF2-40B4-BE49-F238E27FC236}">
                <a16:creationId xmlns:a16="http://schemas.microsoft.com/office/drawing/2014/main" id="{AA58354F-3498-2BF6-42BF-A8EEF0FD4B57}"/>
              </a:ext>
            </a:extLst>
          </p:cNvPr>
          <p:cNvGrpSpPr/>
          <p:nvPr/>
        </p:nvGrpSpPr>
        <p:grpSpPr>
          <a:xfrm>
            <a:off x="8065859" y="3646853"/>
            <a:ext cx="1700145" cy="880565"/>
            <a:chOff x="8065859" y="1082213"/>
            <a:chExt cx="1700145" cy="880565"/>
          </a:xfrm>
        </p:grpSpPr>
        <p:sp>
          <p:nvSpPr>
            <p:cNvPr id="86" name="文本框 85">
              <a:extLst>
                <a:ext uri="{FF2B5EF4-FFF2-40B4-BE49-F238E27FC236}">
                  <a16:creationId xmlns:a16="http://schemas.microsoft.com/office/drawing/2014/main" id="{3B338B68-947E-480E-AB1A-8738C7C0ED7A}"/>
                </a:ext>
              </a:extLst>
            </p:cNvPr>
            <p:cNvSpPr txBox="1"/>
            <p:nvPr/>
          </p:nvSpPr>
          <p:spPr>
            <a:xfrm>
              <a:off x="8065859" y="1082213"/>
              <a:ext cx="1700145" cy="369332"/>
            </a:xfrm>
            <a:prstGeom prst="rect">
              <a:avLst/>
            </a:prstGeom>
            <a:noFill/>
          </p:spPr>
          <p:txBody>
            <a:bodyPr wrap="none" rtlCol="0">
              <a:spAutoFit/>
            </a:bodyPr>
            <a:lstStyle/>
            <a:p>
              <a:r>
                <a:rPr lang="en-US" altLang="zh-CN" dirty="0">
                  <a:latin typeface="+mj-lt"/>
                </a:rPr>
                <a:t>Results Show</a:t>
              </a:r>
              <a:endParaRPr lang="zh-CN" altLang="en-US" dirty="0">
                <a:latin typeface="+mj-lt"/>
              </a:endParaRPr>
            </a:p>
          </p:txBody>
        </p:sp>
        <p:sp>
          <p:nvSpPr>
            <p:cNvPr id="87" name="文本框 86">
              <a:extLst>
                <a:ext uri="{FF2B5EF4-FFF2-40B4-BE49-F238E27FC236}">
                  <a16:creationId xmlns:a16="http://schemas.microsoft.com/office/drawing/2014/main" id="{E1495DB3-2F41-EB46-E72B-D1CAB5E7A2EC}"/>
                </a:ext>
              </a:extLst>
            </p:cNvPr>
            <p:cNvSpPr txBox="1"/>
            <p:nvPr/>
          </p:nvSpPr>
          <p:spPr>
            <a:xfrm>
              <a:off x="8065859" y="1439558"/>
              <a:ext cx="1620957" cy="523220"/>
            </a:xfrm>
            <a:prstGeom prst="rect">
              <a:avLst/>
            </a:prstGeom>
            <a:noFill/>
          </p:spPr>
          <p:txBody>
            <a:bodyPr wrap="none" rtlCol="0">
              <a:spAutoFit/>
            </a:bodyPr>
            <a:lstStyle/>
            <a:p>
              <a:r>
                <a:rPr lang="zh-CN" altLang="en-US" sz="2800" dirty="0">
                  <a:latin typeface="+mj-ea"/>
                  <a:ea typeface="+mj-ea"/>
                </a:rPr>
                <a:t>成果展示</a:t>
              </a:r>
            </a:p>
          </p:txBody>
        </p:sp>
      </p:grpSp>
      <p:sp>
        <p:nvSpPr>
          <p:cNvPr id="88" name="文本框 87">
            <a:extLst>
              <a:ext uri="{FF2B5EF4-FFF2-40B4-BE49-F238E27FC236}">
                <a16:creationId xmlns:a16="http://schemas.microsoft.com/office/drawing/2014/main" id="{8FE46EFF-DEFA-84DE-E054-C48F31AE8D4A}"/>
              </a:ext>
            </a:extLst>
          </p:cNvPr>
          <p:cNvSpPr txBox="1"/>
          <p:nvPr/>
        </p:nvSpPr>
        <p:spPr>
          <a:xfrm>
            <a:off x="6792324" y="4849407"/>
            <a:ext cx="1181734" cy="1107996"/>
          </a:xfrm>
          <a:prstGeom prst="rect">
            <a:avLst/>
          </a:prstGeom>
          <a:noFill/>
        </p:spPr>
        <p:txBody>
          <a:bodyPr wrap="none" rtlCol="0">
            <a:spAutoFit/>
          </a:bodyPr>
          <a:lstStyle/>
          <a:p>
            <a:r>
              <a:rPr lang="en-US" altLang="zh-CN" sz="6600" dirty="0">
                <a:latin typeface="+mj-ea"/>
                <a:ea typeface="+mj-ea"/>
              </a:rPr>
              <a:t>04</a:t>
            </a:r>
            <a:endParaRPr lang="zh-CN" altLang="en-US" sz="6600" dirty="0">
              <a:latin typeface="+mj-ea"/>
              <a:ea typeface="+mj-ea"/>
            </a:endParaRPr>
          </a:p>
        </p:txBody>
      </p:sp>
      <p:grpSp>
        <p:nvGrpSpPr>
          <p:cNvPr id="89" name="组合 88">
            <a:extLst>
              <a:ext uri="{FF2B5EF4-FFF2-40B4-BE49-F238E27FC236}">
                <a16:creationId xmlns:a16="http://schemas.microsoft.com/office/drawing/2014/main" id="{938237E0-34B6-0D26-EF69-5578B2C83122}"/>
              </a:ext>
            </a:extLst>
          </p:cNvPr>
          <p:cNvGrpSpPr/>
          <p:nvPr/>
        </p:nvGrpSpPr>
        <p:grpSpPr>
          <a:xfrm>
            <a:off x="8065859" y="4963123"/>
            <a:ext cx="2165273" cy="880565"/>
            <a:chOff x="8065859" y="1082213"/>
            <a:chExt cx="2165273" cy="880565"/>
          </a:xfrm>
        </p:grpSpPr>
        <p:sp>
          <p:nvSpPr>
            <p:cNvPr id="90" name="文本框 89">
              <a:extLst>
                <a:ext uri="{FF2B5EF4-FFF2-40B4-BE49-F238E27FC236}">
                  <a16:creationId xmlns:a16="http://schemas.microsoft.com/office/drawing/2014/main" id="{AF80E4C4-7905-85BE-C2B7-DAFEE3E9903B}"/>
                </a:ext>
              </a:extLst>
            </p:cNvPr>
            <p:cNvSpPr txBox="1"/>
            <p:nvPr/>
          </p:nvSpPr>
          <p:spPr>
            <a:xfrm>
              <a:off x="8065859" y="1082213"/>
              <a:ext cx="2165273" cy="369332"/>
            </a:xfrm>
            <a:prstGeom prst="rect">
              <a:avLst/>
            </a:prstGeom>
            <a:noFill/>
          </p:spPr>
          <p:txBody>
            <a:bodyPr wrap="none" rtlCol="0">
              <a:spAutoFit/>
            </a:bodyPr>
            <a:lstStyle/>
            <a:p>
              <a:r>
                <a:rPr lang="en-US" altLang="zh-CN" dirty="0">
                  <a:latin typeface="+mj-lt"/>
                </a:rPr>
                <a:t>Project Summary</a:t>
              </a:r>
              <a:endParaRPr lang="zh-CN" altLang="en-US" dirty="0">
                <a:latin typeface="+mj-lt"/>
              </a:endParaRPr>
            </a:p>
          </p:txBody>
        </p:sp>
        <p:sp>
          <p:nvSpPr>
            <p:cNvPr id="91" name="文本框 90">
              <a:extLst>
                <a:ext uri="{FF2B5EF4-FFF2-40B4-BE49-F238E27FC236}">
                  <a16:creationId xmlns:a16="http://schemas.microsoft.com/office/drawing/2014/main" id="{128D5A42-FF1A-6F00-5D27-AB283F1E2B47}"/>
                </a:ext>
              </a:extLst>
            </p:cNvPr>
            <p:cNvSpPr txBox="1"/>
            <p:nvPr/>
          </p:nvSpPr>
          <p:spPr>
            <a:xfrm>
              <a:off x="8065859" y="1439558"/>
              <a:ext cx="1620957" cy="523220"/>
            </a:xfrm>
            <a:prstGeom prst="rect">
              <a:avLst/>
            </a:prstGeom>
            <a:noFill/>
          </p:spPr>
          <p:txBody>
            <a:bodyPr wrap="none" rtlCol="0">
              <a:spAutoFit/>
            </a:bodyPr>
            <a:lstStyle/>
            <a:p>
              <a:r>
                <a:rPr lang="zh-CN" altLang="en-US" sz="2800" dirty="0">
                  <a:latin typeface="+mj-ea"/>
                  <a:ea typeface="+mj-ea"/>
                </a:rPr>
                <a:t>复盘总结</a:t>
              </a:r>
            </a:p>
          </p:txBody>
        </p:sp>
      </p:grpSp>
    </p:spTree>
    <p:extLst>
      <p:ext uri="{BB962C8B-B14F-4D97-AF65-F5344CB8AC3E}">
        <p14:creationId xmlns:p14="http://schemas.microsoft.com/office/powerpoint/2010/main" val="3768182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a:extLst>
              <a:ext uri="{FF2B5EF4-FFF2-40B4-BE49-F238E27FC236}">
                <a16:creationId xmlns:a16="http://schemas.microsoft.com/office/drawing/2014/main" id="{27A0C2E5-D1B9-E13E-F00C-B67BF51EB483}"/>
              </a:ext>
            </a:extLst>
          </p:cNvPr>
          <p:cNvSpPr txBox="1"/>
          <p:nvPr/>
        </p:nvSpPr>
        <p:spPr>
          <a:xfrm>
            <a:off x="2103391" y="1978645"/>
            <a:ext cx="3191899" cy="3154710"/>
          </a:xfrm>
          <a:prstGeom prst="rect">
            <a:avLst/>
          </a:prstGeom>
          <a:noFill/>
        </p:spPr>
        <p:txBody>
          <a:bodyPr wrap="none" rtlCol="0">
            <a:spAutoFit/>
          </a:bodyPr>
          <a:lstStyle/>
          <a:p>
            <a:r>
              <a:rPr lang="en-US" altLang="zh-CN" sz="19900" dirty="0">
                <a:latin typeface="+mj-ea"/>
                <a:ea typeface="+mj-ea"/>
              </a:rPr>
              <a:t>01</a:t>
            </a:r>
            <a:endParaRPr lang="zh-CN" altLang="en-US" sz="19900" dirty="0">
              <a:latin typeface="+mj-ea"/>
              <a:ea typeface="+mj-ea"/>
            </a:endParaRPr>
          </a:p>
        </p:txBody>
      </p:sp>
      <p:sp>
        <p:nvSpPr>
          <p:cNvPr id="41" name="文本框 40">
            <a:extLst>
              <a:ext uri="{FF2B5EF4-FFF2-40B4-BE49-F238E27FC236}">
                <a16:creationId xmlns:a16="http://schemas.microsoft.com/office/drawing/2014/main" id="{066DA122-3186-BCDA-4951-4742692987A3}"/>
              </a:ext>
            </a:extLst>
          </p:cNvPr>
          <p:cNvSpPr txBox="1"/>
          <p:nvPr/>
        </p:nvSpPr>
        <p:spPr>
          <a:xfrm>
            <a:off x="-56774" y="-210767"/>
            <a:ext cx="12305548" cy="1862048"/>
          </a:xfrm>
          <a:prstGeom prst="rect">
            <a:avLst/>
          </a:prstGeom>
          <a:noFill/>
        </p:spPr>
        <p:txBody>
          <a:bodyPr wrap="none" rtlCol="0">
            <a:spAutoFit/>
          </a:bodyPr>
          <a:lstStyle/>
          <a:p>
            <a:r>
              <a:rPr lang="en-US" altLang="zh-CN" sz="11500" dirty="0">
                <a:ln>
                  <a:solidFill>
                    <a:schemeClr val="accent1">
                      <a:lumMod val="50000"/>
                    </a:schemeClr>
                  </a:solidFill>
                </a:ln>
                <a:noFill/>
                <a:latin typeface="+mj-lt"/>
              </a:rPr>
              <a:t>Introduce Myself</a:t>
            </a:r>
            <a:endParaRPr lang="zh-CN" altLang="en-US" sz="11500" dirty="0">
              <a:ln>
                <a:solidFill>
                  <a:schemeClr val="accent1">
                    <a:lumMod val="50000"/>
                  </a:schemeClr>
                </a:solidFill>
              </a:ln>
              <a:noFill/>
              <a:latin typeface="+mj-lt"/>
            </a:endParaRPr>
          </a:p>
        </p:txBody>
      </p:sp>
      <p:grpSp>
        <p:nvGrpSpPr>
          <p:cNvPr id="43" name="组合 42">
            <a:extLst>
              <a:ext uri="{FF2B5EF4-FFF2-40B4-BE49-F238E27FC236}">
                <a16:creationId xmlns:a16="http://schemas.microsoft.com/office/drawing/2014/main" id="{7B60008B-5D28-49DA-D7CA-69C2E52DFF56}"/>
              </a:ext>
            </a:extLst>
          </p:cNvPr>
          <p:cNvGrpSpPr/>
          <p:nvPr/>
        </p:nvGrpSpPr>
        <p:grpSpPr>
          <a:xfrm>
            <a:off x="5539498" y="2476020"/>
            <a:ext cx="4401461" cy="2159961"/>
            <a:chOff x="5539498" y="2526288"/>
            <a:chExt cx="4401461" cy="2159961"/>
          </a:xfrm>
        </p:grpSpPr>
        <p:sp>
          <p:nvSpPr>
            <p:cNvPr id="39" name="文本框 38">
              <a:extLst>
                <a:ext uri="{FF2B5EF4-FFF2-40B4-BE49-F238E27FC236}">
                  <a16:creationId xmlns:a16="http://schemas.microsoft.com/office/drawing/2014/main" id="{06A71606-51C7-D6D0-B04F-5209AA08A31B}"/>
                </a:ext>
              </a:extLst>
            </p:cNvPr>
            <p:cNvSpPr txBox="1"/>
            <p:nvPr/>
          </p:nvSpPr>
          <p:spPr>
            <a:xfrm>
              <a:off x="5539498" y="2526288"/>
              <a:ext cx="4401461" cy="707886"/>
            </a:xfrm>
            <a:prstGeom prst="rect">
              <a:avLst/>
            </a:prstGeom>
            <a:noFill/>
          </p:spPr>
          <p:txBody>
            <a:bodyPr wrap="none" rtlCol="0">
              <a:spAutoFit/>
            </a:bodyPr>
            <a:lstStyle/>
            <a:p>
              <a:r>
                <a:rPr lang="en-US" altLang="zh-CN" sz="4000" dirty="0">
                  <a:latin typeface="+mj-lt"/>
                </a:rPr>
                <a:t>Introduce Myself</a:t>
              </a:r>
              <a:endParaRPr lang="zh-CN" altLang="en-US" sz="4000" dirty="0">
                <a:latin typeface="+mj-lt"/>
              </a:endParaRPr>
            </a:p>
          </p:txBody>
        </p:sp>
        <p:sp>
          <p:nvSpPr>
            <p:cNvPr id="40" name="文本框 39">
              <a:extLst>
                <a:ext uri="{FF2B5EF4-FFF2-40B4-BE49-F238E27FC236}">
                  <a16:creationId xmlns:a16="http://schemas.microsoft.com/office/drawing/2014/main" id="{C7CA91B3-17A5-DF2F-EA06-74FC4B5B3C16}"/>
                </a:ext>
              </a:extLst>
            </p:cNvPr>
            <p:cNvSpPr txBox="1"/>
            <p:nvPr/>
          </p:nvSpPr>
          <p:spPr>
            <a:xfrm>
              <a:off x="5539498" y="3362810"/>
              <a:ext cx="4288353" cy="1323439"/>
            </a:xfrm>
            <a:prstGeom prst="rect">
              <a:avLst/>
            </a:prstGeom>
            <a:noFill/>
          </p:spPr>
          <p:txBody>
            <a:bodyPr wrap="none" rtlCol="0">
              <a:spAutoFit/>
            </a:bodyPr>
            <a:lstStyle/>
            <a:p>
              <a:r>
                <a:rPr lang="zh-CN" altLang="en-US" sz="8000" dirty="0">
                  <a:latin typeface="+mj-ea"/>
                  <a:ea typeface="+mj-ea"/>
                </a:rPr>
                <a:t>自我介绍</a:t>
              </a:r>
            </a:p>
          </p:txBody>
        </p:sp>
      </p:grpSp>
    </p:spTree>
    <p:extLst>
      <p:ext uri="{BB962C8B-B14F-4D97-AF65-F5344CB8AC3E}">
        <p14:creationId xmlns:p14="http://schemas.microsoft.com/office/powerpoint/2010/main" val="15126735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066DD0F-E27A-947A-ABD0-1EAB5136E74C}"/>
              </a:ext>
            </a:extLst>
          </p:cNvPr>
          <p:cNvSpPr txBox="1"/>
          <p:nvPr/>
        </p:nvSpPr>
        <p:spPr>
          <a:xfrm>
            <a:off x="6096000" y="4780237"/>
            <a:ext cx="2236510" cy="584775"/>
          </a:xfrm>
          <a:prstGeom prst="rect">
            <a:avLst/>
          </a:prstGeom>
          <a:noFill/>
        </p:spPr>
        <p:txBody>
          <a:bodyPr wrap="none" rtlCol="0">
            <a:spAutoFit/>
          </a:bodyPr>
          <a:lstStyle/>
          <a:p>
            <a:r>
              <a:rPr lang="zh-CN" altLang="en-US" sz="3200" dirty="0">
                <a:latin typeface="+mj-ea"/>
                <a:ea typeface="+mj-ea"/>
              </a:rPr>
              <a:t>获奖经历：</a:t>
            </a:r>
          </a:p>
        </p:txBody>
      </p:sp>
      <p:sp>
        <p:nvSpPr>
          <p:cNvPr id="3" name="文本框 2">
            <a:extLst>
              <a:ext uri="{FF2B5EF4-FFF2-40B4-BE49-F238E27FC236}">
                <a16:creationId xmlns:a16="http://schemas.microsoft.com/office/drawing/2014/main" id="{9DCA4A9E-BDEE-584D-A209-071BFE0F9C92}"/>
              </a:ext>
            </a:extLst>
          </p:cNvPr>
          <p:cNvSpPr txBox="1"/>
          <p:nvPr/>
        </p:nvSpPr>
        <p:spPr>
          <a:xfrm>
            <a:off x="8824105" y="4811014"/>
            <a:ext cx="2148695" cy="523220"/>
          </a:xfrm>
          <a:prstGeom prst="rect">
            <a:avLst/>
          </a:prstGeom>
          <a:noFill/>
        </p:spPr>
        <p:txBody>
          <a:bodyPr wrap="square" rtlCol="0">
            <a:spAutoFit/>
          </a:bodyPr>
          <a:lstStyle/>
          <a:p>
            <a:r>
              <a:rPr lang="en-US" altLang="zh-CN" sz="2800" dirty="0"/>
              <a:t>xxx</a:t>
            </a:r>
            <a:endParaRPr lang="zh-CN" altLang="en-US" sz="2800" dirty="0"/>
          </a:p>
        </p:txBody>
      </p:sp>
      <p:sp>
        <p:nvSpPr>
          <p:cNvPr id="4" name="文本框 3">
            <a:extLst>
              <a:ext uri="{FF2B5EF4-FFF2-40B4-BE49-F238E27FC236}">
                <a16:creationId xmlns:a16="http://schemas.microsoft.com/office/drawing/2014/main" id="{3B8EF928-1E59-D49E-A3E5-9F8FA20A714C}"/>
              </a:ext>
            </a:extLst>
          </p:cNvPr>
          <p:cNvSpPr txBox="1"/>
          <p:nvPr/>
        </p:nvSpPr>
        <p:spPr>
          <a:xfrm>
            <a:off x="6096000" y="4011809"/>
            <a:ext cx="2236510" cy="584775"/>
          </a:xfrm>
          <a:prstGeom prst="rect">
            <a:avLst/>
          </a:prstGeom>
          <a:noFill/>
        </p:spPr>
        <p:txBody>
          <a:bodyPr wrap="none" rtlCol="0">
            <a:spAutoFit/>
          </a:bodyPr>
          <a:lstStyle/>
          <a:p>
            <a:r>
              <a:rPr lang="zh-CN" altLang="en-US" sz="3200" dirty="0">
                <a:latin typeface="+mj-ea"/>
                <a:ea typeface="+mj-ea"/>
              </a:rPr>
              <a:t>教育背景：</a:t>
            </a:r>
          </a:p>
        </p:txBody>
      </p:sp>
      <p:sp>
        <p:nvSpPr>
          <p:cNvPr id="5" name="文本框 4">
            <a:extLst>
              <a:ext uri="{FF2B5EF4-FFF2-40B4-BE49-F238E27FC236}">
                <a16:creationId xmlns:a16="http://schemas.microsoft.com/office/drawing/2014/main" id="{0C4C7D57-8E1C-3D00-C26E-D433337F9647}"/>
              </a:ext>
            </a:extLst>
          </p:cNvPr>
          <p:cNvSpPr txBox="1"/>
          <p:nvPr/>
        </p:nvSpPr>
        <p:spPr>
          <a:xfrm>
            <a:off x="8824105" y="4042586"/>
            <a:ext cx="1996296" cy="523220"/>
          </a:xfrm>
          <a:prstGeom prst="rect">
            <a:avLst/>
          </a:prstGeom>
          <a:noFill/>
        </p:spPr>
        <p:txBody>
          <a:bodyPr wrap="square" rtlCol="0">
            <a:spAutoFit/>
          </a:bodyPr>
          <a:lstStyle/>
          <a:p>
            <a:r>
              <a:rPr lang="en-US" altLang="zh-CN" sz="2800" dirty="0"/>
              <a:t>xxx</a:t>
            </a:r>
            <a:endParaRPr lang="zh-CN" altLang="en-US" sz="2800" dirty="0"/>
          </a:p>
        </p:txBody>
      </p:sp>
      <p:sp>
        <p:nvSpPr>
          <p:cNvPr id="6" name="文本框 5">
            <a:extLst>
              <a:ext uri="{FF2B5EF4-FFF2-40B4-BE49-F238E27FC236}">
                <a16:creationId xmlns:a16="http://schemas.microsoft.com/office/drawing/2014/main" id="{BAFE56F3-3830-2AE2-8FEC-0B5D1524426A}"/>
              </a:ext>
            </a:extLst>
          </p:cNvPr>
          <p:cNvSpPr txBox="1"/>
          <p:nvPr/>
        </p:nvSpPr>
        <p:spPr>
          <a:xfrm>
            <a:off x="6096000" y="3243381"/>
            <a:ext cx="2236510" cy="584775"/>
          </a:xfrm>
          <a:prstGeom prst="rect">
            <a:avLst/>
          </a:prstGeom>
          <a:noFill/>
        </p:spPr>
        <p:txBody>
          <a:bodyPr wrap="none" rtlCol="0">
            <a:spAutoFit/>
          </a:bodyPr>
          <a:lstStyle/>
          <a:p>
            <a:r>
              <a:rPr lang="zh-CN" altLang="en-US" sz="3200" dirty="0">
                <a:latin typeface="+mj-ea"/>
                <a:ea typeface="+mj-ea"/>
              </a:rPr>
              <a:t>所学专业：</a:t>
            </a:r>
          </a:p>
        </p:txBody>
      </p:sp>
      <p:sp>
        <p:nvSpPr>
          <p:cNvPr id="7" name="文本框 6">
            <a:extLst>
              <a:ext uri="{FF2B5EF4-FFF2-40B4-BE49-F238E27FC236}">
                <a16:creationId xmlns:a16="http://schemas.microsoft.com/office/drawing/2014/main" id="{4D6E2C43-4D1B-D94B-D6E5-723372BA84BE}"/>
              </a:ext>
            </a:extLst>
          </p:cNvPr>
          <p:cNvSpPr txBox="1"/>
          <p:nvPr/>
        </p:nvSpPr>
        <p:spPr>
          <a:xfrm>
            <a:off x="8824105" y="3274158"/>
            <a:ext cx="723275" cy="523220"/>
          </a:xfrm>
          <a:prstGeom prst="rect">
            <a:avLst/>
          </a:prstGeom>
          <a:noFill/>
        </p:spPr>
        <p:txBody>
          <a:bodyPr wrap="none" rtlCol="0">
            <a:spAutoFit/>
          </a:bodyPr>
          <a:lstStyle/>
          <a:p>
            <a:r>
              <a:rPr lang="en-US" altLang="zh-CN" sz="2800" dirty="0"/>
              <a:t>xxx</a:t>
            </a:r>
            <a:endParaRPr lang="zh-CN" altLang="en-US" sz="2800" dirty="0"/>
          </a:p>
        </p:txBody>
      </p:sp>
      <p:sp>
        <p:nvSpPr>
          <p:cNvPr id="8" name="文本框 7">
            <a:extLst>
              <a:ext uri="{FF2B5EF4-FFF2-40B4-BE49-F238E27FC236}">
                <a16:creationId xmlns:a16="http://schemas.microsoft.com/office/drawing/2014/main" id="{E6ECD0BA-111D-4347-386D-0C3DFD63A2E5}"/>
              </a:ext>
            </a:extLst>
          </p:cNvPr>
          <p:cNvSpPr txBox="1"/>
          <p:nvPr/>
        </p:nvSpPr>
        <p:spPr>
          <a:xfrm>
            <a:off x="6096000" y="2474953"/>
            <a:ext cx="1415772" cy="584775"/>
          </a:xfrm>
          <a:prstGeom prst="rect">
            <a:avLst/>
          </a:prstGeom>
          <a:noFill/>
        </p:spPr>
        <p:txBody>
          <a:bodyPr wrap="none" rtlCol="0">
            <a:spAutoFit/>
          </a:bodyPr>
          <a:lstStyle/>
          <a:p>
            <a:r>
              <a:rPr lang="zh-CN" altLang="en-US" sz="3200" dirty="0">
                <a:latin typeface="+mj-ea"/>
                <a:ea typeface="+mj-ea"/>
              </a:rPr>
              <a:t>姓名：</a:t>
            </a:r>
          </a:p>
        </p:txBody>
      </p:sp>
      <p:sp>
        <p:nvSpPr>
          <p:cNvPr id="9" name="文本框 8">
            <a:extLst>
              <a:ext uri="{FF2B5EF4-FFF2-40B4-BE49-F238E27FC236}">
                <a16:creationId xmlns:a16="http://schemas.microsoft.com/office/drawing/2014/main" id="{F0C45F6C-0514-5DA4-EAAD-634F818AFF19}"/>
              </a:ext>
            </a:extLst>
          </p:cNvPr>
          <p:cNvSpPr txBox="1"/>
          <p:nvPr/>
        </p:nvSpPr>
        <p:spPr>
          <a:xfrm>
            <a:off x="8824105" y="2505730"/>
            <a:ext cx="723275" cy="523220"/>
          </a:xfrm>
          <a:prstGeom prst="rect">
            <a:avLst/>
          </a:prstGeom>
          <a:noFill/>
        </p:spPr>
        <p:txBody>
          <a:bodyPr wrap="none" rtlCol="0">
            <a:spAutoFit/>
          </a:bodyPr>
          <a:lstStyle/>
          <a:p>
            <a:r>
              <a:rPr lang="en-US" altLang="zh-CN" sz="2800" dirty="0"/>
              <a:t>xxx</a:t>
            </a:r>
            <a:endParaRPr lang="zh-CN" altLang="en-US" sz="2800" dirty="0"/>
          </a:p>
        </p:txBody>
      </p:sp>
      <p:pic>
        <p:nvPicPr>
          <p:cNvPr id="14" name="图片占位符 13" descr="图形用户界面&#10;&#10;描述已自动生成">
            <a:extLst>
              <a:ext uri="{FF2B5EF4-FFF2-40B4-BE49-F238E27FC236}">
                <a16:creationId xmlns:a16="http://schemas.microsoft.com/office/drawing/2014/main" id="{A59FD19D-6903-22FA-3FD0-0371914FCB5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sp>
        <p:nvSpPr>
          <p:cNvPr id="10" name="文本框 9">
            <a:extLst>
              <a:ext uri="{FF2B5EF4-FFF2-40B4-BE49-F238E27FC236}">
                <a16:creationId xmlns:a16="http://schemas.microsoft.com/office/drawing/2014/main" id="{E3691403-32B2-8B90-321E-9BB44388FA98}"/>
              </a:ext>
            </a:extLst>
          </p:cNvPr>
          <p:cNvSpPr txBox="1"/>
          <p:nvPr/>
        </p:nvSpPr>
        <p:spPr>
          <a:xfrm>
            <a:off x="812801" y="453480"/>
            <a:ext cx="2954655" cy="923330"/>
          </a:xfrm>
          <a:prstGeom prst="rect">
            <a:avLst/>
          </a:prstGeom>
          <a:noFill/>
        </p:spPr>
        <p:txBody>
          <a:bodyPr wrap="none" rtlCol="0">
            <a:spAutoFit/>
          </a:bodyPr>
          <a:lstStyle/>
          <a:p>
            <a:r>
              <a:rPr lang="zh-CN" altLang="en-US" sz="5400" dirty="0">
                <a:solidFill>
                  <a:schemeClr val="bg1"/>
                </a:solidFill>
                <a:latin typeface="+mj-ea"/>
                <a:ea typeface="+mj-ea"/>
              </a:rPr>
              <a:t>个人信息</a:t>
            </a:r>
          </a:p>
        </p:txBody>
      </p:sp>
      <p:sp>
        <p:nvSpPr>
          <p:cNvPr id="11" name="文本框 10">
            <a:extLst>
              <a:ext uri="{FF2B5EF4-FFF2-40B4-BE49-F238E27FC236}">
                <a16:creationId xmlns:a16="http://schemas.microsoft.com/office/drawing/2014/main" id="{C0EEDA68-C472-92BE-3880-2DB283381AF7}"/>
              </a:ext>
            </a:extLst>
          </p:cNvPr>
          <p:cNvSpPr txBox="1"/>
          <p:nvPr/>
        </p:nvSpPr>
        <p:spPr>
          <a:xfrm>
            <a:off x="6285650" y="-92823"/>
            <a:ext cx="6083717"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个人信息</a:t>
            </a:r>
          </a:p>
        </p:txBody>
      </p:sp>
    </p:spTree>
    <p:extLst>
      <p:ext uri="{BB962C8B-B14F-4D97-AF65-F5344CB8AC3E}">
        <p14:creationId xmlns:p14="http://schemas.microsoft.com/office/powerpoint/2010/main" val="26303353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065740D-40EF-4653-6767-87F7ACBFB446}"/>
              </a:ext>
            </a:extLst>
          </p:cNvPr>
          <p:cNvSpPr txBox="1"/>
          <p:nvPr/>
        </p:nvSpPr>
        <p:spPr>
          <a:xfrm>
            <a:off x="812801" y="453480"/>
            <a:ext cx="2954655" cy="923330"/>
          </a:xfrm>
          <a:prstGeom prst="rect">
            <a:avLst/>
          </a:prstGeom>
          <a:noFill/>
        </p:spPr>
        <p:txBody>
          <a:bodyPr wrap="none" rtlCol="0">
            <a:spAutoFit/>
          </a:bodyPr>
          <a:lstStyle/>
          <a:p>
            <a:r>
              <a:rPr lang="zh-CN" altLang="en-US" sz="5400" dirty="0">
                <a:solidFill>
                  <a:schemeClr val="bg1"/>
                </a:solidFill>
                <a:latin typeface="+mj-ea"/>
                <a:ea typeface="+mj-ea"/>
              </a:rPr>
              <a:t>性格特征</a:t>
            </a:r>
          </a:p>
        </p:txBody>
      </p:sp>
      <p:sp>
        <p:nvSpPr>
          <p:cNvPr id="4" name="文本框 3">
            <a:extLst>
              <a:ext uri="{FF2B5EF4-FFF2-40B4-BE49-F238E27FC236}">
                <a16:creationId xmlns:a16="http://schemas.microsoft.com/office/drawing/2014/main" id="{1C2BE1F2-ABA8-FD21-4680-CA5876A3CBD7}"/>
              </a:ext>
            </a:extLst>
          </p:cNvPr>
          <p:cNvSpPr txBox="1"/>
          <p:nvPr/>
        </p:nvSpPr>
        <p:spPr>
          <a:xfrm>
            <a:off x="6285650" y="-92823"/>
            <a:ext cx="6083717"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性格特征</a:t>
            </a:r>
          </a:p>
        </p:txBody>
      </p:sp>
      <p:sp>
        <p:nvSpPr>
          <p:cNvPr id="6" name="矩形: 圆角 5">
            <a:extLst>
              <a:ext uri="{FF2B5EF4-FFF2-40B4-BE49-F238E27FC236}">
                <a16:creationId xmlns:a16="http://schemas.microsoft.com/office/drawing/2014/main" id="{34812F05-269D-3E95-EF6B-9B839A093C3E}"/>
              </a:ext>
            </a:extLst>
          </p:cNvPr>
          <p:cNvSpPr/>
          <p:nvPr/>
        </p:nvSpPr>
        <p:spPr>
          <a:xfrm>
            <a:off x="1248634" y="2129880"/>
            <a:ext cx="1851149" cy="5625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mj-ea"/>
                <a:ea typeface="+mj-ea"/>
              </a:rPr>
              <a:t>性格特征</a:t>
            </a:r>
          </a:p>
        </p:txBody>
      </p:sp>
      <p:grpSp>
        <p:nvGrpSpPr>
          <p:cNvPr id="9" name="组合 8">
            <a:extLst>
              <a:ext uri="{FF2B5EF4-FFF2-40B4-BE49-F238E27FC236}">
                <a16:creationId xmlns:a16="http://schemas.microsoft.com/office/drawing/2014/main" id="{2DC87D60-8E09-F1FC-EB57-2B918F731796}"/>
              </a:ext>
            </a:extLst>
          </p:cNvPr>
          <p:cNvGrpSpPr/>
          <p:nvPr/>
        </p:nvGrpSpPr>
        <p:grpSpPr>
          <a:xfrm>
            <a:off x="1248634" y="2827868"/>
            <a:ext cx="2809103" cy="461665"/>
            <a:chOff x="1645583" y="2827868"/>
            <a:chExt cx="2809103" cy="461665"/>
          </a:xfrm>
        </p:grpSpPr>
        <p:sp>
          <p:nvSpPr>
            <p:cNvPr id="7" name="文本框 6">
              <a:extLst>
                <a:ext uri="{FF2B5EF4-FFF2-40B4-BE49-F238E27FC236}">
                  <a16:creationId xmlns:a16="http://schemas.microsoft.com/office/drawing/2014/main" id="{78891B11-CE34-D4ED-80A4-A22D56FEC3F2}"/>
                </a:ext>
              </a:extLst>
            </p:cNvPr>
            <p:cNvSpPr txBox="1"/>
            <p:nvPr/>
          </p:nvSpPr>
          <p:spPr>
            <a:xfrm>
              <a:off x="1645583" y="2827868"/>
              <a:ext cx="546945" cy="461665"/>
            </a:xfrm>
            <a:prstGeom prst="rect">
              <a:avLst/>
            </a:prstGeom>
            <a:noFill/>
          </p:spPr>
          <p:txBody>
            <a:bodyPr wrap="none" rtlCol="0">
              <a:spAutoFit/>
            </a:bodyPr>
            <a:lstStyle/>
            <a:p>
              <a:r>
                <a:rPr lang="en-US" altLang="zh-CN" sz="2400" dirty="0">
                  <a:latin typeface="+mj-ea"/>
                  <a:ea typeface="+mj-ea"/>
                </a:rPr>
                <a:t>01</a:t>
              </a:r>
              <a:endParaRPr lang="zh-CN" altLang="en-US" sz="2400" dirty="0">
                <a:latin typeface="+mj-ea"/>
                <a:ea typeface="+mj-ea"/>
              </a:endParaRPr>
            </a:p>
          </p:txBody>
        </p:sp>
        <p:sp>
          <p:nvSpPr>
            <p:cNvPr id="8" name="文本框 7">
              <a:extLst>
                <a:ext uri="{FF2B5EF4-FFF2-40B4-BE49-F238E27FC236}">
                  <a16:creationId xmlns:a16="http://schemas.microsoft.com/office/drawing/2014/main" id="{F6DF5828-4687-B9DE-B8FA-CF8E0FF46786}"/>
                </a:ext>
              </a:extLst>
            </p:cNvPr>
            <p:cNvSpPr txBox="1"/>
            <p:nvPr/>
          </p:nvSpPr>
          <p:spPr>
            <a:xfrm>
              <a:off x="2192528" y="2874034"/>
              <a:ext cx="2262158" cy="369332"/>
            </a:xfrm>
            <a:prstGeom prst="rect">
              <a:avLst/>
            </a:prstGeom>
            <a:noFill/>
          </p:spPr>
          <p:txBody>
            <a:bodyPr wrap="none" rtlCol="0">
              <a:spAutoFit/>
            </a:bodyPr>
            <a:lstStyle/>
            <a:p>
              <a:r>
                <a:rPr lang="zh-CN" altLang="en-US" dirty="0"/>
                <a:t>在这里输入你的内容</a:t>
              </a:r>
            </a:p>
          </p:txBody>
        </p:sp>
      </p:grpSp>
      <p:grpSp>
        <p:nvGrpSpPr>
          <p:cNvPr id="10" name="组合 9">
            <a:extLst>
              <a:ext uri="{FF2B5EF4-FFF2-40B4-BE49-F238E27FC236}">
                <a16:creationId xmlns:a16="http://schemas.microsoft.com/office/drawing/2014/main" id="{C3722A91-CDFC-F285-3D79-51B949A77CBD}"/>
              </a:ext>
            </a:extLst>
          </p:cNvPr>
          <p:cNvGrpSpPr/>
          <p:nvPr/>
        </p:nvGrpSpPr>
        <p:grpSpPr>
          <a:xfrm>
            <a:off x="1248634" y="3292156"/>
            <a:ext cx="2809103" cy="461665"/>
            <a:chOff x="1645583" y="2827868"/>
            <a:chExt cx="2809103" cy="461665"/>
          </a:xfrm>
        </p:grpSpPr>
        <p:sp>
          <p:nvSpPr>
            <p:cNvPr id="11" name="文本框 10">
              <a:extLst>
                <a:ext uri="{FF2B5EF4-FFF2-40B4-BE49-F238E27FC236}">
                  <a16:creationId xmlns:a16="http://schemas.microsoft.com/office/drawing/2014/main" id="{8803D064-E568-A2E4-19C5-D6440B91E302}"/>
                </a:ext>
              </a:extLst>
            </p:cNvPr>
            <p:cNvSpPr txBox="1"/>
            <p:nvPr/>
          </p:nvSpPr>
          <p:spPr>
            <a:xfrm>
              <a:off x="1645583" y="2827868"/>
              <a:ext cx="546945" cy="461665"/>
            </a:xfrm>
            <a:prstGeom prst="rect">
              <a:avLst/>
            </a:prstGeom>
            <a:noFill/>
          </p:spPr>
          <p:txBody>
            <a:bodyPr wrap="none" rtlCol="0">
              <a:spAutoFit/>
            </a:bodyPr>
            <a:lstStyle/>
            <a:p>
              <a:r>
                <a:rPr lang="en-US" altLang="zh-CN" sz="2400" dirty="0">
                  <a:latin typeface="+mj-ea"/>
                  <a:ea typeface="+mj-ea"/>
                </a:rPr>
                <a:t>02</a:t>
              </a:r>
              <a:endParaRPr lang="zh-CN" altLang="en-US" sz="2400" dirty="0">
                <a:latin typeface="+mj-ea"/>
                <a:ea typeface="+mj-ea"/>
              </a:endParaRPr>
            </a:p>
          </p:txBody>
        </p:sp>
        <p:sp>
          <p:nvSpPr>
            <p:cNvPr id="12" name="文本框 11">
              <a:extLst>
                <a:ext uri="{FF2B5EF4-FFF2-40B4-BE49-F238E27FC236}">
                  <a16:creationId xmlns:a16="http://schemas.microsoft.com/office/drawing/2014/main" id="{A5795479-1451-3F5F-4BC1-BCF72C8CB245}"/>
                </a:ext>
              </a:extLst>
            </p:cNvPr>
            <p:cNvSpPr txBox="1"/>
            <p:nvPr/>
          </p:nvSpPr>
          <p:spPr>
            <a:xfrm>
              <a:off x="2192528" y="2874034"/>
              <a:ext cx="2262158" cy="369332"/>
            </a:xfrm>
            <a:prstGeom prst="rect">
              <a:avLst/>
            </a:prstGeom>
            <a:noFill/>
          </p:spPr>
          <p:txBody>
            <a:bodyPr wrap="none" rtlCol="0">
              <a:spAutoFit/>
            </a:bodyPr>
            <a:lstStyle/>
            <a:p>
              <a:r>
                <a:rPr lang="zh-CN" altLang="en-US" dirty="0"/>
                <a:t>在这里输入你的内容</a:t>
              </a:r>
            </a:p>
          </p:txBody>
        </p:sp>
      </p:grpSp>
      <p:grpSp>
        <p:nvGrpSpPr>
          <p:cNvPr id="13" name="组合 12">
            <a:extLst>
              <a:ext uri="{FF2B5EF4-FFF2-40B4-BE49-F238E27FC236}">
                <a16:creationId xmlns:a16="http://schemas.microsoft.com/office/drawing/2014/main" id="{636D4B7E-580A-109C-A017-0CC82E1BD3F1}"/>
              </a:ext>
            </a:extLst>
          </p:cNvPr>
          <p:cNvGrpSpPr/>
          <p:nvPr/>
        </p:nvGrpSpPr>
        <p:grpSpPr>
          <a:xfrm>
            <a:off x="1248634" y="3756444"/>
            <a:ext cx="2809103" cy="461665"/>
            <a:chOff x="1645583" y="2827868"/>
            <a:chExt cx="2809103" cy="461665"/>
          </a:xfrm>
        </p:grpSpPr>
        <p:sp>
          <p:nvSpPr>
            <p:cNvPr id="14" name="文本框 13">
              <a:extLst>
                <a:ext uri="{FF2B5EF4-FFF2-40B4-BE49-F238E27FC236}">
                  <a16:creationId xmlns:a16="http://schemas.microsoft.com/office/drawing/2014/main" id="{F3F2FB7F-A207-C79D-24DB-77F3B42DF273}"/>
                </a:ext>
              </a:extLst>
            </p:cNvPr>
            <p:cNvSpPr txBox="1"/>
            <p:nvPr/>
          </p:nvSpPr>
          <p:spPr>
            <a:xfrm>
              <a:off x="1645583" y="2827868"/>
              <a:ext cx="546945" cy="461665"/>
            </a:xfrm>
            <a:prstGeom prst="rect">
              <a:avLst/>
            </a:prstGeom>
            <a:noFill/>
          </p:spPr>
          <p:txBody>
            <a:bodyPr wrap="none" rtlCol="0">
              <a:spAutoFit/>
            </a:bodyPr>
            <a:lstStyle/>
            <a:p>
              <a:r>
                <a:rPr lang="en-US" altLang="zh-CN" sz="2400" dirty="0">
                  <a:latin typeface="+mj-ea"/>
                  <a:ea typeface="+mj-ea"/>
                </a:rPr>
                <a:t>03</a:t>
              </a:r>
              <a:endParaRPr lang="zh-CN" altLang="en-US" sz="2400" dirty="0">
                <a:latin typeface="+mj-ea"/>
                <a:ea typeface="+mj-ea"/>
              </a:endParaRPr>
            </a:p>
          </p:txBody>
        </p:sp>
        <p:sp>
          <p:nvSpPr>
            <p:cNvPr id="15" name="文本框 14">
              <a:extLst>
                <a:ext uri="{FF2B5EF4-FFF2-40B4-BE49-F238E27FC236}">
                  <a16:creationId xmlns:a16="http://schemas.microsoft.com/office/drawing/2014/main" id="{EE96EE35-A8F0-2628-3A3E-C81747E623A6}"/>
                </a:ext>
              </a:extLst>
            </p:cNvPr>
            <p:cNvSpPr txBox="1"/>
            <p:nvPr/>
          </p:nvSpPr>
          <p:spPr>
            <a:xfrm>
              <a:off x="2192528" y="2874034"/>
              <a:ext cx="2262158" cy="369332"/>
            </a:xfrm>
            <a:prstGeom prst="rect">
              <a:avLst/>
            </a:prstGeom>
            <a:noFill/>
          </p:spPr>
          <p:txBody>
            <a:bodyPr wrap="none" rtlCol="0">
              <a:spAutoFit/>
            </a:bodyPr>
            <a:lstStyle/>
            <a:p>
              <a:r>
                <a:rPr lang="zh-CN" altLang="en-US" dirty="0"/>
                <a:t>在这里输入你的内容</a:t>
              </a:r>
            </a:p>
          </p:txBody>
        </p:sp>
      </p:grpSp>
      <p:sp>
        <p:nvSpPr>
          <p:cNvPr id="16" name="矩形: 圆角 15">
            <a:extLst>
              <a:ext uri="{FF2B5EF4-FFF2-40B4-BE49-F238E27FC236}">
                <a16:creationId xmlns:a16="http://schemas.microsoft.com/office/drawing/2014/main" id="{2CC3ADAB-E277-F0DB-97A6-0ABB81926ABB}"/>
              </a:ext>
            </a:extLst>
          </p:cNvPr>
          <p:cNvSpPr/>
          <p:nvPr/>
        </p:nvSpPr>
        <p:spPr>
          <a:xfrm>
            <a:off x="1248634" y="4452284"/>
            <a:ext cx="1851149" cy="562521"/>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mj-ea"/>
                <a:ea typeface="+mj-ea"/>
              </a:rPr>
              <a:t>人生格言</a:t>
            </a:r>
          </a:p>
        </p:txBody>
      </p:sp>
      <p:sp>
        <p:nvSpPr>
          <p:cNvPr id="18" name="文本框 17">
            <a:extLst>
              <a:ext uri="{FF2B5EF4-FFF2-40B4-BE49-F238E27FC236}">
                <a16:creationId xmlns:a16="http://schemas.microsoft.com/office/drawing/2014/main" id="{0A475C80-0599-EB32-1556-0910FA48DC82}"/>
              </a:ext>
            </a:extLst>
          </p:cNvPr>
          <p:cNvSpPr txBox="1"/>
          <p:nvPr/>
        </p:nvSpPr>
        <p:spPr>
          <a:xfrm>
            <a:off x="1169581" y="5181667"/>
            <a:ext cx="2902333" cy="369332"/>
          </a:xfrm>
          <a:prstGeom prst="rect">
            <a:avLst/>
          </a:prstGeom>
          <a:noFill/>
        </p:spPr>
        <p:txBody>
          <a:bodyPr wrap="none" rtlCol="0">
            <a:spAutoFit/>
          </a:bodyPr>
          <a:lstStyle/>
          <a:p>
            <a:r>
              <a:rPr lang="en-US" altLang="zh-CN" dirty="0"/>
              <a:t>Stay Hungry Stay Foolish.</a:t>
            </a:r>
            <a:endParaRPr lang="zh-CN" altLang="en-US" dirty="0"/>
          </a:p>
        </p:txBody>
      </p:sp>
      <p:graphicFrame>
        <p:nvGraphicFramePr>
          <p:cNvPr id="21" name="图表 20">
            <a:extLst>
              <a:ext uri="{FF2B5EF4-FFF2-40B4-BE49-F238E27FC236}">
                <a16:creationId xmlns:a16="http://schemas.microsoft.com/office/drawing/2014/main" id="{3C864634-3A94-BDE2-8884-196B2FFF9240}"/>
              </a:ext>
            </a:extLst>
          </p:cNvPr>
          <p:cNvGraphicFramePr/>
          <p:nvPr>
            <p:extLst>
              <p:ext uri="{D42A27DB-BD31-4B8C-83A1-F6EECF244321}">
                <p14:modId xmlns:p14="http://schemas.microsoft.com/office/powerpoint/2010/main" val="2193909414"/>
              </p:ext>
            </p:extLst>
          </p:nvPr>
        </p:nvGraphicFramePr>
        <p:xfrm>
          <a:off x="6755219" y="2179940"/>
          <a:ext cx="4502590" cy="3001727"/>
        </p:xfrm>
        <a:graphic>
          <a:graphicData uri="http://schemas.openxmlformats.org/drawingml/2006/chart">
            <c:chart xmlns:c="http://schemas.openxmlformats.org/drawingml/2006/chart" xmlns:r="http://schemas.openxmlformats.org/officeDocument/2006/relationships" r:id="rId2"/>
          </a:graphicData>
        </a:graphic>
      </p:graphicFrame>
      <p:sp>
        <p:nvSpPr>
          <p:cNvPr id="22" name="文本框 21">
            <a:extLst>
              <a:ext uri="{FF2B5EF4-FFF2-40B4-BE49-F238E27FC236}">
                <a16:creationId xmlns:a16="http://schemas.microsoft.com/office/drawing/2014/main" id="{15D9A8AA-CC20-16A4-D4B4-96B07A2CA478}"/>
              </a:ext>
            </a:extLst>
          </p:cNvPr>
          <p:cNvSpPr txBox="1"/>
          <p:nvPr/>
        </p:nvSpPr>
        <p:spPr>
          <a:xfrm>
            <a:off x="10396421" y="2627196"/>
            <a:ext cx="877163" cy="646331"/>
          </a:xfrm>
          <a:prstGeom prst="rect">
            <a:avLst/>
          </a:prstGeom>
          <a:noFill/>
        </p:spPr>
        <p:txBody>
          <a:bodyPr wrap="none" rtlCol="0">
            <a:spAutoFit/>
          </a:bodyPr>
          <a:lstStyle/>
          <a:p>
            <a:r>
              <a:rPr lang="zh-CN" altLang="en-US" dirty="0"/>
              <a:t>特点三</a:t>
            </a:r>
            <a:endParaRPr lang="en-US" altLang="zh-CN" dirty="0"/>
          </a:p>
          <a:p>
            <a:r>
              <a:rPr lang="en-US" altLang="zh-CN" dirty="0"/>
              <a:t>20%</a:t>
            </a:r>
            <a:endParaRPr lang="zh-CN" altLang="en-US" dirty="0"/>
          </a:p>
        </p:txBody>
      </p:sp>
      <p:sp>
        <p:nvSpPr>
          <p:cNvPr id="23" name="文本框 22">
            <a:extLst>
              <a:ext uri="{FF2B5EF4-FFF2-40B4-BE49-F238E27FC236}">
                <a16:creationId xmlns:a16="http://schemas.microsoft.com/office/drawing/2014/main" id="{3832754D-1875-CDEC-2382-4286A98ED125}"/>
              </a:ext>
            </a:extLst>
          </p:cNvPr>
          <p:cNvSpPr txBox="1"/>
          <p:nvPr/>
        </p:nvSpPr>
        <p:spPr>
          <a:xfrm>
            <a:off x="6787208" y="2627196"/>
            <a:ext cx="877163" cy="646331"/>
          </a:xfrm>
          <a:prstGeom prst="rect">
            <a:avLst/>
          </a:prstGeom>
          <a:noFill/>
        </p:spPr>
        <p:txBody>
          <a:bodyPr wrap="none" rtlCol="0">
            <a:spAutoFit/>
          </a:bodyPr>
          <a:lstStyle/>
          <a:p>
            <a:r>
              <a:rPr lang="zh-CN" altLang="en-US" dirty="0"/>
              <a:t>特点一</a:t>
            </a:r>
            <a:endParaRPr lang="en-US" altLang="zh-CN" dirty="0"/>
          </a:p>
          <a:p>
            <a:r>
              <a:rPr lang="en-US" altLang="zh-CN" dirty="0"/>
              <a:t>50%</a:t>
            </a:r>
            <a:endParaRPr lang="zh-CN" altLang="en-US" dirty="0"/>
          </a:p>
        </p:txBody>
      </p:sp>
      <p:sp>
        <p:nvSpPr>
          <p:cNvPr id="24" name="文本框 23">
            <a:extLst>
              <a:ext uri="{FF2B5EF4-FFF2-40B4-BE49-F238E27FC236}">
                <a16:creationId xmlns:a16="http://schemas.microsoft.com/office/drawing/2014/main" id="{570EC39B-BF30-CF27-6AC6-01EB3689D2F0}"/>
              </a:ext>
            </a:extLst>
          </p:cNvPr>
          <p:cNvSpPr txBox="1"/>
          <p:nvPr/>
        </p:nvSpPr>
        <p:spPr>
          <a:xfrm>
            <a:off x="8591814" y="5093783"/>
            <a:ext cx="877163" cy="646331"/>
          </a:xfrm>
          <a:prstGeom prst="rect">
            <a:avLst/>
          </a:prstGeom>
          <a:noFill/>
        </p:spPr>
        <p:txBody>
          <a:bodyPr wrap="none" rtlCol="0">
            <a:spAutoFit/>
          </a:bodyPr>
          <a:lstStyle/>
          <a:p>
            <a:r>
              <a:rPr lang="zh-CN" altLang="en-US" dirty="0"/>
              <a:t>特点二</a:t>
            </a:r>
            <a:endParaRPr lang="en-US" altLang="zh-CN" dirty="0"/>
          </a:p>
          <a:p>
            <a:r>
              <a:rPr lang="en-US" altLang="zh-CN" dirty="0"/>
              <a:t>30%</a:t>
            </a:r>
            <a:endParaRPr lang="zh-CN" altLang="en-US" dirty="0"/>
          </a:p>
        </p:txBody>
      </p:sp>
    </p:spTree>
    <p:extLst>
      <p:ext uri="{BB962C8B-B14F-4D97-AF65-F5344CB8AC3E}">
        <p14:creationId xmlns:p14="http://schemas.microsoft.com/office/powerpoint/2010/main" val="27230963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862264B-21CB-C250-9332-00AB1B9809FF}"/>
              </a:ext>
            </a:extLst>
          </p:cNvPr>
          <p:cNvSpPr txBox="1"/>
          <p:nvPr/>
        </p:nvSpPr>
        <p:spPr>
          <a:xfrm>
            <a:off x="2103391" y="1978645"/>
            <a:ext cx="3191899" cy="3154710"/>
          </a:xfrm>
          <a:prstGeom prst="rect">
            <a:avLst/>
          </a:prstGeom>
          <a:noFill/>
        </p:spPr>
        <p:txBody>
          <a:bodyPr wrap="none" rtlCol="0">
            <a:spAutoFit/>
          </a:bodyPr>
          <a:lstStyle/>
          <a:p>
            <a:r>
              <a:rPr lang="en-US" altLang="zh-CN" sz="19900" dirty="0">
                <a:latin typeface="+mj-ea"/>
                <a:ea typeface="+mj-ea"/>
              </a:rPr>
              <a:t>02</a:t>
            </a:r>
            <a:endParaRPr lang="zh-CN" altLang="en-US" sz="19900" dirty="0">
              <a:latin typeface="+mj-ea"/>
              <a:ea typeface="+mj-ea"/>
            </a:endParaRPr>
          </a:p>
        </p:txBody>
      </p:sp>
      <p:sp>
        <p:nvSpPr>
          <p:cNvPr id="3" name="文本框 2">
            <a:extLst>
              <a:ext uri="{FF2B5EF4-FFF2-40B4-BE49-F238E27FC236}">
                <a16:creationId xmlns:a16="http://schemas.microsoft.com/office/drawing/2014/main" id="{32DB17C0-9274-08AA-3A97-66E15A3BD4FD}"/>
              </a:ext>
            </a:extLst>
          </p:cNvPr>
          <p:cNvSpPr txBox="1"/>
          <p:nvPr/>
        </p:nvSpPr>
        <p:spPr>
          <a:xfrm>
            <a:off x="730012" y="-210767"/>
            <a:ext cx="10731977" cy="1862048"/>
          </a:xfrm>
          <a:prstGeom prst="rect">
            <a:avLst/>
          </a:prstGeom>
          <a:noFill/>
        </p:spPr>
        <p:txBody>
          <a:bodyPr wrap="none" rtlCol="0">
            <a:spAutoFit/>
          </a:bodyPr>
          <a:lstStyle/>
          <a:p>
            <a:r>
              <a:rPr lang="en-US" altLang="zh-CN" sz="11500" dirty="0">
                <a:ln>
                  <a:solidFill>
                    <a:schemeClr val="accent1">
                      <a:lumMod val="50000"/>
                    </a:schemeClr>
                  </a:solidFill>
                </a:ln>
                <a:noFill/>
                <a:latin typeface="+mj-lt"/>
              </a:rPr>
              <a:t>Project Details</a:t>
            </a:r>
          </a:p>
        </p:txBody>
      </p:sp>
      <p:grpSp>
        <p:nvGrpSpPr>
          <p:cNvPr id="4" name="组合 3">
            <a:extLst>
              <a:ext uri="{FF2B5EF4-FFF2-40B4-BE49-F238E27FC236}">
                <a16:creationId xmlns:a16="http://schemas.microsoft.com/office/drawing/2014/main" id="{6A453FB4-05B4-0FFC-4386-60C53A84138B}"/>
              </a:ext>
            </a:extLst>
          </p:cNvPr>
          <p:cNvGrpSpPr/>
          <p:nvPr/>
        </p:nvGrpSpPr>
        <p:grpSpPr>
          <a:xfrm>
            <a:off x="5539498" y="2476020"/>
            <a:ext cx="4288353" cy="2159961"/>
            <a:chOff x="5539498" y="2526288"/>
            <a:chExt cx="4288353" cy="2159961"/>
          </a:xfrm>
        </p:grpSpPr>
        <p:sp>
          <p:nvSpPr>
            <p:cNvPr id="5" name="文本框 4">
              <a:extLst>
                <a:ext uri="{FF2B5EF4-FFF2-40B4-BE49-F238E27FC236}">
                  <a16:creationId xmlns:a16="http://schemas.microsoft.com/office/drawing/2014/main" id="{114DCC50-E15F-E409-3FBA-68C0DEB243FB}"/>
                </a:ext>
              </a:extLst>
            </p:cNvPr>
            <p:cNvSpPr txBox="1"/>
            <p:nvPr/>
          </p:nvSpPr>
          <p:spPr>
            <a:xfrm>
              <a:off x="5539498" y="2526288"/>
              <a:ext cx="3850926" cy="707886"/>
            </a:xfrm>
            <a:prstGeom prst="rect">
              <a:avLst/>
            </a:prstGeom>
            <a:noFill/>
          </p:spPr>
          <p:txBody>
            <a:bodyPr wrap="none" rtlCol="0">
              <a:spAutoFit/>
            </a:bodyPr>
            <a:lstStyle/>
            <a:p>
              <a:r>
                <a:rPr lang="en-US" altLang="zh-CN" sz="4000" dirty="0">
                  <a:latin typeface="+mj-lt"/>
                </a:rPr>
                <a:t>Project Details</a:t>
              </a:r>
            </a:p>
          </p:txBody>
        </p:sp>
        <p:sp>
          <p:nvSpPr>
            <p:cNvPr id="6" name="文本框 5">
              <a:extLst>
                <a:ext uri="{FF2B5EF4-FFF2-40B4-BE49-F238E27FC236}">
                  <a16:creationId xmlns:a16="http://schemas.microsoft.com/office/drawing/2014/main" id="{5F802C68-168B-5AAC-E9B5-EED3D77A9BE2}"/>
                </a:ext>
              </a:extLst>
            </p:cNvPr>
            <p:cNvSpPr txBox="1"/>
            <p:nvPr/>
          </p:nvSpPr>
          <p:spPr>
            <a:xfrm>
              <a:off x="5539498" y="3362810"/>
              <a:ext cx="4288353" cy="1323439"/>
            </a:xfrm>
            <a:prstGeom prst="rect">
              <a:avLst/>
            </a:prstGeom>
            <a:noFill/>
          </p:spPr>
          <p:txBody>
            <a:bodyPr wrap="none" rtlCol="0">
              <a:spAutoFit/>
            </a:bodyPr>
            <a:lstStyle/>
            <a:p>
              <a:r>
                <a:rPr lang="zh-CN" altLang="en-US" sz="8000" dirty="0">
                  <a:latin typeface="+mj-ea"/>
                  <a:ea typeface="+mj-ea"/>
                </a:rPr>
                <a:t>项目详情</a:t>
              </a:r>
            </a:p>
          </p:txBody>
        </p:sp>
      </p:grpSp>
    </p:spTree>
    <p:extLst>
      <p:ext uri="{BB962C8B-B14F-4D97-AF65-F5344CB8AC3E}">
        <p14:creationId xmlns:p14="http://schemas.microsoft.com/office/powerpoint/2010/main" val="2515704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1260D35-0535-87CC-155F-D897017959EC}"/>
              </a:ext>
            </a:extLst>
          </p:cNvPr>
          <p:cNvSpPr txBox="1"/>
          <p:nvPr/>
        </p:nvSpPr>
        <p:spPr>
          <a:xfrm>
            <a:off x="812801" y="453480"/>
            <a:ext cx="2954655" cy="923330"/>
          </a:xfrm>
          <a:prstGeom prst="rect">
            <a:avLst/>
          </a:prstGeom>
          <a:noFill/>
        </p:spPr>
        <p:txBody>
          <a:bodyPr wrap="none" rtlCol="0">
            <a:spAutoFit/>
          </a:bodyPr>
          <a:lstStyle/>
          <a:p>
            <a:r>
              <a:rPr lang="zh-CN" altLang="en-US" sz="5400" dirty="0">
                <a:solidFill>
                  <a:schemeClr val="bg1"/>
                </a:solidFill>
                <a:latin typeface="+mj-ea"/>
                <a:ea typeface="+mj-ea"/>
              </a:rPr>
              <a:t>开展目的</a:t>
            </a:r>
          </a:p>
        </p:txBody>
      </p:sp>
      <p:sp>
        <p:nvSpPr>
          <p:cNvPr id="3" name="文本框 2">
            <a:extLst>
              <a:ext uri="{FF2B5EF4-FFF2-40B4-BE49-F238E27FC236}">
                <a16:creationId xmlns:a16="http://schemas.microsoft.com/office/drawing/2014/main" id="{2225808F-438A-6531-2FE5-FD49DC8A5EEE}"/>
              </a:ext>
            </a:extLst>
          </p:cNvPr>
          <p:cNvSpPr txBox="1"/>
          <p:nvPr/>
        </p:nvSpPr>
        <p:spPr>
          <a:xfrm>
            <a:off x="6285650" y="-92823"/>
            <a:ext cx="6083717"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开展目的</a:t>
            </a:r>
          </a:p>
        </p:txBody>
      </p:sp>
      <p:sp>
        <p:nvSpPr>
          <p:cNvPr id="4" name="矩形 3">
            <a:extLst>
              <a:ext uri="{FF2B5EF4-FFF2-40B4-BE49-F238E27FC236}">
                <a16:creationId xmlns:a16="http://schemas.microsoft.com/office/drawing/2014/main" id="{069263CC-D5F3-0AE7-E7C0-D2E6D9DF9B5C}"/>
              </a:ext>
            </a:extLst>
          </p:cNvPr>
          <p:cNvSpPr/>
          <p:nvPr/>
        </p:nvSpPr>
        <p:spPr>
          <a:xfrm>
            <a:off x="5847907" y="2140688"/>
            <a:ext cx="1070344" cy="4607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背景</a:t>
            </a:r>
          </a:p>
        </p:txBody>
      </p:sp>
      <p:sp>
        <p:nvSpPr>
          <p:cNvPr id="5" name="文本框 4">
            <a:extLst>
              <a:ext uri="{FF2B5EF4-FFF2-40B4-BE49-F238E27FC236}">
                <a16:creationId xmlns:a16="http://schemas.microsoft.com/office/drawing/2014/main" id="{711C5D60-C44D-3C8E-68F1-714CA2718490}"/>
              </a:ext>
            </a:extLst>
          </p:cNvPr>
          <p:cNvSpPr txBox="1"/>
          <p:nvPr/>
        </p:nvSpPr>
        <p:spPr>
          <a:xfrm>
            <a:off x="5847907" y="2688995"/>
            <a:ext cx="5607493" cy="734753"/>
          </a:xfrm>
          <a:prstGeom prst="rect">
            <a:avLst/>
          </a:prstGeom>
          <a:noFill/>
        </p:spPr>
        <p:txBody>
          <a:bodyPr wrap="square" rtlCol="0">
            <a:spAutoFit/>
          </a:bodyPr>
          <a:lstStyle/>
          <a:p>
            <a:pPr>
              <a:lnSpc>
                <a:spcPct val="120000"/>
              </a:lnSpc>
            </a:pPr>
            <a:r>
              <a:rPr lang="zh-CN" altLang="en-US" dirty="0"/>
              <a:t>在这里输入项目背景的相关信息在这里输入项目背景的相关信息在这里输入项目背景的相关信息</a:t>
            </a:r>
          </a:p>
        </p:txBody>
      </p:sp>
      <p:grpSp>
        <p:nvGrpSpPr>
          <p:cNvPr id="19" name="组合 18">
            <a:extLst>
              <a:ext uri="{FF2B5EF4-FFF2-40B4-BE49-F238E27FC236}">
                <a16:creationId xmlns:a16="http://schemas.microsoft.com/office/drawing/2014/main" id="{6D6989BB-3D02-C2C7-B46D-9C59AEB17869}"/>
              </a:ext>
            </a:extLst>
          </p:cNvPr>
          <p:cNvGrpSpPr/>
          <p:nvPr/>
        </p:nvGrpSpPr>
        <p:grpSpPr>
          <a:xfrm>
            <a:off x="5847907" y="3830530"/>
            <a:ext cx="4024999" cy="460746"/>
            <a:chOff x="5847907" y="3830530"/>
            <a:chExt cx="4024999" cy="460746"/>
          </a:xfrm>
        </p:grpSpPr>
        <p:sp>
          <p:nvSpPr>
            <p:cNvPr id="8" name="矩形 7">
              <a:extLst>
                <a:ext uri="{FF2B5EF4-FFF2-40B4-BE49-F238E27FC236}">
                  <a16:creationId xmlns:a16="http://schemas.microsoft.com/office/drawing/2014/main" id="{71F487A4-41EE-334C-0A88-115AAE1CB6DA}"/>
                </a:ext>
              </a:extLst>
            </p:cNvPr>
            <p:cNvSpPr/>
            <p:nvPr/>
          </p:nvSpPr>
          <p:spPr>
            <a:xfrm>
              <a:off x="5847907" y="3830530"/>
              <a:ext cx="1070344" cy="4607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目的</a:t>
              </a:r>
              <a:r>
                <a:rPr lang="en-US" altLang="zh-CN" sz="2400" dirty="0">
                  <a:solidFill>
                    <a:schemeClr val="tx1"/>
                  </a:solidFill>
                  <a:latin typeface="+mj-ea"/>
                  <a:ea typeface="+mj-ea"/>
                </a:rPr>
                <a:t>1</a:t>
              </a:r>
              <a:endParaRPr lang="zh-CN" altLang="en-US" sz="2400" dirty="0">
                <a:solidFill>
                  <a:schemeClr val="tx1"/>
                </a:solidFill>
                <a:latin typeface="+mj-ea"/>
                <a:ea typeface="+mj-ea"/>
              </a:endParaRPr>
            </a:p>
          </p:txBody>
        </p:sp>
        <p:sp>
          <p:nvSpPr>
            <p:cNvPr id="9" name="文本框 8">
              <a:extLst>
                <a:ext uri="{FF2B5EF4-FFF2-40B4-BE49-F238E27FC236}">
                  <a16:creationId xmlns:a16="http://schemas.microsoft.com/office/drawing/2014/main" id="{33203E6B-1E13-0047-BA7B-F3C37B65BB7C}"/>
                </a:ext>
              </a:extLst>
            </p:cNvPr>
            <p:cNvSpPr txBox="1"/>
            <p:nvPr/>
          </p:nvSpPr>
          <p:spPr>
            <a:xfrm>
              <a:off x="6918251" y="3876237"/>
              <a:ext cx="2954655" cy="369332"/>
            </a:xfrm>
            <a:prstGeom prst="rect">
              <a:avLst/>
            </a:prstGeom>
            <a:noFill/>
          </p:spPr>
          <p:txBody>
            <a:bodyPr wrap="none" rtlCol="0">
              <a:spAutoFit/>
            </a:bodyPr>
            <a:lstStyle/>
            <a:p>
              <a:r>
                <a:rPr lang="zh-CN" altLang="en-US" dirty="0"/>
                <a:t>在这里输入项目开展的目的</a:t>
              </a:r>
            </a:p>
          </p:txBody>
        </p:sp>
      </p:grpSp>
      <p:grpSp>
        <p:nvGrpSpPr>
          <p:cNvPr id="18" name="组合 17">
            <a:extLst>
              <a:ext uri="{FF2B5EF4-FFF2-40B4-BE49-F238E27FC236}">
                <a16:creationId xmlns:a16="http://schemas.microsoft.com/office/drawing/2014/main" id="{2819DEC4-F84A-DBD7-0217-42C6625C39F7}"/>
              </a:ext>
            </a:extLst>
          </p:cNvPr>
          <p:cNvGrpSpPr/>
          <p:nvPr/>
        </p:nvGrpSpPr>
        <p:grpSpPr>
          <a:xfrm>
            <a:off x="5847907" y="4671007"/>
            <a:ext cx="3563334" cy="460746"/>
            <a:chOff x="5847907" y="4336983"/>
            <a:chExt cx="3563334" cy="460746"/>
          </a:xfrm>
        </p:grpSpPr>
        <p:sp>
          <p:nvSpPr>
            <p:cNvPr id="10" name="矩形 9">
              <a:extLst>
                <a:ext uri="{FF2B5EF4-FFF2-40B4-BE49-F238E27FC236}">
                  <a16:creationId xmlns:a16="http://schemas.microsoft.com/office/drawing/2014/main" id="{1736B17C-FBBC-65EC-41F3-C9CFAE0AAA0B}"/>
                </a:ext>
              </a:extLst>
            </p:cNvPr>
            <p:cNvSpPr/>
            <p:nvPr/>
          </p:nvSpPr>
          <p:spPr>
            <a:xfrm>
              <a:off x="5847907" y="4336983"/>
              <a:ext cx="1070344" cy="4607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目的</a:t>
              </a:r>
              <a:r>
                <a:rPr lang="en-US" altLang="zh-CN" sz="2400" dirty="0">
                  <a:solidFill>
                    <a:schemeClr val="tx1"/>
                  </a:solidFill>
                  <a:latin typeface="+mj-ea"/>
                  <a:ea typeface="+mj-ea"/>
                </a:rPr>
                <a:t>2</a:t>
              </a:r>
              <a:endParaRPr lang="zh-CN" altLang="en-US" sz="2400" dirty="0">
                <a:solidFill>
                  <a:schemeClr val="tx1"/>
                </a:solidFill>
                <a:latin typeface="+mj-ea"/>
                <a:ea typeface="+mj-ea"/>
              </a:endParaRPr>
            </a:p>
          </p:txBody>
        </p:sp>
        <p:sp>
          <p:nvSpPr>
            <p:cNvPr id="11" name="文本框 10">
              <a:extLst>
                <a:ext uri="{FF2B5EF4-FFF2-40B4-BE49-F238E27FC236}">
                  <a16:creationId xmlns:a16="http://schemas.microsoft.com/office/drawing/2014/main" id="{D8A51857-A5B4-4F15-49D9-353B169A7706}"/>
                </a:ext>
              </a:extLst>
            </p:cNvPr>
            <p:cNvSpPr txBox="1"/>
            <p:nvPr/>
          </p:nvSpPr>
          <p:spPr>
            <a:xfrm>
              <a:off x="6918251" y="4382690"/>
              <a:ext cx="2492990" cy="369332"/>
            </a:xfrm>
            <a:prstGeom prst="rect">
              <a:avLst/>
            </a:prstGeom>
            <a:noFill/>
          </p:spPr>
          <p:txBody>
            <a:bodyPr wrap="none" rtlCol="0">
              <a:spAutoFit/>
            </a:bodyPr>
            <a:lstStyle/>
            <a:p>
              <a:r>
                <a:rPr lang="zh-CN" altLang="en-US" dirty="0"/>
                <a:t>可以是项目的市场分析</a:t>
              </a:r>
            </a:p>
          </p:txBody>
        </p:sp>
      </p:grpSp>
      <p:grpSp>
        <p:nvGrpSpPr>
          <p:cNvPr id="17" name="组合 16">
            <a:extLst>
              <a:ext uri="{FF2B5EF4-FFF2-40B4-BE49-F238E27FC236}">
                <a16:creationId xmlns:a16="http://schemas.microsoft.com/office/drawing/2014/main" id="{236DCC42-7407-259C-2726-75936C13D9A3}"/>
              </a:ext>
            </a:extLst>
          </p:cNvPr>
          <p:cNvGrpSpPr/>
          <p:nvPr/>
        </p:nvGrpSpPr>
        <p:grpSpPr>
          <a:xfrm>
            <a:off x="5847907" y="5511485"/>
            <a:ext cx="3794167" cy="460746"/>
            <a:chOff x="5847907" y="4866777"/>
            <a:chExt cx="3794167" cy="460746"/>
          </a:xfrm>
        </p:grpSpPr>
        <p:sp>
          <p:nvSpPr>
            <p:cNvPr id="12" name="矩形 11">
              <a:extLst>
                <a:ext uri="{FF2B5EF4-FFF2-40B4-BE49-F238E27FC236}">
                  <a16:creationId xmlns:a16="http://schemas.microsoft.com/office/drawing/2014/main" id="{671C058C-D9EC-3A5B-22E2-EFC3F7987C6B}"/>
                </a:ext>
              </a:extLst>
            </p:cNvPr>
            <p:cNvSpPr/>
            <p:nvPr/>
          </p:nvSpPr>
          <p:spPr>
            <a:xfrm>
              <a:off x="5847907" y="4866777"/>
              <a:ext cx="1070344" cy="4607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目的</a:t>
              </a:r>
              <a:r>
                <a:rPr lang="en-US" altLang="zh-CN" sz="2400" dirty="0">
                  <a:solidFill>
                    <a:schemeClr val="tx1"/>
                  </a:solidFill>
                  <a:latin typeface="+mj-ea"/>
                  <a:ea typeface="+mj-ea"/>
                </a:rPr>
                <a:t>3</a:t>
              </a:r>
              <a:endParaRPr lang="zh-CN" altLang="en-US" sz="2400" dirty="0">
                <a:solidFill>
                  <a:schemeClr val="tx1"/>
                </a:solidFill>
                <a:latin typeface="+mj-ea"/>
                <a:ea typeface="+mj-ea"/>
              </a:endParaRPr>
            </a:p>
          </p:txBody>
        </p:sp>
        <p:sp>
          <p:nvSpPr>
            <p:cNvPr id="13" name="文本框 12">
              <a:extLst>
                <a:ext uri="{FF2B5EF4-FFF2-40B4-BE49-F238E27FC236}">
                  <a16:creationId xmlns:a16="http://schemas.microsoft.com/office/drawing/2014/main" id="{7B6DF3F2-9C90-EF6F-8708-711DE512E080}"/>
                </a:ext>
              </a:extLst>
            </p:cNvPr>
            <p:cNvSpPr txBox="1"/>
            <p:nvPr/>
          </p:nvSpPr>
          <p:spPr>
            <a:xfrm>
              <a:off x="6918251" y="4912484"/>
              <a:ext cx="2723823" cy="369332"/>
            </a:xfrm>
            <a:prstGeom prst="rect">
              <a:avLst/>
            </a:prstGeom>
            <a:noFill/>
          </p:spPr>
          <p:txBody>
            <a:bodyPr wrap="none" rtlCol="0">
              <a:spAutoFit/>
            </a:bodyPr>
            <a:lstStyle/>
            <a:p>
              <a:r>
                <a:rPr lang="zh-CN" altLang="en-US" dirty="0"/>
                <a:t>也可以是项目的选题意义</a:t>
              </a:r>
            </a:p>
          </p:txBody>
        </p:sp>
      </p:grpSp>
      <p:graphicFrame>
        <p:nvGraphicFramePr>
          <p:cNvPr id="16" name="图表 15">
            <a:extLst>
              <a:ext uri="{FF2B5EF4-FFF2-40B4-BE49-F238E27FC236}">
                <a16:creationId xmlns:a16="http://schemas.microsoft.com/office/drawing/2014/main" id="{BBF86A94-77C0-F71F-5B63-A7F7FF0AECED}"/>
              </a:ext>
            </a:extLst>
          </p:cNvPr>
          <p:cNvGraphicFramePr/>
          <p:nvPr>
            <p:extLst>
              <p:ext uri="{D42A27DB-BD31-4B8C-83A1-F6EECF244321}">
                <p14:modId xmlns:p14="http://schemas.microsoft.com/office/powerpoint/2010/main" val="137269466"/>
              </p:ext>
            </p:extLst>
          </p:nvPr>
        </p:nvGraphicFramePr>
        <p:xfrm>
          <a:off x="1034106" y="1921423"/>
          <a:ext cx="3013308" cy="427895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05313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D196ED0D-DBAB-3D35-7939-A2B731D4B5FE}"/>
              </a:ext>
            </a:extLst>
          </p:cNvPr>
          <p:cNvSpPr txBox="1"/>
          <p:nvPr/>
        </p:nvSpPr>
        <p:spPr>
          <a:xfrm>
            <a:off x="812801" y="453480"/>
            <a:ext cx="2954655" cy="923330"/>
          </a:xfrm>
          <a:prstGeom prst="rect">
            <a:avLst/>
          </a:prstGeom>
          <a:noFill/>
        </p:spPr>
        <p:txBody>
          <a:bodyPr wrap="none" rtlCol="0">
            <a:spAutoFit/>
          </a:bodyPr>
          <a:lstStyle/>
          <a:p>
            <a:r>
              <a:rPr lang="zh-CN" altLang="en-US" sz="5400" dirty="0">
                <a:solidFill>
                  <a:schemeClr val="bg1"/>
                </a:solidFill>
                <a:latin typeface="+mj-ea"/>
                <a:ea typeface="+mj-ea"/>
              </a:rPr>
              <a:t>项目内容</a:t>
            </a:r>
          </a:p>
        </p:txBody>
      </p:sp>
      <p:sp>
        <p:nvSpPr>
          <p:cNvPr id="3" name="文本框 2">
            <a:extLst>
              <a:ext uri="{FF2B5EF4-FFF2-40B4-BE49-F238E27FC236}">
                <a16:creationId xmlns:a16="http://schemas.microsoft.com/office/drawing/2014/main" id="{5C6AA2BC-23AA-CD76-578D-23E7140B4E3F}"/>
              </a:ext>
            </a:extLst>
          </p:cNvPr>
          <p:cNvSpPr txBox="1"/>
          <p:nvPr/>
        </p:nvSpPr>
        <p:spPr>
          <a:xfrm>
            <a:off x="6285650" y="-92823"/>
            <a:ext cx="6083717" cy="1862048"/>
          </a:xfrm>
          <a:prstGeom prst="rect">
            <a:avLst/>
          </a:prstGeom>
          <a:noFill/>
        </p:spPr>
        <p:txBody>
          <a:bodyPr wrap="none" rtlCol="0">
            <a:spAutoFit/>
          </a:bodyPr>
          <a:lstStyle/>
          <a:p>
            <a:r>
              <a:rPr lang="zh-CN" altLang="en-US" sz="11500" dirty="0">
                <a:ln>
                  <a:solidFill>
                    <a:schemeClr val="accent1">
                      <a:lumMod val="50000"/>
                    </a:schemeClr>
                  </a:solidFill>
                </a:ln>
                <a:noFill/>
                <a:latin typeface="+mj-ea"/>
                <a:ea typeface="+mj-ea"/>
              </a:rPr>
              <a:t>项目内容</a:t>
            </a:r>
          </a:p>
        </p:txBody>
      </p:sp>
      <p:cxnSp>
        <p:nvCxnSpPr>
          <p:cNvPr id="5" name="直接连接符 4">
            <a:extLst>
              <a:ext uri="{FF2B5EF4-FFF2-40B4-BE49-F238E27FC236}">
                <a16:creationId xmlns:a16="http://schemas.microsoft.com/office/drawing/2014/main" id="{7484ED4E-BDC7-BFDD-140F-E17379CADE90}"/>
              </a:ext>
            </a:extLst>
          </p:cNvPr>
          <p:cNvCxnSpPr>
            <a:cxnSpLocks/>
          </p:cNvCxnSpPr>
          <p:nvPr/>
        </p:nvCxnSpPr>
        <p:spPr>
          <a:xfrm>
            <a:off x="836084" y="2590797"/>
            <a:ext cx="10519833" cy="0"/>
          </a:xfrm>
          <a:prstGeom prst="line">
            <a:avLst/>
          </a:prstGeom>
          <a:ln w="57150" cap="rnd">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3D694F29-122E-E2FB-8AFD-AD91CCA14D4F}"/>
              </a:ext>
            </a:extLst>
          </p:cNvPr>
          <p:cNvGrpSpPr/>
          <p:nvPr/>
        </p:nvGrpSpPr>
        <p:grpSpPr>
          <a:xfrm>
            <a:off x="2128773" y="2247303"/>
            <a:ext cx="686988" cy="686988"/>
            <a:chOff x="1534675" y="2645239"/>
            <a:chExt cx="686988" cy="686988"/>
          </a:xfrm>
        </p:grpSpPr>
        <p:sp>
          <p:nvSpPr>
            <p:cNvPr id="6" name="椭圆 5">
              <a:extLst>
                <a:ext uri="{FF2B5EF4-FFF2-40B4-BE49-F238E27FC236}">
                  <a16:creationId xmlns:a16="http://schemas.microsoft.com/office/drawing/2014/main" id="{B2C9955C-6ADD-3A51-EC26-10AB14D8702C}"/>
                </a:ext>
              </a:extLst>
            </p:cNvPr>
            <p:cNvSpPr/>
            <p:nvPr/>
          </p:nvSpPr>
          <p:spPr>
            <a:xfrm>
              <a:off x="1534675" y="2645239"/>
              <a:ext cx="686988" cy="6869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DE98A145-6F72-F1D4-9D00-2950291872D8}"/>
                </a:ext>
              </a:extLst>
            </p:cNvPr>
            <p:cNvSpPr txBox="1"/>
            <p:nvPr/>
          </p:nvSpPr>
          <p:spPr>
            <a:xfrm>
              <a:off x="1543783" y="2696346"/>
              <a:ext cx="668773" cy="584775"/>
            </a:xfrm>
            <a:prstGeom prst="rect">
              <a:avLst/>
            </a:prstGeom>
            <a:noFill/>
          </p:spPr>
          <p:txBody>
            <a:bodyPr wrap="none" rtlCol="0">
              <a:spAutoFit/>
            </a:bodyPr>
            <a:lstStyle/>
            <a:p>
              <a:r>
                <a:rPr lang="en-US" altLang="zh-CN" sz="3200" dirty="0">
                  <a:solidFill>
                    <a:schemeClr val="bg1"/>
                  </a:solidFill>
                  <a:latin typeface="+mj-ea"/>
                  <a:ea typeface="+mj-ea"/>
                </a:rPr>
                <a:t>01</a:t>
              </a:r>
              <a:endParaRPr lang="zh-CN" altLang="en-US" sz="3200" dirty="0">
                <a:solidFill>
                  <a:schemeClr val="bg1"/>
                </a:solidFill>
                <a:latin typeface="+mj-ea"/>
                <a:ea typeface="+mj-ea"/>
              </a:endParaRPr>
            </a:p>
          </p:txBody>
        </p:sp>
      </p:grpSp>
      <p:sp>
        <p:nvSpPr>
          <p:cNvPr id="15" name="矩形 14">
            <a:extLst>
              <a:ext uri="{FF2B5EF4-FFF2-40B4-BE49-F238E27FC236}">
                <a16:creationId xmlns:a16="http://schemas.microsoft.com/office/drawing/2014/main" id="{D6664A21-DD97-D5EB-AD26-C1F7F6809B42}"/>
              </a:ext>
            </a:extLst>
          </p:cNvPr>
          <p:cNvSpPr/>
          <p:nvPr/>
        </p:nvSpPr>
        <p:spPr>
          <a:xfrm>
            <a:off x="1752797" y="3051249"/>
            <a:ext cx="1438941" cy="4530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前期筹备</a:t>
            </a:r>
          </a:p>
        </p:txBody>
      </p:sp>
      <p:sp>
        <p:nvSpPr>
          <p:cNvPr id="21" name="文本框 20">
            <a:extLst>
              <a:ext uri="{FF2B5EF4-FFF2-40B4-BE49-F238E27FC236}">
                <a16:creationId xmlns:a16="http://schemas.microsoft.com/office/drawing/2014/main" id="{FBB39A16-E276-CFA1-1FD1-2E341EED553C}"/>
              </a:ext>
            </a:extLst>
          </p:cNvPr>
          <p:cNvSpPr txBox="1"/>
          <p:nvPr/>
        </p:nvSpPr>
        <p:spPr>
          <a:xfrm>
            <a:off x="1363134" y="3692134"/>
            <a:ext cx="2218266" cy="923330"/>
          </a:xfrm>
          <a:prstGeom prst="rect">
            <a:avLst/>
          </a:prstGeom>
          <a:noFill/>
        </p:spPr>
        <p:txBody>
          <a:bodyPr wrap="square" rtlCol="0">
            <a:spAutoFit/>
          </a:bodyPr>
          <a:lstStyle/>
          <a:p>
            <a:pPr algn="just"/>
            <a:r>
              <a:rPr lang="zh-CN" altLang="en-US" dirty="0"/>
              <a:t>在这里输入具体的筹备内容，计划，措施</a:t>
            </a:r>
          </a:p>
        </p:txBody>
      </p:sp>
      <p:grpSp>
        <p:nvGrpSpPr>
          <p:cNvPr id="19" name="组合 18">
            <a:extLst>
              <a:ext uri="{FF2B5EF4-FFF2-40B4-BE49-F238E27FC236}">
                <a16:creationId xmlns:a16="http://schemas.microsoft.com/office/drawing/2014/main" id="{7F0D1304-1204-B567-2064-ED0DEB0E487F}"/>
              </a:ext>
            </a:extLst>
          </p:cNvPr>
          <p:cNvGrpSpPr/>
          <p:nvPr/>
        </p:nvGrpSpPr>
        <p:grpSpPr>
          <a:xfrm>
            <a:off x="5087259" y="2247303"/>
            <a:ext cx="1438941" cy="1257017"/>
            <a:chOff x="4515043" y="2645239"/>
            <a:chExt cx="1438941" cy="1257017"/>
          </a:xfrm>
        </p:grpSpPr>
        <p:grpSp>
          <p:nvGrpSpPr>
            <p:cNvPr id="9" name="组合 8">
              <a:extLst>
                <a:ext uri="{FF2B5EF4-FFF2-40B4-BE49-F238E27FC236}">
                  <a16:creationId xmlns:a16="http://schemas.microsoft.com/office/drawing/2014/main" id="{2E6B7AFC-D64E-D197-6AC9-2187E8DA9DC2}"/>
                </a:ext>
              </a:extLst>
            </p:cNvPr>
            <p:cNvGrpSpPr/>
            <p:nvPr/>
          </p:nvGrpSpPr>
          <p:grpSpPr>
            <a:xfrm>
              <a:off x="4891019" y="2645239"/>
              <a:ext cx="686988" cy="686988"/>
              <a:chOff x="1534675" y="2645239"/>
              <a:chExt cx="686988" cy="686988"/>
            </a:xfrm>
          </p:grpSpPr>
          <p:sp>
            <p:nvSpPr>
              <p:cNvPr id="10" name="椭圆 9">
                <a:extLst>
                  <a:ext uri="{FF2B5EF4-FFF2-40B4-BE49-F238E27FC236}">
                    <a16:creationId xmlns:a16="http://schemas.microsoft.com/office/drawing/2014/main" id="{5BDBC6A6-EBCA-9582-97D8-85713C5F20DC}"/>
                  </a:ext>
                </a:extLst>
              </p:cNvPr>
              <p:cNvSpPr/>
              <p:nvPr/>
            </p:nvSpPr>
            <p:spPr>
              <a:xfrm>
                <a:off x="1534675" y="2645239"/>
                <a:ext cx="686988" cy="6869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A7D88E41-ECC7-FC5E-2CC9-DFF3184EACB1}"/>
                  </a:ext>
                </a:extLst>
              </p:cNvPr>
              <p:cNvSpPr txBox="1"/>
              <p:nvPr/>
            </p:nvSpPr>
            <p:spPr>
              <a:xfrm>
                <a:off x="1543783" y="2696346"/>
                <a:ext cx="668773" cy="584775"/>
              </a:xfrm>
              <a:prstGeom prst="rect">
                <a:avLst/>
              </a:prstGeom>
              <a:noFill/>
            </p:spPr>
            <p:txBody>
              <a:bodyPr wrap="none" rtlCol="0">
                <a:spAutoFit/>
              </a:bodyPr>
              <a:lstStyle/>
              <a:p>
                <a:r>
                  <a:rPr lang="en-US" altLang="zh-CN" sz="3200" dirty="0">
                    <a:solidFill>
                      <a:schemeClr val="bg1"/>
                    </a:solidFill>
                    <a:latin typeface="+mj-ea"/>
                    <a:ea typeface="+mj-ea"/>
                  </a:rPr>
                  <a:t>02</a:t>
                </a:r>
                <a:endParaRPr lang="zh-CN" altLang="en-US" sz="3200" dirty="0">
                  <a:solidFill>
                    <a:schemeClr val="bg1"/>
                  </a:solidFill>
                  <a:latin typeface="+mj-ea"/>
                  <a:ea typeface="+mj-ea"/>
                </a:endParaRPr>
              </a:p>
            </p:txBody>
          </p:sp>
        </p:grpSp>
        <p:sp>
          <p:nvSpPr>
            <p:cNvPr id="16" name="矩形 15">
              <a:extLst>
                <a:ext uri="{FF2B5EF4-FFF2-40B4-BE49-F238E27FC236}">
                  <a16:creationId xmlns:a16="http://schemas.microsoft.com/office/drawing/2014/main" id="{8412ECA7-6E65-9E47-AC7E-7F959F21505F}"/>
                </a:ext>
              </a:extLst>
            </p:cNvPr>
            <p:cNvSpPr/>
            <p:nvPr/>
          </p:nvSpPr>
          <p:spPr>
            <a:xfrm>
              <a:off x="4515043" y="3449185"/>
              <a:ext cx="1438941" cy="4530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具体内容</a:t>
              </a:r>
            </a:p>
          </p:txBody>
        </p:sp>
      </p:grpSp>
      <p:sp>
        <p:nvSpPr>
          <p:cNvPr id="22" name="文本框 21">
            <a:extLst>
              <a:ext uri="{FF2B5EF4-FFF2-40B4-BE49-F238E27FC236}">
                <a16:creationId xmlns:a16="http://schemas.microsoft.com/office/drawing/2014/main" id="{0A6354F8-9BFF-A08A-B0DF-76454E81D3AD}"/>
              </a:ext>
            </a:extLst>
          </p:cNvPr>
          <p:cNvSpPr txBox="1"/>
          <p:nvPr/>
        </p:nvSpPr>
        <p:spPr>
          <a:xfrm>
            <a:off x="4697596" y="3692134"/>
            <a:ext cx="2218266" cy="2064348"/>
          </a:xfrm>
          <a:prstGeom prst="rect">
            <a:avLst/>
          </a:prstGeom>
          <a:noFill/>
        </p:spPr>
        <p:txBody>
          <a:bodyPr wrap="square" rtlCol="0">
            <a:spAutoFit/>
          </a:bodyPr>
          <a:lstStyle/>
          <a:p>
            <a:pPr algn="just">
              <a:lnSpc>
                <a:spcPct val="120000"/>
              </a:lnSpc>
            </a:pPr>
            <a:r>
              <a:rPr lang="en-US" altLang="zh-CN" dirty="0"/>
              <a:t>1.</a:t>
            </a:r>
            <a:r>
              <a:rPr lang="zh-CN" altLang="en-US" dirty="0"/>
              <a:t>在这里输入具体内容</a:t>
            </a:r>
            <a:endParaRPr lang="en-US" altLang="zh-CN" dirty="0"/>
          </a:p>
          <a:p>
            <a:pPr algn="just">
              <a:lnSpc>
                <a:spcPct val="120000"/>
              </a:lnSpc>
            </a:pPr>
            <a:r>
              <a:rPr lang="en-US" altLang="zh-CN" dirty="0"/>
              <a:t>2.</a:t>
            </a:r>
            <a:r>
              <a:rPr lang="zh-CN" altLang="en-US" dirty="0"/>
              <a:t>在这里输入具体内容</a:t>
            </a:r>
            <a:endParaRPr lang="en-US" altLang="zh-CN" dirty="0"/>
          </a:p>
          <a:p>
            <a:pPr algn="just">
              <a:lnSpc>
                <a:spcPct val="120000"/>
              </a:lnSpc>
            </a:pPr>
            <a:r>
              <a:rPr lang="en-US" altLang="zh-CN" dirty="0"/>
              <a:t>3.</a:t>
            </a:r>
            <a:r>
              <a:rPr lang="zh-CN" altLang="en-US" dirty="0"/>
              <a:t>在这里输入具体内容</a:t>
            </a:r>
          </a:p>
        </p:txBody>
      </p:sp>
      <p:grpSp>
        <p:nvGrpSpPr>
          <p:cNvPr id="18" name="组合 17">
            <a:extLst>
              <a:ext uri="{FF2B5EF4-FFF2-40B4-BE49-F238E27FC236}">
                <a16:creationId xmlns:a16="http://schemas.microsoft.com/office/drawing/2014/main" id="{22CAA7CB-87B7-ACF0-3D4F-8B495DFBF4CC}"/>
              </a:ext>
            </a:extLst>
          </p:cNvPr>
          <p:cNvGrpSpPr/>
          <p:nvPr/>
        </p:nvGrpSpPr>
        <p:grpSpPr>
          <a:xfrm>
            <a:off x="8710991" y="2247303"/>
            <a:ext cx="1438941" cy="1257017"/>
            <a:chOff x="7871387" y="2645239"/>
            <a:chExt cx="1438941" cy="1257017"/>
          </a:xfrm>
        </p:grpSpPr>
        <p:grpSp>
          <p:nvGrpSpPr>
            <p:cNvPr id="12" name="组合 11">
              <a:extLst>
                <a:ext uri="{FF2B5EF4-FFF2-40B4-BE49-F238E27FC236}">
                  <a16:creationId xmlns:a16="http://schemas.microsoft.com/office/drawing/2014/main" id="{B4A97B0D-6607-2C8C-A76F-0EC45FAF8F90}"/>
                </a:ext>
              </a:extLst>
            </p:cNvPr>
            <p:cNvGrpSpPr/>
            <p:nvPr/>
          </p:nvGrpSpPr>
          <p:grpSpPr>
            <a:xfrm>
              <a:off x="8247363" y="2645239"/>
              <a:ext cx="686988" cy="686988"/>
              <a:chOff x="1534675" y="2645239"/>
              <a:chExt cx="686988" cy="686988"/>
            </a:xfrm>
          </p:grpSpPr>
          <p:sp>
            <p:nvSpPr>
              <p:cNvPr id="13" name="椭圆 12">
                <a:extLst>
                  <a:ext uri="{FF2B5EF4-FFF2-40B4-BE49-F238E27FC236}">
                    <a16:creationId xmlns:a16="http://schemas.microsoft.com/office/drawing/2014/main" id="{D619641E-1125-0010-C9A5-F7C73487E9FC}"/>
                  </a:ext>
                </a:extLst>
              </p:cNvPr>
              <p:cNvSpPr/>
              <p:nvPr/>
            </p:nvSpPr>
            <p:spPr>
              <a:xfrm>
                <a:off x="1534675" y="2645239"/>
                <a:ext cx="686988" cy="68698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74C1CAD-A5E8-5F21-F122-6A0806D7B5AE}"/>
                  </a:ext>
                </a:extLst>
              </p:cNvPr>
              <p:cNvSpPr txBox="1"/>
              <p:nvPr/>
            </p:nvSpPr>
            <p:spPr>
              <a:xfrm>
                <a:off x="1543783" y="2696346"/>
                <a:ext cx="668773" cy="584775"/>
              </a:xfrm>
              <a:prstGeom prst="rect">
                <a:avLst/>
              </a:prstGeom>
              <a:noFill/>
            </p:spPr>
            <p:txBody>
              <a:bodyPr wrap="none" rtlCol="0">
                <a:spAutoFit/>
              </a:bodyPr>
              <a:lstStyle/>
              <a:p>
                <a:r>
                  <a:rPr lang="en-US" altLang="zh-CN" sz="3200" dirty="0">
                    <a:solidFill>
                      <a:schemeClr val="bg1"/>
                    </a:solidFill>
                    <a:latin typeface="+mj-ea"/>
                    <a:ea typeface="+mj-ea"/>
                  </a:rPr>
                  <a:t>03</a:t>
                </a:r>
                <a:endParaRPr lang="zh-CN" altLang="en-US" sz="3200" dirty="0">
                  <a:solidFill>
                    <a:schemeClr val="bg1"/>
                  </a:solidFill>
                  <a:latin typeface="+mj-ea"/>
                  <a:ea typeface="+mj-ea"/>
                </a:endParaRPr>
              </a:p>
            </p:txBody>
          </p:sp>
        </p:grpSp>
        <p:sp>
          <p:nvSpPr>
            <p:cNvPr id="17" name="矩形 16">
              <a:extLst>
                <a:ext uri="{FF2B5EF4-FFF2-40B4-BE49-F238E27FC236}">
                  <a16:creationId xmlns:a16="http://schemas.microsoft.com/office/drawing/2014/main" id="{44135D1E-0BB0-DC97-1089-1A646729A9FC}"/>
                </a:ext>
              </a:extLst>
            </p:cNvPr>
            <p:cNvSpPr/>
            <p:nvPr/>
          </p:nvSpPr>
          <p:spPr>
            <a:xfrm>
              <a:off x="7871387" y="3449185"/>
              <a:ext cx="1438941" cy="45307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mj-ea"/>
                  <a:ea typeface="+mj-ea"/>
                </a:rPr>
                <a:t>推进过程</a:t>
              </a:r>
            </a:p>
          </p:txBody>
        </p:sp>
      </p:grpSp>
      <p:sp>
        <p:nvSpPr>
          <p:cNvPr id="23" name="文本框 22">
            <a:extLst>
              <a:ext uri="{FF2B5EF4-FFF2-40B4-BE49-F238E27FC236}">
                <a16:creationId xmlns:a16="http://schemas.microsoft.com/office/drawing/2014/main" id="{C8784599-3DEE-4FD5-5DA9-2CFBBD474228}"/>
              </a:ext>
            </a:extLst>
          </p:cNvPr>
          <p:cNvSpPr txBox="1"/>
          <p:nvPr/>
        </p:nvSpPr>
        <p:spPr>
          <a:xfrm>
            <a:off x="8032057" y="3692134"/>
            <a:ext cx="2796809" cy="2064348"/>
          </a:xfrm>
          <a:prstGeom prst="rect">
            <a:avLst/>
          </a:prstGeom>
          <a:noFill/>
        </p:spPr>
        <p:txBody>
          <a:bodyPr wrap="square" rtlCol="0">
            <a:spAutoFit/>
          </a:bodyPr>
          <a:lstStyle/>
          <a:p>
            <a:pPr marL="285750" indent="-285750" algn="just">
              <a:lnSpc>
                <a:spcPct val="120000"/>
              </a:lnSpc>
              <a:buClr>
                <a:schemeClr val="accent1"/>
              </a:buClr>
              <a:buFont typeface="Wingdings" panose="05000000000000000000" pitchFamily="2" charset="2"/>
              <a:buChar char="Ø"/>
            </a:pPr>
            <a:r>
              <a:rPr lang="zh-CN" altLang="en-US" dirty="0"/>
              <a:t>在这里输入具体的推进步骤</a:t>
            </a:r>
            <a:endParaRPr lang="en-US" altLang="zh-CN" dirty="0"/>
          </a:p>
          <a:p>
            <a:pPr marL="285750" indent="-285750" algn="just">
              <a:lnSpc>
                <a:spcPct val="120000"/>
              </a:lnSpc>
              <a:buClr>
                <a:schemeClr val="accent1"/>
              </a:buClr>
              <a:buFont typeface="Wingdings" panose="05000000000000000000" pitchFamily="2" charset="2"/>
              <a:buChar char="Ø"/>
            </a:pPr>
            <a:r>
              <a:rPr lang="zh-CN" altLang="en-US" dirty="0"/>
              <a:t>在这里输入具体的推进步骤</a:t>
            </a:r>
            <a:endParaRPr lang="en-US" altLang="zh-CN" dirty="0"/>
          </a:p>
          <a:p>
            <a:pPr marL="285750" indent="-285750" algn="just">
              <a:lnSpc>
                <a:spcPct val="120000"/>
              </a:lnSpc>
              <a:buClr>
                <a:schemeClr val="accent1"/>
              </a:buClr>
              <a:buFont typeface="Wingdings" panose="05000000000000000000" pitchFamily="2" charset="2"/>
              <a:buChar char="Ø"/>
            </a:pPr>
            <a:r>
              <a:rPr lang="zh-CN" altLang="en-US" dirty="0"/>
              <a:t>在这里输入具体的推进步骤</a:t>
            </a:r>
            <a:endParaRPr lang="en-US" altLang="zh-CN" dirty="0"/>
          </a:p>
        </p:txBody>
      </p:sp>
    </p:spTree>
    <p:extLst>
      <p:ext uri="{BB962C8B-B14F-4D97-AF65-F5344CB8AC3E}">
        <p14:creationId xmlns:p14="http://schemas.microsoft.com/office/powerpoint/2010/main" val="4495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0E207D5-0F88-8B75-9E21-8C26F959768E}"/>
              </a:ext>
            </a:extLst>
          </p:cNvPr>
          <p:cNvSpPr txBox="1"/>
          <p:nvPr/>
        </p:nvSpPr>
        <p:spPr>
          <a:xfrm>
            <a:off x="2103391" y="1978645"/>
            <a:ext cx="3191899" cy="3154710"/>
          </a:xfrm>
          <a:prstGeom prst="rect">
            <a:avLst/>
          </a:prstGeom>
          <a:noFill/>
        </p:spPr>
        <p:txBody>
          <a:bodyPr wrap="none" rtlCol="0">
            <a:spAutoFit/>
          </a:bodyPr>
          <a:lstStyle/>
          <a:p>
            <a:r>
              <a:rPr lang="en-US" altLang="zh-CN" sz="19900" dirty="0">
                <a:latin typeface="+mj-ea"/>
                <a:ea typeface="+mj-ea"/>
              </a:rPr>
              <a:t>03</a:t>
            </a:r>
            <a:endParaRPr lang="zh-CN" altLang="en-US" sz="19900" dirty="0">
              <a:latin typeface="+mj-ea"/>
              <a:ea typeface="+mj-ea"/>
            </a:endParaRPr>
          </a:p>
        </p:txBody>
      </p:sp>
      <p:sp>
        <p:nvSpPr>
          <p:cNvPr id="3" name="文本框 2">
            <a:extLst>
              <a:ext uri="{FF2B5EF4-FFF2-40B4-BE49-F238E27FC236}">
                <a16:creationId xmlns:a16="http://schemas.microsoft.com/office/drawing/2014/main" id="{535ADB3E-CBB6-C334-BA69-E5BF23F71BA1}"/>
              </a:ext>
            </a:extLst>
          </p:cNvPr>
          <p:cNvSpPr txBox="1"/>
          <p:nvPr/>
        </p:nvSpPr>
        <p:spPr>
          <a:xfrm>
            <a:off x="1157341" y="-210767"/>
            <a:ext cx="9877319" cy="1862048"/>
          </a:xfrm>
          <a:prstGeom prst="rect">
            <a:avLst/>
          </a:prstGeom>
          <a:noFill/>
        </p:spPr>
        <p:txBody>
          <a:bodyPr wrap="none" rtlCol="0">
            <a:spAutoFit/>
          </a:bodyPr>
          <a:lstStyle/>
          <a:p>
            <a:r>
              <a:rPr lang="en-US" altLang="zh-CN" sz="11500" dirty="0">
                <a:ln>
                  <a:solidFill>
                    <a:schemeClr val="accent1">
                      <a:lumMod val="50000"/>
                    </a:schemeClr>
                  </a:solidFill>
                </a:ln>
                <a:noFill/>
                <a:latin typeface="+mj-lt"/>
              </a:rPr>
              <a:t>Results Show</a:t>
            </a:r>
          </a:p>
        </p:txBody>
      </p:sp>
      <p:grpSp>
        <p:nvGrpSpPr>
          <p:cNvPr id="4" name="组合 3">
            <a:extLst>
              <a:ext uri="{FF2B5EF4-FFF2-40B4-BE49-F238E27FC236}">
                <a16:creationId xmlns:a16="http://schemas.microsoft.com/office/drawing/2014/main" id="{C2141237-2832-6688-603A-C2996085BEBC}"/>
              </a:ext>
            </a:extLst>
          </p:cNvPr>
          <p:cNvGrpSpPr/>
          <p:nvPr/>
        </p:nvGrpSpPr>
        <p:grpSpPr>
          <a:xfrm>
            <a:off x="5539498" y="2476020"/>
            <a:ext cx="4288353" cy="2159961"/>
            <a:chOff x="5539498" y="2526288"/>
            <a:chExt cx="4288353" cy="2159961"/>
          </a:xfrm>
        </p:grpSpPr>
        <p:sp>
          <p:nvSpPr>
            <p:cNvPr id="5" name="文本框 4">
              <a:extLst>
                <a:ext uri="{FF2B5EF4-FFF2-40B4-BE49-F238E27FC236}">
                  <a16:creationId xmlns:a16="http://schemas.microsoft.com/office/drawing/2014/main" id="{6F43BEE5-459A-E31E-5931-BC5390018D26}"/>
                </a:ext>
              </a:extLst>
            </p:cNvPr>
            <p:cNvSpPr txBox="1"/>
            <p:nvPr/>
          </p:nvSpPr>
          <p:spPr>
            <a:xfrm>
              <a:off x="5539498" y="2526288"/>
              <a:ext cx="3555397" cy="707886"/>
            </a:xfrm>
            <a:prstGeom prst="rect">
              <a:avLst/>
            </a:prstGeom>
            <a:noFill/>
          </p:spPr>
          <p:txBody>
            <a:bodyPr wrap="none" rtlCol="0">
              <a:spAutoFit/>
            </a:bodyPr>
            <a:lstStyle/>
            <a:p>
              <a:r>
                <a:rPr lang="en-US" altLang="zh-CN" sz="4000" dirty="0">
                  <a:latin typeface="+mj-lt"/>
                </a:rPr>
                <a:t>Results Show</a:t>
              </a:r>
            </a:p>
          </p:txBody>
        </p:sp>
        <p:sp>
          <p:nvSpPr>
            <p:cNvPr id="6" name="文本框 5">
              <a:extLst>
                <a:ext uri="{FF2B5EF4-FFF2-40B4-BE49-F238E27FC236}">
                  <a16:creationId xmlns:a16="http://schemas.microsoft.com/office/drawing/2014/main" id="{C571F188-73AA-E05A-F81A-38C12EA9C0D7}"/>
                </a:ext>
              </a:extLst>
            </p:cNvPr>
            <p:cNvSpPr txBox="1"/>
            <p:nvPr/>
          </p:nvSpPr>
          <p:spPr>
            <a:xfrm>
              <a:off x="5539498" y="3362810"/>
              <a:ext cx="4288353" cy="1323439"/>
            </a:xfrm>
            <a:prstGeom prst="rect">
              <a:avLst/>
            </a:prstGeom>
            <a:noFill/>
          </p:spPr>
          <p:txBody>
            <a:bodyPr wrap="none" rtlCol="0">
              <a:spAutoFit/>
            </a:bodyPr>
            <a:lstStyle/>
            <a:p>
              <a:r>
                <a:rPr lang="zh-CN" altLang="en-US" sz="8000" dirty="0">
                  <a:latin typeface="+mj-ea"/>
                  <a:ea typeface="+mj-ea"/>
                </a:rPr>
                <a:t>成果展示</a:t>
              </a:r>
            </a:p>
          </p:txBody>
        </p:sp>
      </p:grpSp>
    </p:spTree>
    <p:extLst>
      <p:ext uri="{BB962C8B-B14F-4D97-AF65-F5344CB8AC3E}">
        <p14:creationId xmlns:p14="http://schemas.microsoft.com/office/powerpoint/2010/main" val="204332010"/>
      </p:ext>
    </p:extLst>
  </p:cSld>
  <p:clrMapOvr>
    <a:masterClrMapping/>
  </p:clrMapOvr>
</p:sld>
</file>

<file path=ppt/theme/theme1.xml><?xml version="1.0" encoding="utf-8"?>
<a:theme xmlns:a="http://schemas.openxmlformats.org/drawingml/2006/main" name="Office 主题​​">
  <a:themeElements>
    <a:clrScheme name="自定义 31">
      <a:dk1>
        <a:sysClr val="windowText" lastClr="000000"/>
      </a:dk1>
      <a:lt1>
        <a:sysClr val="window" lastClr="FFFFFF"/>
      </a:lt1>
      <a:dk2>
        <a:srgbClr val="44546A"/>
      </a:dk2>
      <a:lt2>
        <a:srgbClr val="E7E6E6"/>
      </a:lt2>
      <a:accent1>
        <a:srgbClr val="63F4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思源黑体">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Words>
  <Application>Microsoft Office PowerPoint</Application>
  <PresentationFormat>宽屏</PresentationFormat>
  <Paragraphs>125</Paragraphs>
  <Slides>17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OPPOSans H</vt:lpstr>
      <vt:lpstr>阿里巴巴普惠体 B</vt:lpstr>
      <vt:lpstr>等线</vt:lpstr>
      <vt:lpstr>汉仪雅酷黑 45W</vt:lpstr>
      <vt:lpstr>思源黑体 CN Bold</vt:lpstr>
      <vt:lpstr>思源黑体 CN Light</vt:lpstr>
      <vt:lpstr>思源黑体 CN Regular</vt:lpstr>
      <vt:lpstr>Arial</vt:lpstr>
      <vt:lpstr>Calibri</vt:lpstr>
      <vt:lpstr>Segoe UI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青色简约个人项目展示ppt模板</dc:title>
  <dc:creator>spiderchen</dc:creator>
  <cp:keywords>P界达人</cp:keywords>
  <dc:description>www.51pptmoban.com</dc:description>
  <cp:lastModifiedBy>Power user</cp:lastModifiedBy>
  <cp:revision>2</cp:revision>
  <dcterms:created xsi:type="dcterms:W3CDTF">2022-12-01T02:02:19Z</dcterms:created>
  <dcterms:modified xsi:type="dcterms:W3CDTF">2022-12-22T12:43:13Z</dcterms:modified>
</cp:coreProperties>
</file>